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1"/>
    <p:restoredTop sz="94693"/>
  </p:normalViewPr>
  <p:slideViewPr>
    <p:cSldViewPr snapToGrid="0">
      <p:cViewPr varScale="1">
        <p:scale>
          <a:sx n="82" d="100"/>
          <a:sy n="82" d="100"/>
        </p:scale>
        <p:origin x="184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4E9CE-ACF6-66D7-CE5E-B1F8AD2F0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07CD37-F59F-0503-768D-FB05A8BD7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E740B-E0D8-D9D4-38E7-48802C94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15C8-F5F8-9243-A6B9-F20015EE824F}" type="datetimeFigureOut">
              <a:rPr kumimoji="1" lang="ko-KR" altLang="en-US" smtClean="0"/>
              <a:t>2024. 6. 4.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6EAE1-26B3-1DA7-5E01-16C22E59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C83628-BF2A-DF40-D25A-9EEE3515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2D39-A6A0-1942-983A-13E97F0A2D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001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3243A-2F38-08C0-2ADE-37976DA2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3EDC3A-046B-B22D-AA9D-F12047A1A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4E35F-B8C6-7E48-067F-E1C00E7F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15C8-F5F8-9243-A6B9-F20015EE824F}" type="datetimeFigureOut">
              <a:rPr kumimoji="1" lang="ko-KR" altLang="en-US" smtClean="0"/>
              <a:t>2024. 6. 4.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0DCB13-8231-7CEE-ED1C-42DC56B9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41748-C076-9C88-E9A1-6CC36CC2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2D39-A6A0-1942-983A-13E97F0A2D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078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78AD40-2AB5-6440-74C8-1BB080797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1F2962-4FFC-2C57-A32D-521E386E4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D5F16-A30A-109D-44ED-EF726A95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15C8-F5F8-9243-A6B9-F20015EE824F}" type="datetimeFigureOut">
              <a:rPr kumimoji="1" lang="ko-KR" altLang="en-US" smtClean="0"/>
              <a:t>2024. 6. 4.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60787-B2C5-E22E-D4D0-FA369048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CEE69-A646-A086-D6A6-6889499F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2D39-A6A0-1942-983A-13E97F0A2D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081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07AEB-AA44-1C3E-8D92-C67D59A6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A7724-A828-F659-7111-A2B593BCF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6E54B-A40E-A28E-9CC7-7E609EF4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15C8-F5F8-9243-A6B9-F20015EE824F}" type="datetimeFigureOut">
              <a:rPr kumimoji="1" lang="ko-KR" altLang="en-US" smtClean="0"/>
              <a:t>2024. 6. 4.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9617E-E882-BA82-F345-2F8335FD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2B8B7-A232-0F2A-7596-7B097C0E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2D39-A6A0-1942-983A-13E97F0A2D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042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5A5D8-49F3-6E24-6D5C-315A44AD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1E048-1AD2-5DAB-ED21-5B640E2F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20C5D-D9C2-2269-AEDB-C17149B4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15C8-F5F8-9243-A6B9-F20015EE824F}" type="datetimeFigureOut">
              <a:rPr kumimoji="1" lang="ko-KR" altLang="en-US" smtClean="0"/>
              <a:t>2024. 6. 4.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3BE44-6147-A609-B206-E9DC1D45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0AB44-CFD9-899E-8AFD-EC1B14FA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2D39-A6A0-1942-983A-13E97F0A2D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72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391DA-E5DB-1982-D088-77C80138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A08728-4831-4409-6487-DBC6E4C5D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A0BC73-15BB-A149-407C-F4EBDCB7E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F308F3-C75F-FAA9-DD1D-62BC2DE7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15C8-F5F8-9243-A6B9-F20015EE824F}" type="datetimeFigureOut">
              <a:rPr kumimoji="1" lang="ko-KR" altLang="en-US" smtClean="0"/>
              <a:t>2024. 6. 4.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1CB189-D4E5-7BAD-7AF0-BA85FF31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1B4BB7-63D4-E618-2B43-9B596A0C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2D39-A6A0-1942-983A-13E97F0A2D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35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EB9E6-30F1-86C6-D14A-45A4A6F0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9547B-4A2C-C9E6-098A-1087F5186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1065C6-305A-1C60-C252-8F2E86356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4BDEAD-5EAB-96A2-6080-E4746FA02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AA09AB-2AA4-54B2-78B8-32E27C13E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247B7B-446A-BEC3-A465-78624C28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15C8-F5F8-9243-A6B9-F20015EE824F}" type="datetimeFigureOut">
              <a:rPr kumimoji="1" lang="ko-KR" altLang="en-US" smtClean="0"/>
              <a:t>2024. 6. 4.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2B3C8F-5F0D-A32B-29CD-A6BB57B9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D4B76C-CC59-8ECF-CE49-016E13C5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2D39-A6A0-1942-983A-13E97F0A2D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781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71E6C-AE92-7229-7DD4-0EF6EB4E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4BD0FE-68EB-5032-2C01-107FE8BE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15C8-F5F8-9243-A6B9-F20015EE824F}" type="datetimeFigureOut">
              <a:rPr kumimoji="1" lang="ko-KR" altLang="en-US" smtClean="0"/>
              <a:t>2024. 6. 4.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86F220-5EF0-E602-E248-ED817D9D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EC2EB8-EA7D-C636-B4B6-64DD31FA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2D39-A6A0-1942-983A-13E97F0A2D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416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D27BA3-ABC4-C7BC-9771-2D26875E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15C8-F5F8-9243-A6B9-F20015EE824F}" type="datetimeFigureOut">
              <a:rPr kumimoji="1" lang="ko-KR" altLang="en-US" smtClean="0"/>
              <a:t>2024. 6. 4.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E291D7-8E02-C63D-29E6-ED73ECCB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81457F-9719-7DC2-90F0-35E60BD8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2D39-A6A0-1942-983A-13E97F0A2D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042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1C455-96E7-5290-5AB8-4DF1E6247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B16763-1515-7FD3-7188-FC411C772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DD42C1-A6F8-BCF8-F96E-656ECB9F0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D2A97-2474-A2AF-BA67-57549422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15C8-F5F8-9243-A6B9-F20015EE824F}" type="datetimeFigureOut">
              <a:rPr kumimoji="1" lang="ko-KR" altLang="en-US" smtClean="0"/>
              <a:t>2024. 6. 4.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CAFEE9-BA29-99B6-474E-389D0741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D5C100-40BF-42FE-DCB9-59AA734B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2D39-A6A0-1942-983A-13E97F0A2D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778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C04A8-7BA9-3394-C880-29FB20EE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654699-21C6-B152-C9D3-D9DA00306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5428ED-E174-7C3B-28AC-832EB8373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907107-346E-FAC2-F64B-22316F20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15C8-F5F8-9243-A6B9-F20015EE824F}" type="datetimeFigureOut">
              <a:rPr kumimoji="1" lang="ko-KR" altLang="en-US" smtClean="0"/>
              <a:t>2024. 6. 4.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A6F354-C0AE-5CDA-4F64-CF6F403B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C10B14-6F8D-AB0D-8F58-D292CA9D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2D39-A6A0-1942-983A-13E97F0A2D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605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4F30E3-FEBA-54A4-AA11-A75FBF36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2379A-02C0-8252-E287-21508959D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B987D-1AF7-323C-2A80-4675AA1F8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A615C8-F5F8-9243-A6B9-F20015EE824F}" type="datetimeFigureOut">
              <a:rPr kumimoji="1" lang="ko-KR" altLang="en-US" smtClean="0"/>
              <a:t>2024. 6. 4.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C1F3B-4FE9-C286-A195-7AC48D29B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74DBE-83C5-7FA2-5C55-98BCED974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642D39-A6A0-1942-983A-13E97F0A2D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934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DA5D6-12AD-2423-FA34-12FE2CE3A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Assignment 04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DD6827-652F-2BE0-38DB-AACF356AA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MNIST CNN</a:t>
            </a:r>
          </a:p>
          <a:p>
            <a:r>
              <a:rPr kumimoji="1" lang="en-US" altLang="ko-KR" dirty="0"/>
              <a:t>2021270660</a:t>
            </a:r>
            <a:r>
              <a:rPr kumimoji="1" lang="ko-KR" altLang="en-US" dirty="0"/>
              <a:t> 이지원</a:t>
            </a:r>
          </a:p>
        </p:txBody>
      </p:sp>
    </p:spTree>
    <p:extLst>
      <p:ext uri="{BB962C8B-B14F-4D97-AF65-F5344CB8AC3E}">
        <p14:creationId xmlns:p14="http://schemas.microsoft.com/office/powerpoint/2010/main" val="10971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EC83E-2AEA-6F57-09A4-C4CF92AE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CODE DOCUMENTATION</a:t>
            </a:r>
            <a:endParaRPr kumimoji="1" lang="ko-KR" altLang="en-US" dirty="0"/>
          </a:p>
        </p:txBody>
      </p:sp>
      <p:pic>
        <p:nvPicPr>
          <p:cNvPr id="4" name="내용 개체 틀 8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5759DDD2-1158-4BD1-1C01-A6D5F58AA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215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9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EC83E-2AEA-6F57-09A4-C4CF92AE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CODE DOCUMENTATION</a:t>
            </a:r>
            <a:endParaRPr kumimoji="1" lang="ko-KR" altLang="en-US" dirty="0"/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50697B8-74B1-0441-0BB9-CEF65D324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75" y="1625207"/>
            <a:ext cx="6347627" cy="50175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6E1031-290F-1F21-6110-169BD4CE3A7B}"/>
              </a:ext>
            </a:extLst>
          </p:cNvPr>
          <p:cNvSpPr txBox="1"/>
          <p:nvPr/>
        </p:nvSpPr>
        <p:spPr>
          <a:xfrm>
            <a:off x="7413577" y="1690688"/>
            <a:ext cx="454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Week 11</a:t>
            </a:r>
            <a:r>
              <a:rPr kumimoji="1" lang="ko-KR" altLang="en-US" dirty="0"/>
              <a:t> 교안과 동일한 구조로 </a:t>
            </a:r>
            <a:r>
              <a:rPr kumimoji="1" lang="en-US" altLang="ko-KR" dirty="0"/>
              <a:t>CNN</a:t>
            </a:r>
            <a:r>
              <a:rPr kumimoji="1"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49285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EC83E-2AEA-6F57-09A4-C4CF92AE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CODE DOCUMENTATION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E1031-290F-1F21-6110-169BD4CE3A7B}"/>
              </a:ext>
            </a:extLst>
          </p:cNvPr>
          <p:cNvSpPr txBox="1"/>
          <p:nvPr/>
        </p:nvSpPr>
        <p:spPr>
          <a:xfrm>
            <a:off x="838200" y="5379285"/>
            <a:ext cx="347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Img_path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변경하며 결과 확인</a:t>
            </a:r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9FC2B4E-BCDA-F355-00E8-D5007D422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772400" cy="34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2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EC83E-2AEA-6F57-09A4-C4CF92AE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RESULT</a:t>
            </a:r>
            <a:endParaRPr kumimoji="1" lang="ko-KR" altLang="en-US" dirty="0"/>
          </a:p>
        </p:txBody>
      </p:sp>
      <p:pic>
        <p:nvPicPr>
          <p:cNvPr id="13" name="내용 개체 틀 12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250CBB8A-7B9C-B49A-B9D5-870FF7918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964430" cy="4586126"/>
          </a:xfrm>
        </p:spPr>
      </p:pic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5E6F298-14E8-E85E-F6D7-DECCC0B0B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695" y="1690687"/>
            <a:ext cx="4255352" cy="45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3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EC83E-2AEA-6F57-09A4-C4CF92AE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RESULT</a:t>
            </a:r>
            <a:endParaRPr kumimoji="1" lang="ko-KR" altLang="en-US" dirty="0"/>
          </a:p>
        </p:txBody>
      </p:sp>
      <p:pic>
        <p:nvPicPr>
          <p:cNvPr id="6" name="그림 5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3B732061-ACAB-2633-1FB2-E477C6080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15" y="1690687"/>
            <a:ext cx="4725499" cy="4555130"/>
          </a:xfrm>
          <a:prstGeom prst="rect">
            <a:avLst/>
          </a:prstGeom>
        </p:spPr>
      </p:pic>
      <p:pic>
        <p:nvPicPr>
          <p:cNvPr id="8" name="그림 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9F8019A9-ED59-594B-4FD2-A37A53043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960" y="1690686"/>
            <a:ext cx="4250947" cy="455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8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EC83E-2AEA-6F57-09A4-C4CF92AE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RESULT</a:t>
            </a:r>
            <a:endParaRPr kumimoji="1" lang="ko-KR" altLang="en-US" dirty="0"/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0FCED17-6D1D-3F13-90EA-5639A1482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2653"/>
            <a:ext cx="4493217" cy="4827818"/>
          </a:xfrm>
          <a:prstGeom prst="rect">
            <a:avLst/>
          </a:prstGeom>
        </p:spPr>
      </p:pic>
      <p:pic>
        <p:nvPicPr>
          <p:cNvPr id="7" name="그림 6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4FCE07AE-90A6-5DC3-27D5-52E2C6CDA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150" y="1492653"/>
            <a:ext cx="4316637" cy="482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3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EC83E-2AEA-6F57-09A4-C4CF92AE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RESULT</a:t>
            </a:r>
            <a:endParaRPr kumimoji="1" lang="ko-KR" altLang="en-US" dirty="0"/>
          </a:p>
        </p:txBody>
      </p:sp>
      <p:pic>
        <p:nvPicPr>
          <p:cNvPr id="5" name="그림 4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79661A84-C60E-F0F3-C2DC-3BD196E5E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845"/>
            <a:ext cx="4086925" cy="5052030"/>
          </a:xfrm>
          <a:prstGeom prst="rect">
            <a:avLst/>
          </a:prstGeom>
        </p:spPr>
      </p:pic>
      <p:pic>
        <p:nvPicPr>
          <p:cNvPr id="8" name="그림 7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4E85BC50-8A14-DC6A-DAE5-1A2F051F8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162" y="1440845"/>
            <a:ext cx="4707350" cy="505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6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EC83E-2AEA-6F57-09A4-C4CF92AE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RESULT</a:t>
            </a:r>
            <a:endParaRPr kumimoji="1" lang="ko-KR" altLang="en-US" dirty="0"/>
          </a:p>
        </p:txBody>
      </p:sp>
      <p:pic>
        <p:nvPicPr>
          <p:cNvPr id="4" name="그림 3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76E45AFF-E7DC-DE9D-01C5-2AAC01E93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477719" cy="4728546"/>
          </a:xfrm>
          <a:prstGeom prst="rect">
            <a:avLst/>
          </a:prstGeom>
        </p:spPr>
      </p:pic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A3CCA56A-950B-1374-C1CD-B68986B95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31" y="1690688"/>
            <a:ext cx="5090141" cy="472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5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31</Words>
  <Application>Microsoft Macintosh PowerPoint</Application>
  <PresentationFormat>와이드스크린</PresentationFormat>
  <Paragraphs>13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Assignment 04</vt:lpstr>
      <vt:lpstr>CODE DOCUMENTATION</vt:lpstr>
      <vt:lpstr>CODE DOCUMENTATION</vt:lpstr>
      <vt:lpstr>CODE DOCUMENTATION</vt:lpstr>
      <vt:lpstr>RESULT</vt:lpstr>
      <vt:lpstr>RESULT</vt:lpstr>
      <vt:lpstr>RESULT</vt:lpstr>
      <vt:lpstr>RESULT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이지원[ 학부재학 / 컴퓨터융합소프트웨어학과 ]</dc:creator>
  <cp:lastModifiedBy>이지원[ 학부재학 / 컴퓨터융합소프트웨어학과 ]</cp:lastModifiedBy>
  <cp:revision>1</cp:revision>
  <dcterms:created xsi:type="dcterms:W3CDTF">2024-06-04T13:40:43Z</dcterms:created>
  <dcterms:modified xsi:type="dcterms:W3CDTF">2024-06-04T14:15:06Z</dcterms:modified>
</cp:coreProperties>
</file>