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8"/>
  </p:normalViewPr>
  <p:slideViewPr>
    <p:cSldViewPr snapToGrid="0">
      <p:cViewPr varScale="1">
        <p:scale>
          <a:sx n="96" d="100"/>
          <a:sy n="96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D871F-ABFC-BD57-2ACA-BB792237D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6B0663-EB6D-4249-1EE8-BA24FCB54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FD9AA-7DB2-9F56-D2F4-B3CC1063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B1B3-3A99-224A-9A05-F963CB087A32}" type="datetimeFigureOut">
              <a:rPr kumimoji="1" lang="ko-KR" altLang="en-US" smtClean="0"/>
              <a:t>2024. 11. 11.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D5B02-285F-035A-4FD1-C323EBF3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0A260-0AD6-1A15-C79B-2B0168BD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DB3B-AAA9-0742-9545-237BD6706D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104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0C813-6BD8-A77C-065B-DEF4DAC8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50712-EF12-A3CC-89AF-54907A46B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ACAB42-758E-19B9-7BEA-050CAA28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B1B3-3A99-224A-9A05-F963CB087A32}" type="datetimeFigureOut">
              <a:rPr kumimoji="1" lang="ko-KR" altLang="en-US" smtClean="0"/>
              <a:t>2024. 11. 11.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C23C2-4B04-1B23-5DD3-1D58C205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645AE-AEDA-F8DC-FA4E-DCD88DC1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DB3B-AAA9-0742-9545-237BD6706D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059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45DCE4-2A7A-1AF9-6C3D-B3A494DE0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8B737-CBC4-8C66-3D0A-405DEB768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66476-6650-9B58-5697-C15E3CB1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B1B3-3A99-224A-9A05-F963CB087A32}" type="datetimeFigureOut">
              <a:rPr kumimoji="1" lang="ko-KR" altLang="en-US" smtClean="0"/>
              <a:t>2024. 11. 11.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7BFC1-CFDE-DE23-871F-F57C2D8C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F846D-D8A4-A338-418B-032ECACA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DB3B-AAA9-0742-9545-237BD6706D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850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46D24-CC7D-AD07-8BA9-820C3144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E28A2-FD74-4D74-4964-F62F8801A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81B5F-F51E-3227-9867-65489227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B1B3-3A99-224A-9A05-F963CB087A32}" type="datetimeFigureOut">
              <a:rPr kumimoji="1" lang="ko-KR" altLang="en-US" smtClean="0"/>
              <a:t>2024. 11. 11.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1E043-EE91-FB16-EEAC-52B19A37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1F5C8-198E-3B4A-9A07-B33ABA09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DB3B-AAA9-0742-9545-237BD6706D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197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14E8B-3DB1-C753-A7BC-77F90BEC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773AC9-37E1-ABDD-C79C-63A12B2A2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DCA52-D902-5173-CB0A-4D894468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B1B3-3A99-224A-9A05-F963CB087A32}" type="datetimeFigureOut">
              <a:rPr kumimoji="1" lang="ko-KR" altLang="en-US" smtClean="0"/>
              <a:t>2024. 11. 11.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D2E39F-4352-E2E2-DAA4-F3109F23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5DCE64-250C-E2AF-AE7E-76C2721F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DB3B-AAA9-0742-9545-237BD6706D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099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EE17E-1679-920E-0070-69D71B80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DB34D-A81F-9606-B5B7-AD2FD421B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0856AB-5AB4-957D-5B59-3C5089EBB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E215A2-F1FB-6031-8D20-E6AC9286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B1B3-3A99-224A-9A05-F963CB087A32}" type="datetimeFigureOut">
              <a:rPr kumimoji="1" lang="ko-KR" altLang="en-US" smtClean="0"/>
              <a:t>2024. 11. 11.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07D63-F3EC-7B55-CE96-6D58031C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2CE9C-0C3C-60B1-EA43-749C98FE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DB3B-AAA9-0742-9545-237BD6706D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582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259A4-B308-FB73-9C3A-D7D3EE8FB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16E50-4925-C57A-792B-6E0F5DD03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9AB8F1-7565-6668-365D-A4F53CD01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B769A2-0C2D-F06A-1A21-4CE2EEFBE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B67383-DC9C-FC15-9BDE-B0045504E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ECB437-4E6A-9300-6780-5F598F1D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B1B3-3A99-224A-9A05-F963CB087A32}" type="datetimeFigureOut">
              <a:rPr kumimoji="1" lang="ko-KR" altLang="en-US" smtClean="0"/>
              <a:t>2024. 11. 11.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1624F7-3DF0-165D-A416-D64351AF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3BAA6B-C3DD-C256-CF8D-EB7BDE2F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DB3B-AAA9-0742-9545-237BD6706D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202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04BC9-F0FB-4DF0-59D5-AF21F9CD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F2291D-3317-FDA9-809C-22747F87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B1B3-3A99-224A-9A05-F963CB087A32}" type="datetimeFigureOut">
              <a:rPr kumimoji="1" lang="ko-KR" altLang="en-US" smtClean="0"/>
              <a:t>2024. 11. 11.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94ADA6-1976-9DE4-765E-4155496F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3BD962-3441-A4F5-D535-71391176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DB3B-AAA9-0742-9545-237BD6706D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36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E43993-0F62-135E-C1C1-94F56E78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B1B3-3A99-224A-9A05-F963CB087A32}" type="datetimeFigureOut">
              <a:rPr kumimoji="1" lang="ko-KR" altLang="en-US" smtClean="0"/>
              <a:t>2024. 11. 11.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B9A64A-AEAE-F66E-B47A-43578994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46CCA4-4CCB-7BE0-EE26-E20126A0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DB3B-AAA9-0742-9545-237BD6706D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635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51068-341C-1277-29F3-C0B500DB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E2EA8-C4F0-E8A7-A2C1-AD0DF29E5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3856D-346B-5748-909F-DE2AFBF01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D92157-D36F-0B15-0F74-D7AF528A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B1B3-3A99-224A-9A05-F963CB087A32}" type="datetimeFigureOut">
              <a:rPr kumimoji="1" lang="ko-KR" altLang="en-US" smtClean="0"/>
              <a:t>2024. 11. 11.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03947-0350-D852-9E50-803ADA54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27099F-960E-6689-C5C4-611EE72D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DB3B-AAA9-0742-9545-237BD6706D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52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5F9AC-141F-E649-1DEB-7216242E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315562-F7AA-C4D9-A75F-FAD025452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9FE05A-18B6-F922-A5E7-6E04322F9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801348-A9A0-4019-0DC5-9C062590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B1B3-3A99-224A-9A05-F963CB087A32}" type="datetimeFigureOut">
              <a:rPr kumimoji="1" lang="ko-KR" altLang="en-US" smtClean="0"/>
              <a:t>2024. 11. 11.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E5A93-EF14-BC68-4A1D-4274051E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D3A02-B97F-D725-E055-86BB83F7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DB3B-AAA9-0742-9545-237BD6706D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266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CA0080-35E5-A328-E155-6C9114AE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58D205-47C1-7F70-6075-987973A1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3F8A0-9A98-0A32-3A5A-352A821DD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0B1B3-3A99-224A-9A05-F963CB087A32}" type="datetimeFigureOut">
              <a:rPr kumimoji="1" lang="ko-KR" altLang="en-US" smtClean="0"/>
              <a:t>2024. 11. 11.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8EEAD-7714-5226-C488-72E71FAC3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D07E0-ED26-5944-D0C1-A031ECEF8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91DB3B-AAA9-0742-9545-237BD6706D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607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ABDB1-2DB2-D95B-EE3F-CBDF7CD7D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2021270660 </a:t>
            </a:r>
            <a:r>
              <a:rPr lang="ko-KR" altLang="en-US" sz="3600" dirty="0">
                <a:effectLst/>
              </a:rPr>
              <a:t>이지원 </a:t>
            </a:r>
            <a:r>
              <a:rPr lang="en-US" altLang="ko-KR" sz="3600" dirty="0">
                <a:effectLst/>
              </a:rPr>
              <a:t>- </a:t>
            </a:r>
            <a:r>
              <a:rPr lang="ko-KR" altLang="en-US" sz="3600" dirty="0">
                <a:effectLst/>
              </a:rPr>
              <a:t>운영체제 실습 과제 </a:t>
            </a:r>
            <a:r>
              <a:rPr lang="en-US" altLang="ko-KR" sz="3600" dirty="0"/>
              <a:t>5</a:t>
            </a:r>
            <a:br>
              <a:rPr lang="en-US" altLang="ko-KR" sz="3600" dirty="0">
                <a:effectLst/>
              </a:rPr>
            </a:br>
            <a:endParaRPr kumimoji="1"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7AA0FA-0446-029A-A39E-5E57F4516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Matrix Multiplication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508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8513B-09AC-495B-303F-78073D0C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>
                <a:effectLst/>
              </a:rPr>
              <a:t>Test description</a:t>
            </a:r>
            <a:endParaRPr kumimoji="1"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5E4482-2A64-7068-1E2A-C362206345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83" y="1892541"/>
            <a:ext cx="10936433" cy="41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204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7FD20-5F18-FACE-68FD-93FA6CA1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>
                <a:effectLst/>
              </a:rPr>
              <a:t>User documentation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E85B0-5B7C-3103-1000-E84F4B1A3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82" y="4964451"/>
            <a:ext cx="10515600" cy="1692049"/>
          </a:xfrm>
        </p:spPr>
        <p:txBody>
          <a:bodyPr/>
          <a:lstStyle/>
          <a:p>
            <a:pPr marL="0" indent="0">
              <a:buNone/>
            </a:pPr>
            <a:r>
              <a:rPr lang="en" altLang="ko-KR" sz="2000" dirty="0">
                <a:effectLst/>
              </a:rPr>
              <a:t>exe </a:t>
            </a:r>
            <a:r>
              <a:rPr lang="ko-KR" altLang="en-US" sz="2000" dirty="0">
                <a:effectLst/>
              </a:rPr>
              <a:t>파일 실행 시 더블클릭 대신에 </a:t>
            </a:r>
            <a:endParaRPr lang="en-US" altLang="ko-KR" sz="2000" dirty="0">
              <a:effectLst/>
            </a:endParaRPr>
          </a:p>
          <a:p>
            <a:pPr marL="0" indent="0">
              <a:buNone/>
            </a:pPr>
            <a:r>
              <a:rPr lang="en" altLang="ko-KR" sz="2000" dirty="0" err="1">
                <a:effectLst/>
              </a:rPr>
              <a:t>cmd</a:t>
            </a:r>
            <a:r>
              <a:rPr lang="en" altLang="ko-KR" sz="2000" dirty="0">
                <a:effectLst/>
              </a:rPr>
              <a:t> </a:t>
            </a:r>
            <a:r>
              <a:rPr lang="ko-KR" altLang="en-US" sz="2000" dirty="0">
                <a:effectLst/>
              </a:rPr>
              <a:t>창에서 파일경로</a:t>
            </a:r>
            <a:r>
              <a:rPr lang="en-US" altLang="ko-KR" sz="2000" dirty="0">
                <a:effectLst/>
              </a:rPr>
              <a:t>/</a:t>
            </a:r>
            <a:r>
              <a:rPr lang="ko-KR" altLang="en-US" sz="2000" dirty="0">
                <a:effectLst/>
              </a:rPr>
              <a:t>파일명</a:t>
            </a:r>
            <a:r>
              <a:rPr lang="en" altLang="ko-KR" sz="2000" dirty="0">
                <a:effectLst/>
              </a:rPr>
              <a:t> </a:t>
            </a:r>
            <a:r>
              <a:rPr lang="ko-KR" altLang="en-US" sz="2000" dirty="0">
                <a:effectLst/>
              </a:rPr>
              <a:t>행렬파일명 </a:t>
            </a:r>
            <a:r>
              <a:rPr lang="ko-KR" altLang="en-US" sz="2000" dirty="0"/>
              <a:t>행렬파일명</a:t>
            </a:r>
            <a:r>
              <a:rPr lang="en-US" altLang="ko-KR" sz="2000" dirty="0"/>
              <a:t>…</a:t>
            </a:r>
            <a:r>
              <a:rPr lang="en-US" altLang="ko-KR" sz="2000" dirty="0">
                <a:effectLst/>
              </a:rPr>
              <a:t> </a:t>
            </a:r>
            <a:r>
              <a:rPr lang="ko-KR" altLang="en-US" sz="2000" dirty="0" err="1">
                <a:effectLst/>
              </a:rPr>
              <a:t>를</a:t>
            </a:r>
            <a:r>
              <a:rPr lang="ko-KR" altLang="en-US" sz="2000" dirty="0">
                <a:effectLst/>
              </a:rPr>
              <a:t> 입력하여 실행합니다</a:t>
            </a:r>
            <a:r>
              <a:rPr lang="en-US" altLang="ko-KR" sz="2000" dirty="0">
                <a:effectLst/>
              </a:rPr>
              <a:t>.</a:t>
            </a:r>
          </a:p>
          <a:p>
            <a:pPr marL="0" indent="0">
              <a:buNone/>
            </a:pPr>
            <a:br>
              <a:rPr lang="en-US" altLang="ko-KR" dirty="0">
                <a:effectLst/>
              </a:rPr>
            </a:br>
            <a:r>
              <a:rPr lang="en" altLang="ko-KR" dirty="0">
                <a:effectLst/>
              </a:rPr>
              <a:t>ex) C:\...</a:t>
            </a:r>
            <a:r>
              <a:rPr lang="ko-KR" altLang="en-US" dirty="0">
                <a:effectLst/>
              </a:rPr>
              <a:t>프로젝트 </a:t>
            </a:r>
            <a:r>
              <a:rPr lang="ko-KR" altLang="en-US" dirty="0"/>
              <a:t>경로</a:t>
            </a:r>
            <a:r>
              <a:rPr lang="en" altLang="ko-KR" dirty="0">
                <a:effectLst/>
              </a:rPr>
              <a:t>\mm 3x4 4x5 5x100</a:t>
            </a:r>
            <a:endParaRPr kumimoji="1" lang="ko-KR" altLang="en-US" dirty="0"/>
          </a:p>
        </p:txBody>
      </p:sp>
      <p:pic>
        <p:nvPicPr>
          <p:cNvPr id="9" name="그림 8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2C5A0DA1-C425-F746-DBFD-F9082CC72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6644"/>
            <a:ext cx="6158948" cy="328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45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CDCAE-FBE2-025E-B5E6-FAB0165C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>
                <a:effectLst/>
              </a:rPr>
              <a:t>Self-evaluation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3B6B7-1C4E-1BE6-BE67-6ECDBD28B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effectLst/>
              </a:rPr>
              <a:t>90/100</a:t>
            </a:r>
            <a:br>
              <a:rPr lang="en-US" altLang="ko-KR" dirty="0">
                <a:effectLst/>
              </a:rPr>
            </a:b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모듈화 적절히 사용하였음 </a:t>
            </a:r>
            <a:r>
              <a:rPr lang="en-US" altLang="ko-KR" dirty="0"/>
              <a:t>(</a:t>
            </a:r>
            <a:r>
              <a:rPr lang="ko-KR" altLang="en-US" dirty="0"/>
              <a:t>헤더파일이용</a:t>
            </a:r>
            <a:r>
              <a:rPr lang="en-US" altLang="ko-KR" dirty="0"/>
              <a:t>)</a:t>
            </a:r>
            <a:br>
              <a:rPr lang="ko-KR" altLang="en-US" dirty="0">
                <a:effectLst/>
              </a:rPr>
            </a:br>
            <a:r>
              <a:rPr lang="ko-KR" altLang="en-US" dirty="0">
                <a:effectLst/>
              </a:rPr>
              <a:t>주석 및 가독성 </a:t>
            </a:r>
            <a:r>
              <a:rPr lang="ko-KR" altLang="en-US" dirty="0" err="1">
                <a:effectLst/>
              </a:rPr>
              <a:t>신경써서</a:t>
            </a:r>
            <a:r>
              <a:rPr lang="ko-KR" altLang="en-US" dirty="0">
                <a:effectLst/>
              </a:rPr>
              <a:t> 작성</a:t>
            </a:r>
            <a:br>
              <a:rPr lang="ko-KR" altLang="en-US" dirty="0">
                <a:effectLst/>
              </a:rPr>
            </a:br>
            <a:r>
              <a:rPr lang="ko-KR" altLang="en-US" dirty="0">
                <a:effectLst/>
              </a:rPr>
              <a:t>라이브러리 및 주어진 코드 적절히 사용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그러나 출력 형태가 약간 마음에 들지 않음 </a:t>
            </a:r>
            <a:r>
              <a:rPr kumimoji="1" lang="en-US" altLang="ko-KR" dirty="0"/>
              <a:t>…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833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CCCB2-0FE2-CC3C-9B4C-52B01B06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>
                <a:effectLst/>
              </a:rPr>
              <a:t>Table of contents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17BB9-FEBA-79A1-4BC9-AAF99E632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en" altLang="ko-KR" sz="2400" b="1" dirty="0"/>
              <a:t>System Description </a:t>
            </a:r>
            <a:br>
              <a:rPr kumimoji="1" lang="en" altLang="ko-KR" sz="2400" dirty="0"/>
            </a:br>
            <a:r>
              <a:rPr kumimoji="1" lang="en" altLang="ko-KR" sz="2400" dirty="0"/>
              <a:t>data flow diagram, flow chart, list of routines/functions 4 </a:t>
            </a:r>
            <a:br>
              <a:rPr kumimoji="1" lang="en" altLang="ko-KR" sz="2400" dirty="0"/>
            </a:br>
            <a:endParaRPr kumimoji="1" lang="en" altLang="ko-KR" sz="24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en" altLang="ko-KR" sz="2400" b="1" dirty="0"/>
              <a:t>Test description </a:t>
            </a:r>
            <a:br>
              <a:rPr kumimoji="1" lang="en" altLang="ko-KR" sz="2400" dirty="0"/>
            </a:br>
            <a:r>
              <a:rPr kumimoji="1" lang="en" altLang="ko-KR" sz="2400" dirty="0"/>
              <a:t>How you tested your program and a result, screen shot </a:t>
            </a:r>
            <a:br>
              <a:rPr kumimoji="1" lang="en" altLang="ko-KR" sz="2400" dirty="0"/>
            </a:br>
            <a:endParaRPr kumimoji="1" lang="en" altLang="ko-KR" sz="24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en" altLang="ko-KR" sz="2400" b="1" dirty="0"/>
              <a:t>User documentation </a:t>
            </a:r>
            <a:br>
              <a:rPr kumimoji="1" lang="en" altLang="ko-KR" sz="2400" dirty="0"/>
            </a:br>
            <a:r>
              <a:rPr kumimoji="1" lang="en" altLang="ko-KR" sz="2400" dirty="0"/>
              <a:t>How to compile and run your program </a:t>
            </a:r>
            <a:br>
              <a:rPr kumimoji="1" lang="en" altLang="ko-KR" sz="2400" dirty="0"/>
            </a:br>
            <a:endParaRPr kumimoji="1" lang="en" altLang="ko-KR" sz="24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en" altLang="ko-KR" sz="2400" b="1" dirty="0"/>
              <a:t>Self-evaluation </a:t>
            </a:r>
            <a:br>
              <a:rPr kumimoji="1" lang="en" altLang="ko-KR" sz="2400" dirty="0"/>
            </a:br>
            <a:r>
              <a:rPr kumimoji="1" lang="en" altLang="ko-KR" sz="2400" dirty="0"/>
              <a:t>self-evaluation for originality with reason (0-100)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565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784EF-5F1F-13C5-FC02-B915B538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>
                <a:effectLst/>
              </a:rPr>
              <a:t>System Description : </a:t>
            </a:r>
            <a:r>
              <a:rPr lang="en" altLang="ko-KR" dirty="0" err="1">
                <a:effectLst/>
              </a:rPr>
              <a:t>read_matrix</a:t>
            </a:r>
            <a:endParaRPr kumimoji="1" lang="ko-KR" altLang="en-US" dirty="0"/>
          </a:p>
        </p:txBody>
      </p:sp>
      <p:pic>
        <p:nvPicPr>
          <p:cNvPr id="5" name="내용 개체 틀 4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469013BD-9031-6BFE-D579-BF9B25B18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4076"/>
            <a:ext cx="8318500" cy="3352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6A2D4D-2BD4-8E3F-EF77-D9946843CECC}"/>
              </a:ext>
            </a:extLst>
          </p:cNvPr>
          <p:cNvSpPr txBox="1"/>
          <p:nvPr/>
        </p:nvSpPr>
        <p:spPr>
          <a:xfrm>
            <a:off x="838200" y="5490264"/>
            <a:ext cx="729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kumimoji="1" lang="ko-KR" altLang="en-US" dirty="0"/>
              <a:t>헤더파일 분리 및 </a:t>
            </a:r>
            <a:r>
              <a:rPr kumimoji="1" lang="en-US" altLang="ko-KR" dirty="0"/>
              <a:t>vector</a:t>
            </a:r>
            <a:r>
              <a:rPr kumimoji="1" lang="ko-KR" altLang="en-US" dirty="0"/>
              <a:t> 사용으로 전환</a:t>
            </a:r>
          </a:p>
        </p:txBody>
      </p:sp>
    </p:spTree>
    <p:extLst>
      <p:ext uri="{BB962C8B-B14F-4D97-AF65-F5344CB8AC3E}">
        <p14:creationId xmlns:p14="http://schemas.microsoft.com/office/powerpoint/2010/main" val="229083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D6AF6-927C-40A5-22B9-AC3EFC173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9D0D2-6C36-D875-6CB4-9CBDB47E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>
                <a:effectLst/>
              </a:rPr>
              <a:t>System Description : </a:t>
            </a:r>
            <a:r>
              <a:rPr lang="en" altLang="ko-KR" dirty="0" err="1">
                <a:effectLst/>
              </a:rPr>
              <a:t>read_matrix</a:t>
            </a:r>
            <a:endParaRPr kumimoji="1" lang="ko-KR" altLang="en-US" dirty="0"/>
          </a:p>
        </p:txBody>
      </p:sp>
      <p:pic>
        <p:nvPicPr>
          <p:cNvPr id="5" name="내용 개체 틀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682D80B5-7BD9-BE5F-2B75-1BBFE8C44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730" y="1563951"/>
            <a:ext cx="5999922" cy="52940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86684A-2C5E-7A47-453D-A630CBAD7A84}"/>
              </a:ext>
            </a:extLst>
          </p:cNvPr>
          <p:cNvSpPr txBox="1"/>
          <p:nvPr/>
        </p:nvSpPr>
        <p:spPr>
          <a:xfrm>
            <a:off x="7209182" y="1690688"/>
            <a:ext cx="7298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kumimoji="1" lang="ko-KR" altLang="en-US" dirty="0"/>
              <a:t>파일 읽어오는 로직은 그대로 사용하되</a:t>
            </a:r>
            <a:br>
              <a:rPr kumimoji="1" lang="en-US" altLang="ko-KR" dirty="0"/>
            </a:br>
            <a:r>
              <a:rPr kumimoji="1" lang="en-US" altLang="ko-KR" dirty="0"/>
              <a:t>vector</a:t>
            </a:r>
            <a:r>
              <a:rPr kumimoji="1" lang="ko-KR" altLang="en-US" dirty="0"/>
              <a:t>로 저장하고 </a:t>
            </a:r>
            <a:r>
              <a:rPr kumimoji="1" lang="en-US" altLang="ko-KR" dirty="0"/>
              <a:t>col, row</a:t>
            </a:r>
            <a:r>
              <a:rPr kumimoji="1" lang="ko-KR" altLang="en-US" dirty="0"/>
              <a:t> 수는 따로 누적</a:t>
            </a:r>
            <a:br>
              <a:rPr kumimoji="1" lang="en-US" altLang="ko-KR" dirty="0"/>
            </a:br>
            <a:r>
              <a:rPr kumimoji="1" lang="ko-KR" altLang="en-US" dirty="0"/>
              <a:t>하여 계산했음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Vector</a:t>
            </a:r>
            <a:r>
              <a:rPr kumimoji="1" lang="ko-KR" altLang="en-US" dirty="0"/>
              <a:t>메서드 써도 되지만</a:t>
            </a:r>
            <a:br>
              <a:rPr kumimoji="1" lang="en-US" altLang="ko-KR" dirty="0"/>
            </a:br>
            <a:r>
              <a:rPr kumimoji="1" lang="ko-KR" altLang="en-US" dirty="0"/>
              <a:t>함수 오버헤드가 어떨지 </a:t>
            </a:r>
            <a:r>
              <a:rPr kumimoji="1" lang="ko-KR" altLang="en-US" dirty="0" err="1"/>
              <a:t>모르겠어서</a:t>
            </a:r>
            <a:r>
              <a:rPr kumimoji="1" lang="ko-KR" altLang="en-US" dirty="0"/>
              <a:t> 그냥 </a:t>
            </a:r>
            <a:br>
              <a:rPr kumimoji="1" lang="en-US" altLang="ko-KR" dirty="0"/>
            </a:br>
            <a:r>
              <a:rPr kumimoji="1" lang="ko-KR" altLang="en-US" dirty="0"/>
              <a:t>쉬운 방법 사용했음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196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CB493-EEB8-05F5-E528-CCD67C049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DDA93-2D9E-A2DB-2183-6AD56859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>
                <a:effectLst/>
              </a:rPr>
              <a:t>System Description : </a:t>
            </a:r>
            <a:r>
              <a:rPr lang="en" altLang="ko-KR" dirty="0"/>
              <a:t>mm</a:t>
            </a:r>
            <a:endParaRPr kumimoji="1" lang="ko-KR" altLang="en-US" dirty="0"/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BDAAAF5-F8BE-EC6F-902B-467817CC2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8438322" cy="4868263"/>
          </a:xfrm>
        </p:spPr>
      </p:pic>
    </p:spTree>
    <p:extLst>
      <p:ext uri="{BB962C8B-B14F-4D97-AF65-F5344CB8AC3E}">
        <p14:creationId xmlns:p14="http://schemas.microsoft.com/office/powerpoint/2010/main" val="16895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985D1-1E38-F6DA-80D4-CFCAFE76A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D624B-E27D-2A56-5FCC-17711578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>
                <a:effectLst/>
              </a:rPr>
              <a:t>System Description : </a:t>
            </a:r>
            <a:r>
              <a:rPr lang="en" altLang="ko-KR" dirty="0"/>
              <a:t>mm</a:t>
            </a:r>
            <a:endParaRPr kumimoji="1" lang="ko-KR" altLang="en-US" dirty="0"/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2FC8886-EA0B-97CF-A1F0-816E47646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7162"/>
            <a:ext cx="5943600" cy="2120900"/>
          </a:xfrm>
        </p:spPr>
      </p:pic>
    </p:spTree>
    <p:extLst>
      <p:ext uri="{BB962C8B-B14F-4D97-AF65-F5344CB8AC3E}">
        <p14:creationId xmlns:p14="http://schemas.microsoft.com/office/powerpoint/2010/main" val="177226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79889-0F3E-B923-9A50-04E6287A4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3AD7E-8E34-57F0-7EA4-355E2AEF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>
                <a:effectLst/>
              </a:rPr>
              <a:t>System Description : </a:t>
            </a:r>
            <a:r>
              <a:rPr lang="en" altLang="ko-KR" dirty="0"/>
              <a:t>mm</a:t>
            </a:r>
            <a:endParaRPr kumimoji="1" lang="ko-KR" altLang="en-US" dirty="0"/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6E98903-FC15-8C2E-24BE-34BB9576C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185" y="1690688"/>
            <a:ext cx="7048500" cy="3429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92849D-C1C9-D7AE-D5BE-051851331C4A}"/>
              </a:ext>
            </a:extLst>
          </p:cNvPr>
          <p:cNvSpPr txBox="1"/>
          <p:nvPr/>
        </p:nvSpPr>
        <p:spPr>
          <a:xfrm>
            <a:off x="7947626" y="1690688"/>
            <a:ext cx="359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kumimoji="1" lang="ko-KR" altLang="en-US" dirty="0"/>
              <a:t>기존 </a:t>
            </a:r>
            <a:r>
              <a:rPr kumimoji="1" lang="en-US" altLang="ko-KR" dirty="0" err="1"/>
              <a:t>read_matrix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main </a:t>
            </a:r>
            <a:r>
              <a:rPr kumimoji="1" lang="ko-KR" altLang="en-US" dirty="0"/>
              <a:t>함수</a:t>
            </a:r>
            <a:br>
              <a:rPr kumimoji="1" lang="en-US" altLang="ko-KR" dirty="0"/>
            </a:br>
            <a:r>
              <a:rPr kumimoji="1" lang="ko-KR" altLang="en-US" dirty="0"/>
              <a:t>부분을 적절히 수정하여 사용</a:t>
            </a:r>
          </a:p>
        </p:txBody>
      </p:sp>
    </p:spTree>
    <p:extLst>
      <p:ext uri="{BB962C8B-B14F-4D97-AF65-F5344CB8AC3E}">
        <p14:creationId xmlns:p14="http://schemas.microsoft.com/office/powerpoint/2010/main" val="316563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15EFC-2E25-250F-4F49-D70FF10CE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06C50-8620-FBBA-DB61-5CDA1266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>
                <a:effectLst/>
              </a:rPr>
              <a:t>System Description : </a:t>
            </a:r>
            <a:r>
              <a:rPr lang="en" altLang="ko-KR" dirty="0"/>
              <a:t>mm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9BDD2-05A9-55A5-03B5-AAEAAA65ABFB}"/>
              </a:ext>
            </a:extLst>
          </p:cNvPr>
          <p:cNvSpPr txBox="1"/>
          <p:nvPr/>
        </p:nvSpPr>
        <p:spPr>
          <a:xfrm>
            <a:off x="7947626" y="1690688"/>
            <a:ext cx="3257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kumimoji="1" lang="ko-KR" altLang="en-US" dirty="0"/>
              <a:t>첫번째 행렬 이후로는 앞선</a:t>
            </a:r>
            <a:br>
              <a:rPr kumimoji="1" lang="en-US" altLang="ko-KR" dirty="0"/>
            </a:br>
            <a:r>
              <a:rPr kumimoji="1" lang="ko-KR" altLang="en-US" dirty="0"/>
              <a:t>계산 결과를 이용하여 연산</a:t>
            </a:r>
          </a:p>
        </p:txBody>
      </p:sp>
      <p:pic>
        <p:nvPicPr>
          <p:cNvPr id="8" name="내용 개체 틀 7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92857EE7-89BB-9109-A115-F7426325C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825" y="1690688"/>
            <a:ext cx="7277100" cy="3898900"/>
          </a:xfrm>
        </p:spPr>
      </p:pic>
    </p:spTree>
    <p:extLst>
      <p:ext uri="{BB962C8B-B14F-4D97-AF65-F5344CB8AC3E}">
        <p14:creationId xmlns:p14="http://schemas.microsoft.com/office/powerpoint/2010/main" val="52903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AA4C9-7829-FAAD-C54F-8BB53DEAB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23179-2159-DD32-8A1E-68A61DB0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>
                <a:effectLst/>
              </a:rPr>
              <a:t>System Description : </a:t>
            </a:r>
            <a:r>
              <a:rPr lang="en" altLang="ko-KR" dirty="0"/>
              <a:t>mm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4D737-A7B9-4C25-2852-21507BECC712}"/>
              </a:ext>
            </a:extLst>
          </p:cNvPr>
          <p:cNvSpPr txBox="1"/>
          <p:nvPr/>
        </p:nvSpPr>
        <p:spPr>
          <a:xfrm>
            <a:off x="7947626" y="1690688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kumimoji="1" lang="ko-KR" altLang="en-US" dirty="0"/>
              <a:t>시간 계산 및 결과 출력</a:t>
            </a:r>
          </a:p>
        </p:txBody>
      </p:sp>
      <p:pic>
        <p:nvPicPr>
          <p:cNvPr id="7" name="내용 개체 틀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D2B482E2-5E9F-3F9A-0B81-0C2DD694D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957" y="1690687"/>
            <a:ext cx="6850046" cy="4802187"/>
          </a:xfrm>
        </p:spPr>
      </p:pic>
    </p:spTree>
    <p:extLst>
      <p:ext uri="{BB962C8B-B14F-4D97-AF65-F5344CB8AC3E}">
        <p14:creationId xmlns:p14="http://schemas.microsoft.com/office/powerpoint/2010/main" val="254465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228</Words>
  <Application>Microsoft Macintosh PowerPoint</Application>
  <PresentationFormat>와이드스크린</PresentationFormat>
  <Paragraphs>28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2021270660 이지원 - 운영체제 실습 과제 5 </vt:lpstr>
      <vt:lpstr>Table of contents</vt:lpstr>
      <vt:lpstr>System Description : read_matrix</vt:lpstr>
      <vt:lpstr>System Description : read_matrix</vt:lpstr>
      <vt:lpstr>System Description : mm</vt:lpstr>
      <vt:lpstr>System Description : mm</vt:lpstr>
      <vt:lpstr>System Description : mm</vt:lpstr>
      <vt:lpstr>System Description : mm</vt:lpstr>
      <vt:lpstr>System Description : mm</vt:lpstr>
      <vt:lpstr>Test description</vt:lpstr>
      <vt:lpstr>User documentation</vt:lpstr>
      <vt:lpstr>Self-evaluation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이지원[ 학부재학 / 컴퓨터융합소프트웨어학과 ]</dc:creator>
  <cp:lastModifiedBy>이지원[ 학부재학 / 컴퓨터융합소프트웨어학과 ]</cp:lastModifiedBy>
  <cp:revision>4</cp:revision>
  <dcterms:created xsi:type="dcterms:W3CDTF">2024-11-11T13:29:59Z</dcterms:created>
  <dcterms:modified xsi:type="dcterms:W3CDTF">2024-11-11T13:46:29Z</dcterms:modified>
</cp:coreProperties>
</file>