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10"/>
  </p:notesMasterIdLst>
  <p:sldIdLst>
    <p:sldId id="258" r:id="rId3"/>
    <p:sldId id="267" r:id="rId4"/>
    <p:sldId id="268" r:id="rId5"/>
    <p:sldId id="269" r:id="rId6"/>
    <p:sldId id="270" r:id="rId7"/>
    <p:sldId id="271" r:id="rId8"/>
    <p:sldId id="272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8"/>
    <p:restoredTop sz="94638"/>
  </p:normalViewPr>
  <p:slideViewPr>
    <p:cSldViewPr>
      <p:cViewPr varScale="1">
        <p:scale>
          <a:sx n="66" d="100"/>
          <a:sy n="66" d="100"/>
        </p:scale>
        <p:origin x="2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28DBB-46F2-4600-9FAD-83FD2EC30D0E}" type="datetimeFigureOut">
              <a:rPr lang="ko-KR" altLang="en-US" smtClean="0"/>
              <a:t>2024. 5. 13.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2C00-461F-4167-9E37-93E3EEE91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0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B827C-7B74-2652-1173-E84B9259D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4377531"/>
            <a:ext cx="15773400" cy="765969"/>
          </a:xfrm>
          <a:prstGeom prst="rect">
            <a:avLst/>
          </a:prstGeom>
        </p:spPr>
        <p:txBody>
          <a:bodyPr anchor="ctr" anchorCtr="0"/>
          <a:lstStyle>
            <a:lvl1pPr algn="ctr"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제목을 추가하려면 클릭하세요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날짜 개체 틀 1">
            <a:extLst>
              <a:ext uri="{FF2B5EF4-FFF2-40B4-BE49-F238E27FC236}">
                <a16:creationId xmlns:a16="http://schemas.microsoft.com/office/drawing/2014/main" id="{8F858F01-F550-2C55-FD33-52FFF3A45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228600" y="9890342"/>
            <a:ext cx="1596025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AD550D-1983-4391-A897-31D42BCD014D}" type="datetime1">
              <a:rPr lang="ko-KR" altLang="en-US" smtClean="0"/>
              <a:t>2024. 5. 13.</a:t>
            </a:fld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F55EA51-E3C3-B6DD-B7A1-199A022F36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57443" y="9642692"/>
            <a:ext cx="2746513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800" dirty="0"/>
              <a:t>tngkrshsh@korea.ac.kr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86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295997-AAB4-35A3-1768-A8EB0828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" y="1257301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B0025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5B6F6CF-9EC3-E3AF-EAB9-9D7F03D270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952501"/>
            <a:ext cx="83820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추가하려면 클릭하세요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02EC12F-680D-1D41-6507-5ABBF340E6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2019300"/>
            <a:ext cx="16992600" cy="7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본문을 추가하려면 클릭하세요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5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C124BB0-27A4-9DCC-B190-FE7920FDD6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85BC90-0C31-07B9-810E-9C2C0C959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76200" y="9890342"/>
            <a:ext cx="1596025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0E903B-275B-4172-BF9F-32C77A311E84}" type="datetime1">
              <a:rPr lang="ko-KR" altLang="en-US" smtClean="0"/>
              <a:t>2024. 5. 13.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2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0532D3C-4BE9-E0F2-B74E-264770A25D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93891" cy="10287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00" y="1273175"/>
            <a:ext cx="64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B0025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3EBD-37C7-38F8-213A-B2BC8BD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 </a:t>
            </a:r>
            <a:r>
              <a:rPr lang="ko-KR" altLang="en-US" dirty="0"/>
              <a:t>히스토그램 </a:t>
            </a:r>
            <a:r>
              <a:rPr lang="en-US" altLang="ko-KR" dirty="0"/>
              <a:t>/</a:t>
            </a:r>
            <a:r>
              <a:rPr lang="ko-KR" altLang="en-US" dirty="0"/>
              <a:t> 기타 학습 내용  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42E82-AE87-27A7-A610-B30082E02C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13613E-731A-4D12-8928-7A6D20F87277}" type="datetime1">
              <a:rPr lang="ko-KR" altLang="en-US" smtClean="0"/>
              <a:t>2024. 5. 13.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44050-EDFA-764F-EE18-36A84BB324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01" y="9642692"/>
            <a:ext cx="3163956" cy="9144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/>
              <a:t>Mail	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529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BD798-C7F4-207A-93AF-AEA1B1095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E5EFA-B499-3A3D-548D-0781194705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Pixel</a:t>
            </a:r>
            <a:r>
              <a:rPr lang="ko-KR" altLang="en-US" sz="2400" dirty="0"/>
              <a:t> 정보 히스토그램 그리기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기타 학습 내용 </a:t>
            </a:r>
            <a:r>
              <a:rPr lang="en-US" altLang="ko-KR" sz="2400" dirty="0"/>
              <a:t>(</a:t>
            </a:r>
            <a:r>
              <a:rPr lang="ko-KR" altLang="en-US" sz="2400" dirty="0"/>
              <a:t> 기초 용어 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DFD56-E21A-A155-16E9-5468B6EC7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2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A5AB4C-A741-2A29-CAC9-050B89C9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1CC6-3C5C-4ECB-5758-0DE433E01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Pixel </a:t>
            </a:r>
            <a:r>
              <a:rPr lang="ko-KR" altLang="en-US" dirty="0"/>
              <a:t>정보 히스토그램 그리기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447F2-8941-37A3-B5F0-FAA803724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비디오의 전체 프레임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RGB</a:t>
            </a:r>
            <a:r>
              <a:rPr lang="ko-KR" altLang="en-US" b="1" dirty="0"/>
              <a:t> 채널 분리 </a:t>
            </a:r>
            <a:endParaRPr lang="en-US" altLang="ko-KR" b="1" dirty="0"/>
          </a:p>
          <a:p>
            <a:r>
              <a:rPr lang="ko-KR" altLang="en-US" dirty="0"/>
              <a:t>시각화 과정에서 오차가 생기는 것인지 채널 별로 완전히 동일한 값이 아니라 오차가 있는 것을 확인할 수 있었음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9E47DE-B718-0617-BEAB-F2FE6D2B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3" y="2472172"/>
            <a:ext cx="7772400" cy="745559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FB9698-6FC8-22F2-497B-4338C833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150156"/>
            <a:ext cx="7075142" cy="60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1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A5AB4C-A741-2A29-CAC9-050B89C9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1CC6-3C5C-4ECB-5758-0DE433E01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Pixel </a:t>
            </a:r>
            <a:r>
              <a:rPr lang="ko-KR" altLang="en-US" dirty="0"/>
              <a:t>정보 히스토그램 그리기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447F2-8941-37A3-B5F0-FAA803724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Gray scale, </a:t>
            </a:r>
            <a:r>
              <a:rPr lang="ko-KR" altLang="en-US" b="1" dirty="0"/>
              <a:t>비디오 평균 픽셀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E85388-6C2E-8BE7-9B2B-562F92A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2668"/>
            <a:ext cx="9296400" cy="781383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E40D7B9-8470-166A-412D-217FA6109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2019300"/>
            <a:ext cx="8382000" cy="72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4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A5AB4C-A741-2A29-CAC9-050B89C9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1CC6-3C5C-4ECB-5758-0DE433E01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Pixel </a:t>
            </a:r>
            <a:r>
              <a:rPr lang="ko-KR" altLang="en-US" dirty="0"/>
              <a:t>정보 히스토그램 그리기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447F2-8941-37A3-B5F0-FAA803724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Gray scale,</a:t>
            </a:r>
            <a:r>
              <a:rPr lang="ko-KR" altLang="en-US" b="1" dirty="0"/>
              <a:t> 폴더 내의 이미지 평균 픽셀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C80C4-F70A-C924-DC56-99FC987F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" y="1910443"/>
            <a:ext cx="8915400" cy="8287406"/>
          </a:xfrm>
          <a:prstGeom prst="rect">
            <a:avLst/>
          </a:prstGeom>
        </p:spPr>
      </p:pic>
      <p:pic>
        <p:nvPicPr>
          <p:cNvPr id="9" name="그림 8" descr="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F6C6278E-34CF-AB7F-F0A8-73F6187AF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262" y="3920508"/>
            <a:ext cx="9099338" cy="42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A5AB4C-A741-2A29-CAC9-050B89C9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1CC6-3C5C-4ECB-5758-0DE433E01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/>
              <a:t>기타 학습 내용 </a:t>
            </a:r>
            <a:r>
              <a:rPr lang="en-US" altLang="ko-KR" sz="3200" dirty="0"/>
              <a:t>(</a:t>
            </a:r>
            <a:r>
              <a:rPr lang="ko-KR" altLang="en-US" sz="3200" dirty="0"/>
              <a:t> 기초 용어 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447F2-8941-37A3-B5F0-FAA803724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Convolution</a:t>
            </a:r>
          </a:p>
        </p:txBody>
      </p:sp>
      <p:pic>
        <p:nvPicPr>
          <p:cNvPr id="10" name="그림 9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D01858C-557B-9EEB-87D8-48555301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99060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A5AB4C-A741-2A29-CAC9-050B89C9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1CC6-3C5C-4ECB-5758-0DE433E01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/>
              <a:t>기타 학습 내용 </a:t>
            </a:r>
            <a:r>
              <a:rPr lang="en-US" altLang="ko-KR" sz="3200" dirty="0"/>
              <a:t>(</a:t>
            </a:r>
            <a:r>
              <a:rPr lang="ko-KR" altLang="en-US" sz="3200" dirty="0"/>
              <a:t> 기초 용어 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447F2-8941-37A3-B5F0-FAA803724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1x1 Convolution</a:t>
            </a:r>
          </a:p>
        </p:txBody>
      </p:sp>
      <p:pic>
        <p:nvPicPr>
          <p:cNvPr id="6" name="그림 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850A97C-FAF9-DA75-162B-35308454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6" y="2737954"/>
            <a:ext cx="10010283" cy="5986945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363734A-0F2B-7C4E-F8AB-B67E70B72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22" y="2737954"/>
            <a:ext cx="6740380" cy="59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826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94</Words>
  <Application>Microsoft Macintosh PowerPoint</Application>
  <PresentationFormat>사용자 지정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Microsoft GothicNeo</vt:lpstr>
      <vt:lpstr>Arial</vt:lpstr>
      <vt:lpstr>Wingdings</vt:lpstr>
      <vt:lpstr>디자인 사용자 지정</vt:lpstr>
      <vt:lpstr>Office Theme</vt:lpstr>
      <vt:lpstr>Pixel 히스토그램 / 기타 학습 내용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YOLOv7-Tiny 실험결과</dc:title>
  <dc:creator>officegen</dc:creator>
  <cp:lastModifiedBy>이지원[ 학부재학 / 컴퓨터융합소프트웨어학과 ]</cp:lastModifiedBy>
  <cp:revision>19</cp:revision>
  <dcterms:created xsi:type="dcterms:W3CDTF">2023-09-20T00:34:59Z</dcterms:created>
  <dcterms:modified xsi:type="dcterms:W3CDTF">2024-05-12T19:13:19Z</dcterms:modified>
</cp:coreProperties>
</file>