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notesMasterIdLst>
    <p:notesMasterId r:id="rId9"/>
  </p:notesMasterIdLst>
  <p:sldIdLst>
    <p:sldId id="258" r:id="rId3"/>
    <p:sldId id="267" r:id="rId4"/>
    <p:sldId id="265" r:id="rId5"/>
    <p:sldId id="268" r:id="rId6"/>
    <p:sldId id="269" r:id="rId7"/>
    <p:sldId id="270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ADADAD"/>
    <a:srgbClr val="8B0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28DBB-46F2-4600-9FAD-83FD2EC30D0E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B2C00-461F-4167-9E37-93E3EEE915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0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B2C00-461F-4167-9E37-93E3EEE915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2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B2C00-461F-4167-9E37-93E3EEE915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3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B2C00-461F-4167-9E37-93E3EEE915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1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B2C00-461F-4167-9E37-93E3EEE915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2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B827C-7B74-2652-1173-E84B9259D3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4377531"/>
            <a:ext cx="15773400" cy="765969"/>
          </a:xfrm>
          <a:prstGeom prst="rect">
            <a:avLst/>
          </a:prstGeom>
        </p:spPr>
        <p:txBody>
          <a:bodyPr anchor="ctr" anchorCtr="0"/>
          <a:lstStyle>
            <a:lvl1pPr algn="ctr"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제목을 추가하려면 클릭하세요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날짜 개체 틀 1">
            <a:extLst>
              <a:ext uri="{FF2B5EF4-FFF2-40B4-BE49-F238E27FC236}">
                <a16:creationId xmlns:a16="http://schemas.microsoft.com/office/drawing/2014/main" id="{8F858F01-F550-2C55-FD33-52FFF3A45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228600" y="9890342"/>
            <a:ext cx="1596025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AD550D-1983-4391-A897-31D42BCD014D}" type="datetime1">
              <a:rPr lang="ko-KR" altLang="en-US" smtClean="0"/>
              <a:t>2024-05-01</a:t>
            </a:fld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5F55EA51-E3C3-B6DD-B7A1-199A022F36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57443" y="9642692"/>
            <a:ext cx="2746513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z="1800" dirty="0"/>
              <a:t>tngkrshsh@korea.ac.kr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6861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295997-AAB4-35A3-1768-A8EB0828B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" y="1257301"/>
            <a:ext cx="838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8B0025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5B6F6CF-9EC3-E3AF-EAB9-9D7F03D270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952501"/>
            <a:ext cx="83820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추가하려면 클릭하세요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02EC12F-680D-1D41-6507-5ABBF340E6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2019300"/>
            <a:ext cx="16992600" cy="7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본문을 추가하려면 클릭하세요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5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C124BB0-27A4-9DCC-B190-FE7920FDD6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85BC90-0C31-07B9-810E-9C2C0C959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76200" y="9890342"/>
            <a:ext cx="1596025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0E903B-275B-4172-BF9F-32C77A311E84}" type="datetime1">
              <a:rPr lang="ko-KR" altLang="en-US" smtClean="0"/>
              <a:t>2024-05-01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27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0532D3C-4BE9-E0F2-B74E-264770A25D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93891" cy="10287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500" y="1273175"/>
            <a:ext cx="64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8B0025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3EBD-37C7-38F8-213A-B2BC8BDC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400"/>
              <a:t>학부연구생</a:t>
            </a:r>
            <a:endParaRPr lang="ko-KR" altLang="en-US" sz="64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42E82-AE87-27A7-A610-B30082E02C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ko-KR" dirty="0"/>
              <a:t>2024-05-01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44050-EDFA-764F-EE18-36A84BB324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01" y="9642692"/>
            <a:ext cx="3163956" cy="914400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/>
              <a:t>seojongwoong@korea.ac.kr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09921-C81A-AB6B-CA18-5426217ED56B}"/>
              </a:ext>
            </a:extLst>
          </p:cNvPr>
          <p:cNvSpPr txBox="1"/>
          <p:nvPr/>
        </p:nvSpPr>
        <p:spPr>
          <a:xfrm>
            <a:off x="14782800" y="8720222"/>
            <a:ext cx="3435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latin typeface="+mj-lt"/>
              </a:rPr>
              <a:t>컴퓨터정보학과</a:t>
            </a:r>
            <a:endParaRPr lang="en-US" altLang="ko-KR" sz="3200" b="1" dirty="0">
              <a:latin typeface="+mj-lt"/>
            </a:endParaRPr>
          </a:p>
          <a:p>
            <a:pPr algn="r"/>
            <a:r>
              <a:rPr lang="ko-KR" altLang="en-US" sz="3200" b="1" dirty="0" err="1">
                <a:latin typeface="+mj-lt"/>
              </a:rPr>
              <a:t>서종웅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529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BD798-C7F4-207A-93AF-AEA1B1095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E5EFA-B499-3A3D-548D-0781194705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/>
              <a:t>1.</a:t>
            </a:r>
            <a:r>
              <a:rPr lang="ko-KR" altLang="en-US" sz="3200" dirty="0"/>
              <a:t> 데이터셋</a:t>
            </a: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/>
              <a:t>2. </a:t>
            </a:r>
            <a:r>
              <a:rPr lang="ko-KR" altLang="en-US" sz="3200" dirty="0" err="1"/>
              <a:t>파일질라</a:t>
            </a:r>
            <a:r>
              <a:rPr lang="en-US" altLang="ko-KR" sz="3200" dirty="0"/>
              <a:t>(</a:t>
            </a:r>
            <a:r>
              <a:rPr lang="en-US" altLang="ko-KR" sz="3200" dirty="0" err="1"/>
              <a:t>Filezilla</a:t>
            </a:r>
            <a:r>
              <a:rPr lang="en-US" altLang="ko-KR" sz="3200" dirty="0"/>
              <a:t>)</a:t>
            </a:r>
            <a:r>
              <a:rPr lang="ko-KR" altLang="en-US" sz="3200" dirty="0"/>
              <a:t> 사용법</a:t>
            </a: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/>
              <a:t>3. Docker </a:t>
            </a:r>
            <a:r>
              <a:rPr lang="ko-KR" altLang="en-US" sz="3200" dirty="0"/>
              <a:t>및 </a:t>
            </a:r>
            <a:r>
              <a:rPr lang="en-US" altLang="ko-KR" sz="3200" dirty="0"/>
              <a:t>YOLOv8 </a:t>
            </a:r>
            <a:r>
              <a:rPr lang="ko-KR" altLang="en-US" sz="3200" dirty="0"/>
              <a:t>사용법</a:t>
            </a: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3200" dirty="0"/>
              <a:t>4.</a:t>
            </a:r>
            <a:r>
              <a:rPr lang="ko-KR" altLang="en-US" sz="3200" dirty="0"/>
              <a:t> 영상처리</a:t>
            </a: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DFD56-E21A-A155-16E9-5468B6EC7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2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F90F3-29B5-6B8D-8A4E-3DEF3E852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데이터셋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5BC91-E548-031F-BF01-00CBD921C8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562102"/>
            <a:ext cx="16992600" cy="8194038"/>
          </a:xfrm>
        </p:spPr>
        <p:txBody>
          <a:bodyPr/>
          <a:lstStyle/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3000" b="1" dirty="0">
                <a:latin typeface="+mn-ea"/>
                <a:ea typeface="+mn-ea"/>
                <a:cs typeface="Nanum Gothic"/>
                <a:sym typeface="Nanum Gothic"/>
              </a:rPr>
              <a:t>German Pig </a:t>
            </a:r>
            <a:r>
              <a:rPr lang="en-US" altLang="ko-KR" sz="3000" b="1" dirty="0">
                <a:solidFill>
                  <a:srgbClr val="FF0000"/>
                </a:solidFill>
                <a:latin typeface="+mn-ea"/>
                <a:ea typeface="+mn-ea"/>
                <a:cs typeface="Nanum Gothic"/>
                <a:sym typeface="Nanum Gothic"/>
              </a:rPr>
              <a:t>train</a:t>
            </a:r>
            <a:r>
              <a:rPr lang="en-US" altLang="ko-KR" sz="3000" b="1" dirty="0">
                <a:latin typeface="+mn-ea"/>
                <a:ea typeface="+mn-ea"/>
                <a:cs typeface="Nanum Gothic"/>
                <a:sym typeface="Nanum Gothic"/>
              </a:rPr>
              <a:t> dataset : 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2400" dirty="0">
                <a:latin typeface="+mn-ea"/>
                <a:ea typeface="+mn-ea"/>
                <a:cs typeface="Nanum Gothic"/>
                <a:sym typeface="Nanum Gothic"/>
              </a:rPr>
              <a:t>/media/</a:t>
            </a:r>
            <a:r>
              <a:rPr lang="en-US" altLang="ko-KR" sz="2400" dirty="0" err="1">
                <a:latin typeface="+mn-ea"/>
                <a:ea typeface="+mn-ea"/>
                <a:cs typeface="Nanum Gothic"/>
                <a:sym typeface="Nanum Gothic"/>
              </a:rPr>
              <a:t>alice</a:t>
            </a:r>
            <a:r>
              <a:rPr lang="en-US" altLang="ko-KR" sz="2400" dirty="0">
                <a:latin typeface="+mn-ea"/>
                <a:ea typeface="+mn-ea"/>
                <a:cs typeface="Nanum Gothic"/>
                <a:sym typeface="Nanum Gothic"/>
              </a:rPr>
              <a:t>/868b1027-61d1-4370-80e4-3c83bafa8906/SJW/data/</a:t>
            </a:r>
            <a:r>
              <a:rPr lang="en-US" altLang="ko-KR" sz="2400" dirty="0" err="1">
                <a:latin typeface="+mn-ea"/>
                <a:ea typeface="+mn-ea"/>
                <a:cs typeface="Nanum Gothic"/>
                <a:sym typeface="Nanum Gothic"/>
              </a:rPr>
              <a:t>pig_data</a:t>
            </a:r>
            <a:r>
              <a:rPr lang="en-US" altLang="ko-KR" sz="2400" dirty="0">
                <a:latin typeface="+mn-ea"/>
                <a:ea typeface="+mn-ea"/>
                <a:cs typeface="Nanum Gothic"/>
                <a:sym typeface="Nanum Gothic"/>
              </a:rPr>
              <a:t>/test/split_1_det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2400" dirty="0">
              <a:latin typeface="+mn-ea"/>
              <a:ea typeface="+mn-ea"/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3000" b="1" dirty="0">
                <a:latin typeface="+mn-ea"/>
                <a:ea typeface="+mn-ea"/>
                <a:cs typeface="Nanum Gothic"/>
                <a:sym typeface="Nanum Gothic"/>
              </a:rPr>
              <a:t>Korean Pig(Jochiwon_23)</a:t>
            </a:r>
            <a:r>
              <a:rPr lang="ko-KR" altLang="en-US" sz="3000" b="1" dirty="0">
                <a:latin typeface="+mn-ea"/>
                <a:ea typeface="+mn-ea"/>
                <a:cs typeface="Nanum Gothic"/>
                <a:sym typeface="Nanum Gothic"/>
              </a:rPr>
              <a:t> </a:t>
            </a:r>
            <a:r>
              <a:rPr lang="en-US" altLang="ko-KR" sz="3000" b="1" dirty="0">
                <a:solidFill>
                  <a:srgbClr val="FF0000"/>
                </a:solidFill>
                <a:latin typeface="+mn-ea"/>
                <a:ea typeface="+mn-ea"/>
                <a:cs typeface="Nanum Gothic"/>
                <a:sym typeface="Nanum Gothic"/>
              </a:rPr>
              <a:t>test</a:t>
            </a:r>
            <a:r>
              <a:rPr lang="ko-KR" altLang="en-US" sz="3000" b="1" dirty="0">
                <a:latin typeface="+mn-ea"/>
                <a:ea typeface="+mn-ea"/>
                <a:cs typeface="Nanum Gothic"/>
                <a:sym typeface="Nanum Gothic"/>
              </a:rPr>
              <a:t> </a:t>
            </a:r>
            <a:r>
              <a:rPr lang="en-US" altLang="ko-KR" sz="3000" b="1" dirty="0">
                <a:latin typeface="+mn-ea"/>
                <a:ea typeface="+mn-ea"/>
                <a:cs typeface="Nanum Gothic"/>
                <a:sym typeface="Nanum Gothic"/>
              </a:rPr>
              <a:t>dataset</a:t>
            </a:r>
            <a:r>
              <a:rPr lang="ko-KR" altLang="en-US" sz="3000" b="1" dirty="0">
                <a:latin typeface="+mn-ea"/>
                <a:ea typeface="+mn-ea"/>
                <a:cs typeface="Nanum Gothic"/>
                <a:sym typeface="Nanum Gothic"/>
              </a:rPr>
              <a:t> </a:t>
            </a:r>
            <a:r>
              <a:rPr lang="en-US" altLang="ko-KR" sz="3000" b="1" dirty="0">
                <a:latin typeface="+mn-ea"/>
                <a:ea typeface="+mn-ea"/>
                <a:cs typeface="Nanum Gothic"/>
                <a:sym typeface="Nanum Gothic"/>
              </a:rPr>
              <a:t>:</a:t>
            </a:r>
            <a:r>
              <a:rPr lang="ko-KR" altLang="en-US" sz="3000" b="1" dirty="0">
                <a:latin typeface="+mn-ea"/>
                <a:ea typeface="+mn-ea"/>
                <a:cs typeface="Nanum Gothic"/>
                <a:sym typeface="Nanum Gothic"/>
              </a:rPr>
              <a:t> </a:t>
            </a:r>
            <a:endParaRPr lang="en-US" altLang="ko-KR" sz="3000" b="1" dirty="0">
              <a:latin typeface="+mn-ea"/>
              <a:ea typeface="+mn-ea"/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2400" dirty="0">
                <a:latin typeface="+mn-ea"/>
                <a:ea typeface="+mn-ea"/>
                <a:cs typeface="Nanum Gothic"/>
                <a:sym typeface="Nanum Gothic"/>
              </a:rPr>
              <a:t>/media/</a:t>
            </a:r>
            <a:r>
              <a:rPr lang="en-US" altLang="ko-KR" sz="2400" dirty="0" err="1">
                <a:latin typeface="+mn-ea"/>
                <a:ea typeface="+mn-ea"/>
                <a:cs typeface="Nanum Gothic"/>
                <a:sym typeface="Nanum Gothic"/>
              </a:rPr>
              <a:t>alice</a:t>
            </a:r>
            <a:r>
              <a:rPr lang="en-US" altLang="ko-KR" sz="2400" dirty="0">
                <a:latin typeface="+mn-ea"/>
                <a:ea typeface="+mn-ea"/>
                <a:cs typeface="Nanum Gothic"/>
                <a:sym typeface="Nanum Gothic"/>
              </a:rPr>
              <a:t>/868b1027-61d1-4370-80e4-3c83bafa8906/SJW/data/</a:t>
            </a:r>
            <a:r>
              <a:rPr lang="en-US" altLang="ko-KR" sz="2400" dirty="0" err="1">
                <a:latin typeface="+mn-ea"/>
                <a:ea typeface="+mn-ea"/>
                <a:cs typeface="Nanum Gothic"/>
                <a:sym typeface="Nanum Gothic"/>
              </a:rPr>
              <a:t>pig_data</a:t>
            </a:r>
            <a:r>
              <a:rPr lang="en-US" altLang="ko-KR" sz="2400" dirty="0">
                <a:latin typeface="+mn-ea"/>
                <a:ea typeface="+mn-ea"/>
                <a:cs typeface="Nanum Gothic"/>
                <a:sym typeface="Nanum Gothic"/>
              </a:rPr>
              <a:t>/test/jochiwon_23.v6i.yolov8_det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2400" dirty="0">
              <a:latin typeface="+mn-ea"/>
              <a:ea typeface="+mn-ea"/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3000" b="1" dirty="0">
                <a:cs typeface="Nanum Gothic"/>
                <a:sym typeface="Nanum Gothic"/>
              </a:rPr>
              <a:t>Korean Pig(</a:t>
            </a:r>
            <a:r>
              <a:rPr lang="en-US" altLang="ko-KR" sz="3000" b="1" dirty="0" err="1">
                <a:cs typeface="Nanum Gothic"/>
                <a:sym typeface="Nanum Gothic"/>
              </a:rPr>
              <a:t>Hadong</a:t>
            </a:r>
            <a:r>
              <a:rPr lang="en-US" altLang="ko-KR" sz="3000" b="1" dirty="0">
                <a:cs typeface="Nanum Gothic"/>
                <a:sym typeface="Nanum Gothic"/>
              </a:rPr>
              <a:t>) </a:t>
            </a:r>
            <a:r>
              <a:rPr lang="en-US" altLang="ko-KR" sz="3000" b="1" dirty="0">
                <a:solidFill>
                  <a:srgbClr val="FF0000"/>
                </a:solidFill>
                <a:cs typeface="Nanum Gothic"/>
                <a:sym typeface="Nanum Gothic"/>
              </a:rPr>
              <a:t>test</a:t>
            </a:r>
            <a:r>
              <a:rPr lang="en-US" altLang="ko-KR" sz="3000" b="1" dirty="0">
                <a:cs typeface="Nanum Gothic"/>
                <a:sym typeface="Nanum Gothic"/>
              </a:rPr>
              <a:t> dataset (Masking)</a:t>
            </a:r>
            <a:endParaRPr lang="en-US" altLang="ko-KR" sz="3000" b="1" dirty="0">
              <a:latin typeface="+mn-ea"/>
              <a:ea typeface="+mn-ea"/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2400" dirty="0">
                <a:latin typeface="+mn-ea"/>
                <a:ea typeface="+mn-ea"/>
                <a:cs typeface="Nanum Gothic"/>
                <a:sym typeface="Nanum Gothic"/>
              </a:rPr>
              <a:t>/media/</a:t>
            </a:r>
            <a:r>
              <a:rPr lang="en-US" altLang="ko-KR" sz="2400" dirty="0" err="1">
                <a:latin typeface="+mn-ea"/>
                <a:ea typeface="+mn-ea"/>
                <a:cs typeface="Nanum Gothic"/>
                <a:sym typeface="Nanum Gothic"/>
              </a:rPr>
              <a:t>alice</a:t>
            </a:r>
            <a:r>
              <a:rPr lang="en-US" altLang="ko-KR" sz="2400" dirty="0">
                <a:latin typeface="+mn-ea"/>
                <a:ea typeface="+mn-ea"/>
                <a:cs typeface="Nanum Gothic"/>
                <a:sym typeface="Nanum Gothic"/>
              </a:rPr>
              <a:t>/868b1027-61d1-4370-80e4-3c83bafa8906/SJW/data/</a:t>
            </a:r>
            <a:r>
              <a:rPr lang="en-US" altLang="ko-KR" sz="2400" dirty="0" err="1">
                <a:latin typeface="+mn-ea"/>
                <a:ea typeface="+mn-ea"/>
                <a:cs typeface="Nanum Gothic"/>
                <a:sym typeface="Nanum Gothic"/>
              </a:rPr>
              <a:t>pig_data</a:t>
            </a:r>
            <a:r>
              <a:rPr lang="en-US" altLang="ko-KR" sz="2400" dirty="0">
                <a:latin typeface="+mn-ea"/>
                <a:ea typeface="+mn-ea"/>
                <a:cs typeface="Nanum Gothic"/>
                <a:sym typeface="Nanum Gothic"/>
              </a:rPr>
              <a:t>/test/</a:t>
            </a:r>
            <a:r>
              <a:rPr lang="en-US" altLang="ko-KR" sz="2400" dirty="0" err="1">
                <a:latin typeface="+mn-ea"/>
                <a:ea typeface="+mn-ea"/>
                <a:cs typeface="Nanum Gothic"/>
                <a:sym typeface="Nanum Gothic"/>
              </a:rPr>
              <a:t>hadong_gray_det</a:t>
            </a:r>
            <a:endParaRPr lang="en-US" altLang="ko-KR" sz="2400" dirty="0">
              <a:latin typeface="+mn-ea"/>
              <a:ea typeface="+mn-ea"/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2400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3000" b="1" dirty="0">
                <a:latin typeface="+mn-ea"/>
                <a:ea typeface="+mn-ea"/>
                <a:cs typeface="Nanum Gothic"/>
                <a:sym typeface="Nanum Gothic"/>
              </a:rPr>
              <a:t>Korean Pig</a:t>
            </a:r>
            <a:r>
              <a:rPr lang="en-US" altLang="ko-KR" sz="3000" b="1" dirty="0">
                <a:cs typeface="Nanum Gothic"/>
                <a:sym typeface="Nanum Gothic"/>
              </a:rPr>
              <a:t>(</a:t>
            </a:r>
            <a:r>
              <a:rPr lang="en-US" altLang="ko-KR" sz="3000" b="1" dirty="0" err="1">
                <a:cs typeface="Nanum Gothic"/>
                <a:sym typeface="Nanum Gothic"/>
              </a:rPr>
              <a:t>Hadong</a:t>
            </a:r>
            <a:r>
              <a:rPr lang="en-US" altLang="ko-KR" sz="3000" b="1" dirty="0">
                <a:cs typeface="Nanum Gothic"/>
                <a:sym typeface="Nanum Gothic"/>
              </a:rPr>
              <a:t>) </a:t>
            </a:r>
            <a:r>
              <a:rPr lang="en-US" altLang="ko-KR" sz="3000" b="1" dirty="0">
                <a:solidFill>
                  <a:srgbClr val="FF0000"/>
                </a:solidFill>
                <a:latin typeface="+mn-ea"/>
                <a:ea typeface="+mn-ea"/>
                <a:cs typeface="Nanum Gothic"/>
                <a:sym typeface="Nanum Gothic"/>
              </a:rPr>
              <a:t>test </a:t>
            </a:r>
            <a:r>
              <a:rPr lang="en-US" altLang="ko-KR" sz="3000" b="1" dirty="0">
                <a:cs typeface="Nanum Gothic"/>
                <a:sym typeface="Nanum Gothic"/>
              </a:rPr>
              <a:t>dataset (</a:t>
            </a:r>
            <a:r>
              <a:rPr lang="en-US" altLang="ko-KR" sz="30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Perspective Transform</a:t>
            </a:r>
            <a:r>
              <a:rPr lang="en-US" altLang="ko-KR" sz="3000" b="1" dirty="0">
                <a:cs typeface="Nanum Gothic"/>
                <a:sym typeface="Nanum Gothic"/>
              </a:rPr>
              <a:t>)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2400" dirty="0">
                <a:latin typeface="+mn-ea"/>
                <a:ea typeface="+mn-ea"/>
                <a:cs typeface="Nanum Gothic"/>
                <a:sym typeface="Nanum Gothic"/>
              </a:rPr>
              <a:t>/media/</a:t>
            </a:r>
            <a:r>
              <a:rPr lang="en-US" altLang="ko-KR" sz="2400" dirty="0" err="1">
                <a:latin typeface="+mn-ea"/>
                <a:ea typeface="+mn-ea"/>
                <a:cs typeface="Nanum Gothic"/>
                <a:sym typeface="Nanum Gothic"/>
              </a:rPr>
              <a:t>alice</a:t>
            </a:r>
            <a:r>
              <a:rPr lang="en-US" altLang="ko-KR" sz="2400" dirty="0">
                <a:latin typeface="+mn-ea"/>
                <a:ea typeface="+mn-ea"/>
                <a:cs typeface="Nanum Gothic"/>
                <a:sym typeface="Nanum Gothic"/>
              </a:rPr>
              <a:t>/868b1027-61d1-4370-80e4-3c83bafa8906/SJW/data/</a:t>
            </a:r>
            <a:r>
              <a:rPr lang="en-US" altLang="ko-KR" sz="2400" dirty="0" err="1">
                <a:latin typeface="+mn-ea"/>
                <a:ea typeface="+mn-ea"/>
                <a:cs typeface="Nanum Gothic"/>
                <a:sym typeface="Nanum Gothic"/>
              </a:rPr>
              <a:t>pig_data</a:t>
            </a:r>
            <a:r>
              <a:rPr lang="en-US" altLang="ko-KR" sz="2400" dirty="0">
                <a:latin typeface="+mn-ea"/>
                <a:ea typeface="+mn-ea"/>
                <a:cs typeface="Nanum Gothic"/>
                <a:sym typeface="Nanum Gothic"/>
              </a:rPr>
              <a:t>/test/hadong_2024_04_24_det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2400" dirty="0">
              <a:latin typeface="+mn-ea"/>
              <a:ea typeface="+mn-ea"/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3000" b="1" dirty="0">
                <a:latin typeface="+mn-ea"/>
                <a:ea typeface="+mn-ea"/>
                <a:cs typeface="Nanum Gothic"/>
                <a:sym typeface="Nanum Gothic"/>
              </a:rPr>
              <a:t>Korean Pig</a:t>
            </a:r>
            <a:r>
              <a:rPr lang="en-US" altLang="ko-KR" sz="3000" b="1" dirty="0">
                <a:cs typeface="Nanum Gothic"/>
                <a:sym typeface="Nanum Gothic"/>
              </a:rPr>
              <a:t>(</a:t>
            </a:r>
            <a:r>
              <a:rPr lang="en-US" altLang="ko-KR" sz="3000" b="1" dirty="0" err="1">
                <a:cs typeface="Nanum Gothic"/>
                <a:sym typeface="Nanum Gothic"/>
              </a:rPr>
              <a:t>Hadong</a:t>
            </a:r>
            <a:r>
              <a:rPr lang="en-US" altLang="ko-KR" sz="3000" b="1" dirty="0">
                <a:cs typeface="Nanum Gothic"/>
                <a:sym typeface="Nanum Gothic"/>
              </a:rPr>
              <a:t>) </a:t>
            </a:r>
            <a:r>
              <a:rPr lang="en-US" altLang="ko-KR" sz="3000" b="1" dirty="0">
                <a:solidFill>
                  <a:srgbClr val="FF0000"/>
                </a:solidFill>
                <a:cs typeface="Nanum Gothic"/>
                <a:sym typeface="Nanum Gothic"/>
              </a:rPr>
              <a:t>predict dataset </a:t>
            </a:r>
            <a:r>
              <a:rPr lang="en-US" altLang="ko-KR" sz="3000" b="1" dirty="0">
                <a:cs typeface="Nanum Gothic"/>
                <a:sym typeface="Nanum Gothic"/>
              </a:rPr>
              <a:t>(</a:t>
            </a:r>
            <a:r>
              <a:rPr lang="en-US" altLang="ko-KR" sz="30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Perspective Transform</a:t>
            </a:r>
            <a:r>
              <a:rPr lang="en-US" altLang="ko-KR" sz="3000" b="1" dirty="0">
                <a:cs typeface="Nanum Gothic"/>
                <a:sym typeface="Nanum Gothic"/>
              </a:rPr>
              <a:t>)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2400" dirty="0">
                <a:cs typeface="Nanum Gothic"/>
                <a:sym typeface="Nanum Gothic"/>
              </a:rPr>
              <a:t>/media/</a:t>
            </a:r>
            <a:r>
              <a:rPr lang="en-US" altLang="ko-KR" sz="2400" dirty="0" err="1">
                <a:cs typeface="Nanum Gothic"/>
                <a:sym typeface="Nanum Gothic"/>
              </a:rPr>
              <a:t>alice</a:t>
            </a:r>
            <a:r>
              <a:rPr lang="en-US" altLang="ko-KR" sz="2400" dirty="0">
                <a:cs typeface="Nanum Gothic"/>
                <a:sym typeface="Nanum Gothic"/>
              </a:rPr>
              <a:t>/868b1027-61d1-4370-80e4-3c83bafa8906/SJW/data/</a:t>
            </a:r>
            <a:r>
              <a:rPr lang="en-US" altLang="ko-KR" sz="2400" dirty="0" err="1">
                <a:cs typeface="Nanum Gothic"/>
                <a:sym typeface="Nanum Gothic"/>
              </a:rPr>
              <a:t>pig_data</a:t>
            </a:r>
            <a:r>
              <a:rPr lang="en-US" altLang="ko-KR" sz="2400" dirty="0">
                <a:cs typeface="Nanum Gothic"/>
                <a:sym typeface="Nanum Gothic"/>
              </a:rPr>
              <a:t>/test/2024_05_01/04_25_warp_images_KeyFrame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2400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3000" b="1" dirty="0">
                <a:latin typeface="+mn-ea"/>
                <a:ea typeface="+mn-ea"/>
                <a:cs typeface="Nanum Gothic"/>
                <a:sym typeface="Nanum Gothic"/>
              </a:rPr>
              <a:t>Korean Pig</a:t>
            </a:r>
            <a:r>
              <a:rPr lang="en-US" altLang="ko-KR" sz="3000" b="1" dirty="0">
                <a:cs typeface="Nanum Gothic"/>
                <a:sym typeface="Nanum Gothic"/>
              </a:rPr>
              <a:t>(</a:t>
            </a:r>
            <a:r>
              <a:rPr lang="en-US" altLang="ko-KR" sz="3000" b="1" dirty="0" err="1">
                <a:cs typeface="Nanum Gothic"/>
                <a:sym typeface="Nanum Gothic"/>
              </a:rPr>
              <a:t>Jochiwon</a:t>
            </a:r>
            <a:r>
              <a:rPr lang="en-US" altLang="ko-KR" sz="3000" b="1" dirty="0">
                <a:cs typeface="Nanum Gothic"/>
                <a:sym typeface="Nanum Gothic"/>
              </a:rPr>
              <a:t>) </a:t>
            </a:r>
            <a:r>
              <a:rPr lang="en-US" altLang="ko-KR" sz="3000" b="1" dirty="0">
                <a:solidFill>
                  <a:srgbClr val="FF0000"/>
                </a:solidFill>
                <a:cs typeface="Nanum Gothic"/>
                <a:sym typeface="Nanum Gothic"/>
              </a:rPr>
              <a:t>predict dataset </a:t>
            </a:r>
            <a:r>
              <a:rPr lang="en-US" altLang="ko-KR" sz="3000" b="1" dirty="0">
                <a:cs typeface="Nanum Gothic"/>
                <a:sym typeface="Nanum Gothic"/>
              </a:rPr>
              <a:t>(</a:t>
            </a:r>
            <a:r>
              <a:rPr lang="en-US" altLang="ko-KR" sz="30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Perspective Transform</a:t>
            </a:r>
            <a:r>
              <a:rPr lang="en-US" altLang="ko-KR" sz="3000" b="1" dirty="0">
                <a:cs typeface="Nanum Gothic"/>
                <a:sym typeface="Nanum Gothic"/>
              </a:rPr>
              <a:t>)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2400" dirty="0">
                <a:cs typeface="Nanum Gothic"/>
                <a:sym typeface="Nanum Gothic"/>
              </a:rPr>
              <a:t>/media/</a:t>
            </a:r>
            <a:r>
              <a:rPr lang="en-US" altLang="ko-KR" sz="2400" dirty="0" err="1">
                <a:cs typeface="Nanum Gothic"/>
                <a:sym typeface="Nanum Gothic"/>
              </a:rPr>
              <a:t>alice</a:t>
            </a:r>
            <a:r>
              <a:rPr lang="en-US" altLang="ko-KR" sz="2400" dirty="0">
                <a:cs typeface="Nanum Gothic"/>
                <a:sym typeface="Nanum Gothic"/>
              </a:rPr>
              <a:t>/868b1027-61d1-4370-80e4-3c83bafa8906/SJW/data/</a:t>
            </a:r>
            <a:r>
              <a:rPr lang="en-US" altLang="ko-KR" sz="2400" dirty="0" err="1">
                <a:cs typeface="Nanum Gothic"/>
                <a:sym typeface="Nanum Gothic"/>
              </a:rPr>
              <a:t>pig_data</a:t>
            </a:r>
            <a:r>
              <a:rPr lang="en-US" altLang="ko-KR" sz="2400" dirty="0">
                <a:cs typeface="Nanum Gothic"/>
                <a:sym typeface="Nanum Gothic"/>
              </a:rPr>
              <a:t>/test/2024_05_01/08_14_keyFrame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3000" b="1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3000" b="1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3000" b="1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2400" dirty="0">
              <a:latin typeface="+mn-ea"/>
              <a:ea typeface="+mn-ea"/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2400" dirty="0">
              <a:latin typeface="+mn-ea"/>
              <a:ea typeface="+mn-ea"/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2400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2400" dirty="0">
              <a:latin typeface="+mn-ea"/>
              <a:ea typeface="+mn-ea"/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2400" dirty="0">
              <a:latin typeface="+mn-ea"/>
              <a:ea typeface="+mn-ea"/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2400" dirty="0">
              <a:latin typeface="+mn-ea"/>
              <a:ea typeface="+mn-ea"/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2400" dirty="0">
              <a:latin typeface="+mn-ea"/>
              <a:ea typeface="+mn-ea"/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2400" dirty="0">
              <a:latin typeface="+mn-ea"/>
              <a:ea typeface="+mn-ea"/>
              <a:cs typeface="Nanum Gothic"/>
              <a:sym typeface="Nanum Gothic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04496-267A-9E59-EF87-048BC213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8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FE71CC3-445F-783A-24C6-4F855929D8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53089"/>
            <a:ext cx="6629400" cy="61434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D516AC9-31C7-965B-1176-8D00B317FC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66800" y="4381500"/>
            <a:ext cx="1068216" cy="33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1B64F2-7FBD-43B3-F588-BCB3C8CFAA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88703" y="4378247"/>
            <a:ext cx="1068216" cy="332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99DBE8-8029-3B70-D031-802A7FC46B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16456" y="4378247"/>
            <a:ext cx="903144" cy="332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A3A1C1-C79E-00EC-81C5-45D17E47BF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34253" y="4361140"/>
            <a:ext cx="83749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F90F3-29B5-6B8D-8A4E-3DEF3E852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파일질라</a:t>
            </a:r>
            <a:r>
              <a:rPr lang="en-US" altLang="ko-KR" dirty="0"/>
              <a:t>(</a:t>
            </a:r>
            <a:r>
              <a:rPr lang="en-US" altLang="ko-KR" dirty="0" err="1"/>
              <a:t>Filezilla</a:t>
            </a:r>
            <a:r>
              <a:rPr lang="en-US" altLang="ko-KR" dirty="0"/>
              <a:t>)</a:t>
            </a:r>
            <a:r>
              <a:rPr lang="ko-KR" altLang="en-US" dirty="0"/>
              <a:t> 사용법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04496-267A-9E59-EF87-048BC213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3B43FF-24CE-1874-0D01-336FFD8E0E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호스트</a:t>
            </a:r>
            <a:r>
              <a:rPr lang="en-US" altLang="ko-KR" dirty="0"/>
              <a:t>(H): </a:t>
            </a:r>
            <a:r>
              <a:rPr lang="ko-KR" altLang="en-US" dirty="0"/>
              <a:t>접속하고자 하는 컴퓨터 </a:t>
            </a:r>
            <a:r>
              <a:rPr lang="en-US" altLang="ko-KR" dirty="0"/>
              <a:t>IP</a:t>
            </a:r>
          </a:p>
          <a:p>
            <a:r>
              <a:rPr lang="en-US" altLang="ko-KR" dirty="0"/>
              <a:t>ex)163.152.219.52</a:t>
            </a:r>
          </a:p>
          <a:p>
            <a:r>
              <a:rPr lang="ko-KR" altLang="en-US" dirty="0"/>
              <a:t>사용자명 </a:t>
            </a:r>
            <a:r>
              <a:rPr lang="en-US" altLang="ko-KR" dirty="0"/>
              <a:t>: </a:t>
            </a:r>
            <a:r>
              <a:rPr lang="ko-KR" altLang="en-US" dirty="0"/>
              <a:t>접속하고자 하는 컴퓨터 이름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en-US" altLang="ko-KR" dirty="0" err="1"/>
              <a:t>alice</a:t>
            </a:r>
            <a:endParaRPr lang="en-US" altLang="ko-KR" dirty="0"/>
          </a:p>
          <a:p>
            <a:r>
              <a:rPr lang="ko-KR" altLang="en-US" dirty="0"/>
              <a:t>비밀번호 </a:t>
            </a:r>
            <a:r>
              <a:rPr lang="en-US" altLang="ko-KR" dirty="0"/>
              <a:t>: </a:t>
            </a:r>
            <a:r>
              <a:rPr lang="en-US" altLang="ko-KR" dirty="0" err="1"/>
              <a:t>algoalgolab</a:t>
            </a:r>
            <a:endParaRPr lang="en-US" altLang="ko-KR" dirty="0"/>
          </a:p>
          <a:p>
            <a:r>
              <a:rPr lang="ko-KR" altLang="en-US" dirty="0"/>
              <a:t>포트 </a:t>
            </a:r>
            <a:r>
              <a:rPr lang="en-US" altLang="ko-KR" dirty="0"/>
              <a:t>: </a:t>
            </a:r>
            <a:r>
              <a:rPr lang="ko-KR" altLang="en-US" dirty="0"/>
              <a:t>입력 없이 사용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22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4C38E3B-D429-BC38-ECC0-14A58285A8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477" y="3953089"/>
            <a:ext cx="6658723" cy="609029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C68EB0-5F27-2966-364F-A321A9D385DE}"/>
              </a:ext>
            </a:extLst>
          </p:cNvPr>
          <p:cNvCxnSpPr/>
          <p:nvPr/>
        </p:nvCxnSpPr>
        <p:spPr>
          <a:xfrm>
            <a:off x="7924800" y="6998236"/>
            <a:ext cx="2133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DC7A33-A24E-2410-1DCE-ACDC57E66FFF}"/>
              </a:ext>
            </a:extLst>
          </p:cNvPr>
          <p:cNvSpPr txBox="1"/>
          <p:nvPr/>
        </p:nvSpPr>
        <p:spPr>
          <a:xfrm>
            <a:off x="8612713" y="711837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4BF2F2-7867-1373-4B3A-B48BAA5B80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885344" y="4398607"/>
            <a:ext cx="1068216" cy="33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982FC2-1A3F-9452-6489-91921C573B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007247" y="4395354"/>
            <a:ext cx="1068216" cy="332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D9426-3B38-BBE3-0D19-01E3211383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335000" y="4395354"/>
            <a:ext cx="903144" cy="332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DA9402-9E86-5D68-8D14-2ED4A84782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352797" y="4378247"/>
            <a:ext cx="83749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0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F90F3-29B5-6B8D-8A4E-3DEF3E852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및 </a:t>
            </a:r>
            <a:r>
              <a:rPr lang="en-US" altLang="ko-KR" dirty="0"/>
              <a:t>YOLOv8 </a:t>
            </a:r>
            <a:r>
              <a:rPr lang="ko-KR" altLang="en-US" dirty="0"/>
              <a:t>사용법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04496-267A-9E59-EF87-048BC213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A2E6E7-C4EC-2236-C3B6-EA6C1C11A8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YOLOv8</a:t>
            </a:r>
            <a:r>
              <a:rPr lang="ko-KR" altLang="en-US" dirty="0"/>
              <a:t> 환경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 : docker pull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jongwoongseo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noto"/>
              </a:rPr>
              <a:t>/yolov8</a:t>
            </a:r>
          </a:p>
          <a:p>
            <a:endParaRPr lang="en-US" altLang="ko-KR" dirty="0">
              <a:solidFill>
                <a:srgbClr val="000000"/>
              </a:solidFill>
              <a:highlight>
                <a:srgbClr val="FDFDFD"/>
              </a:highlight>
              <a:latin typeface="noto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Docker YOLOv8</a:t>
            </a:r>
            <a:r>
              <a:rPr lang="ko-KR" altLang="en-US" dirty="0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 실행 </a:t>
            </a:r>
            <a:r>
              <a:rPr lang="en-US" altLang="ko-KR" dirty="0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: 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Ex)</a:t>
            </a:r>
            <a:r>
              <a:rPr lang="ko-KR" altLang="en-US" dirty="0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docker run -it --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gpus</a:t>
            </a:r>
            <a:r>
              <a:rPr lang="en-US" altLang="ko-KR" dirty="0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 all --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ipc</a:t>
            </a:r>
            <a:r>
              <a:rPr lang="en-US" altLang="ko-KR" dirty="0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=host -w /workspace -v /media/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alice</a:t>
            </a:r>
            <a:r>
              <a:rPr lang="en-US" altLang="ko-KR" dirty="0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/868b1027-61d1-4370-80e4-3c83bafa8906/SJW/:/workspace --name yolov8 --rm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jongwoongseo</a:t>
            </a:r>
            <a:r>
              <a:rPr lang="en-US" altLang="ko-KR" dirty="0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/yolov8 </a:t>
            </a:r>
          </a:p>
          <a:p>
            <a:endParaRPr lang="en-US" altLang="ko-KR" dirty="0">
              <a:solidFill>
                <a:srgbClr val="000000"/>
              </a:solidFill>
              <a:highlight>
                <a:srgbClr val="FDFDFD"/>
              </a:highlight>
              <a:latin typeface="noto"/>
            </a:endParaRPr>
          </a:p>
          <a:p>
            <a:endParaRPr lang="en-US" altLang="ko-KR" dirty="0">
              <a:solidFill>
                <a:srgbClr val="000000"/>
              </a:solidFill>
              <a:highlight>
                <a:srgbClr val="FDFDFD"/>
              </a:highlight>
              <a:latin typeface="noto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DFDFD"/>
                </a:highlight>
                <a:latin typeface="noto"/>
              </a:rPr>
              <a:t>YOLOv8 docs : https://docs.ultralytics.com/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73C356-7263-207A-117D-DFF33639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10100"/>
            <a:ext cx="6577084" cy="416325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2FDBD0-9E26-EA1A-248C-DF925A3D2EA8}"/>
              </a:ext>
            </a:extLst>
          </p:cNvPr>
          <p:cNvSpPr/>
          <p:nvPr/>
        </p:nvSpPr>
        <p:spPr>
          <a:xfrm>
            <a:off x="762000" y="5524500"/>
            <a:ext cx="3810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E55843F-8537-A686-EEA6-B5BABD054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881" y="4610100"/>
            <a:ext cx="2324424" cy="316274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5ED120-0D8D-12DC-85D5-5729BFEC908C}"/>
              </a:ext>
            </a:extLst>
          </p:cNvPr>
          <p:cNvSpPr/>
          <p:nvPr/>
        </p:nvSpPr>
        <p:spPr>
          <a:xfrm>
            <a:off x="7772400" y="6896100"/>
            <a:ext cx="2057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A2E6FBB-3D56-CA69-7323-F3069F12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5342" y="4577687"/>
            <a:ext cx="2257740" cy="387721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7B5398-AD45-7341-2D76-4A36E9D78D8D}"/>
              </a:ext>
            </a:extLst>
          </p:cNvPr>
          <p:cNvSpPr/>
          <p:nvPr/>
        </p:nvSpPr>
        <p:spPr>
          <a:xfrm>
            <a:off x="10475342" y="5668370"/>
            <a:ext cx="2057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8BA3162-158A-7224-E987-82CE2B488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9612" y="4577687"/>
            <a:ext cx="4955158" cy="19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0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F90F3-29B5-6B8D-8A4E-3DEF3E852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영상처리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04496-267A-9E59-EF87-048BC213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A2E6E7-C4EC-2236-C3B6-EA6C1C11A8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ko-KR" altLang="en-US" dirty="0">
                <a:cs typeface="Nanum Gothic"/>
                <a:sym typeface="Nanum Gothic"/>
              </a:rPr>
              <a:t>아래의</a:t>
            </a:r>
            <a:r>
              <a:rPr lang="ko-KR" altLang="en-US" sz="1800" dirty="0">
                <a:cs typeface="Nanum Gothic"/>
                <a:sym typeface="Nanum Gothic"/>
              </a:rPr>
              <a:t> 두 데이터를 사용해서 영상의 </a:t>
            </a:r>
            <a:r>
              <a:rPr lang="ko-KR" altLang="en-US" sz="1800" dirty="0" err="1">
                <a:cs typeface="Nanum Gothic"/>
                <a:sym typeface="Nanum Gothic"/>
              </a:rPr>
              <a:t>픽셀값을</a:t>
            </a:r>
            <a:r>
              <a:rPr lang="ko-KR" altLang="en-US" sz="1800" dirty="0">
                <a:cs typeface="Nanum Gothic"/>
                <a:sym typeface="Nanum Gothic"/>
              </a:rPr>
              <a:t> 시각화해 봅시다</a:t>
            </a:r>
            <a:r>
              <a:rPr lang="en-US" altLang="ko-KR" sz="1800" dirty="0">
                <a:cs typeface="Nanum Gothic"/>
                <a:sym typeface="Nanum Gothic"/>
              </a:rPr>
              <a:t>.</a:t>
            </a:r>
            <a:endParaRPr lang="en-US" altLang="ko-KR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ko-KR" altLang="en-US" dirty="0">
                <a:cs typeface="Nanum Gothic"/>
                <a:sym typeface="Nanum Gothic"/>
              </a:rPr>
              <a:t>영상이 길어서 실행도중 종료될 수 있으니</a:t>
            </a:r>
            <a:r>
              <a:rPr lang="en-US" altLang="ko-KR" dirty="0">
                <a:cs typeface="Nanum Gothic"/>
                <a:sym typeface="Nanum Gothic"/>
              </a:rPr>
              <a:t>, </a:t>
            </a:r>
            <a:r>
              <a:rPr lang="ko-KR" altLang="en-US" dirty="0">
                <a:cs typeface="Nanum Gothic"/>
                <a:sym typeface="Nanum Gothic"/>
              </a:rPr>
              <a:t>범위를 지정해서 하셔도 좋습니다</a:t>
            </a:r>
            <a:r>
              <a:rPr lang="en-US" altLang="ko-KR" dirty="0">
                <a:cs typeface="Nanum Gothic"/>
                <a:sym typeface="Nanum Gothic"/>
              </a:rPr>
              <a:t>.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1800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2400" b="1" dirty="0">
                <a:latin typeface="+mn-ea"/>
                <a:ea typeface="+mn-ea"/>
                <a:cs typeface="Nanum Gothic"/>
                <a:sym typeface="Nanum Gothic"/>
              </a:rPr>
              <a:t>Korean Pig</a:t>
            </a:r>
            <a:r>
              <a:rPr lang="en-US" altLang="ko-KR" sz="2400" b="1" dirty="0">
                <a:cs typeface="Nanum Gothic"/>
                <a:sym typeface="Nanum Gothic"/>
              </a:rPr>
              <a:t>(</a:t>
            </a:r>
            <a:r>
              <a:rPr lang="en-US" altLang="ko-KR" sz="2400" b="1" dirty="0" err="1">
                <a:cs typeface="Nanum Gothic"/>
                <a:sym typeface="Nanum Gothic"/>
              </a:rPr>
              <a:t>Hadong</a:t>
            </a:r>
            <a:r>
              <a:rPr lang="en-US" altLang="ko-KR" sz="2400" b="1" dirty="0">
                <a:cs typeface="Nanum Gothic"/>
                <a:sym typeface="Nanum Gothic"/>
              </a:rPr>
              <a:t>) </a:t>
            </a:r>
            <a:r>
              <a:rPr lang="en-US" altLang="ko-KR" sz="2400" b="1" dirty="0">
                <a:solidFill>
                  <a:srgbClr val="FF0000"/>
                </a:solidFill>
                <a:cs typeface="Nanum Gothic"/>
                <a:sym typeface="Nanum Gothic"/>
              </a:rPr>
              <a:t>predict dataset </a:t>
            </a:r>
            <a:r>
              <a:rPr lang="en-US" altLang="ko-KR" sz="2400" b="1" dirty="0">
                <a:cs typeface="Nanum Gothic"/>
                <a:sym typeface="Nanum Gothic"/>
              </a:rPr>
              <a:t>(</a:t>
            </a:r>
            <a:r>
              <a:rPr lang="en-US" altLang="ko-KR" sz="24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Perspective Transform</a:t>
            </a:r>
            <a:r>
              <a:rPr lang="en-US" altLang="ko-KR" sz="2400" b="1" dirty="0">
                <a:cs typeface="Nanum Gothic"/>
                <a:sym typeface="Nanum Gothic"/>
              </a:rPr>
              <a:t>)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1800" dirty="0">
                <a:cs typeface="Nanum Gothic"/>
                <a:sym typeface="Nanum Gothic"/>
              </a:rPr>
              <a:t>/media/</a:t>
            </a:r>
            <a:r>
              <a:rPr lang="en-US" altLang="ko-KR" sz="1800" dirty="0" err="1">
                <a:cs typeface="Nanum Gothic"/>
                <a:sym typeface="Nanum Gothic"/>
              </a:rPr>
              <a:t>alice</a:t>
            </a:r>
            <a:r>
              <a:rPr lang="en-US" altLang="ko-KR" sz="1800" dirty="0">
                <a:cs typeface="Nanum Gothic"/>
                <a:sym typeface="Nanum Gothic"/>
              </a:rPr>
              <a:t>/868b1027-61d1-4370-80e4-3c83bafa8906/SJW/data/</a:t>
            </a:r>
            <a:r>
              <a:rPr lang="en-US" altLang="ko-KR" sz="1800" dirty="0" err="1">
                <a:cs typeface="Nanum Gothic"/>
                <a:sym typeface="Nanum Gothic"/>
              </a:rPr>
              <a:t>pig_data</a:t>
            </a:r>
            <a:r>
              <a:rPr lang="en-US" altLang="ko-KR" sz="1800" dirty="0">
                <a:cs typeface="Nanum Gothic"/>
                <a:sym typeface="Nanum Gothic"/>
              </a:rPr>
              <a:t>/test/2024_05_01/04_25_warp_images_KeyFrame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1800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2400" b="1" dirty="0">
                <a:latin typeface="+mn-ea"/>
                <a:ea typeface="+mn-ea"/>
                <a:cs typeface="Nanum Gothic"/>
                <a:sym typeface="Nanum Gothic"/>
              </a:rPr>
              <a:t>Korean Pig</a:t>
            </a:r>
            <a:r>
              <a:rPr lang="en-US" altLang="ko-KR" sz="2400" b="1" dirty="0">
                <a:cs typeface="Nanum Gothic"/>
                <a:sym typeface="Nanum Gothic"/>
              </a:rPr>
              <a:t>(</a:t>
            </a:r>
            <a:r>
              <a:rPr lang="en-US" altLang="ko-KR" sz="2400" b="1" dirty="0" err="1">
                <a:cs typeface="Nanum Gothic"/>
                <a:sym typeface="Nanum Gothic"/>
              </a:rPr>
              <a:t>Jochiwon</a:t>
            </a:r>
            <a:r>
              <a:rPr lang="en-US" altLang="ko-KR" sz="2400" b="1" dirty="0">
                <a:cs typeface="Nanum Gothic"/>
                <a:sym typeface="Nanum Gothic"/>
              </a:rPr>
              <a:t>) </a:t>
            </a:r>
            <a:r>
              <a:rPr lang="en-US" altLang="ko-KR" sz="2400" b="1" dirty="0">
                <a:solidFill>
                  <a:srgbClr val="FF0000"/>
                </a:solidFill>
                <a:cs typeface="Nanum Gothic"/>
                <a:sym typeface="Nanum Gothic"/>
              </a:rPr>
              <a:t>predict dataset </a:t>
            </a:r>
            <a:r>
              <a:rPr lang="en-US" altLang="ko-KR" sz="2400" b="1" dirty="0">
                <a:cs typeface="Nanum Gothic"/>
                <a:sym typeface="Nanum Gothic"/>
              </a:rPr>
              <a:t>(</a:t>
            </a:r>
            <a:r>
              <a:rPr lang="en-US" altLang="ko-KR" sz="2400" b="1" kern="1200" dirty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Perspective Transform</a:t>
            </a:r>
            <a:r>
              <a:rPr lang="en-US" altLang="ko-KR" sz="2400" b="1" dirty="0">
                <a:cs typeface="Nanum Gothic"/>
                <a:sym typeface="Nanum Gothic"/>
              </a:rPr>
              <a:t>)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r>
              <a:rPr lang="en-US" altLang="ko-KR" sz="1800" dirty="0">
                <a:cs typeface="Nanum Gothic"/>
                <a:sym typeface="Nanum Gothic"/>
              </a:rPr>
              <a:t>/media/</a:t>
            </a:r>
            <a:r>
              <a:rPr lang="en-US" altLang="ko-KR" sz="1800" dirty="0" err="1">
                <a:cs typeface="Nanum Gothic"/>
                <a:sym typeface="Nanum Gothic"/>
              </a:rPr>
              <a:t>alice</a:t>
            </a:r>
            <a:r>
              <a:rPr lang="en-US" altLang="ko-KR" sz="1800" dirty="0">
                <a:cs typeface="Nanum Gothic"/>
                <a:sym typeface="Nanum Gothic"/>
              </a:rPr>
              <a:t>/868b1027-61d1-4370-80e4-3c83bafa8906/SJW/data/</a:t>
            </a:r>
            <a:r>
              <a:rPr lang="en-US" altLang="ko-KR" sz="1800" dirty="0" err="1">
                <a:cs typeface="Nanum Gothic"/>
                <a:sym typeface="Nanum Gothic"/>
              </a:rPr>
              <a:t>pig_data</a:t>
            </a:r>
            <a:r>
              <a:rPr lang="en-US" altLang="ko-KR" sz="1800" dirty="0">
                <a:cs typeface="Nanum Gothic"/>
                <a:sym typeface="Nanum Gothic"/>
              </a:rPr>
              <a:t>/test/2024_05_01/08_14_keyFrame</a:t>
            </a: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1800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1800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1800" dirty="0">
              <a:cs typeface="Nanum Gothic"/>
              <a:sym typeface="Nanum Gothic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Nanum Gothic"/>
              <a:buChar char="▪"/>
            </a:pPr>
            <a:endParaRPr lang="en-US" altLang="ko-KR" sz="1800" dirty="0">
              <a:cs typeface="Nanum Gothic"/>
              <a:sym typeface="Nanum Gothic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noto"/>
            </a:endParaRPr>
          </a:p>
        </p:txBody>
      </p:sp>
    </p:spTree>
    <p:extLst>
      <p:ext uri="{BB962C8B-B14F-4D97-AF65-F5344CB8AC3E}">
        <p14:creationId xmlns:p14="http://schemas.microsoft.com/office/powerpoint/2010/main" val="217063197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14967</TotalTime>
  <Words>424</Words>
  <Application>Microsoft Office PowerPoint</Application>
  <PresentationFormat>사용자 지정</PresentationFormat>
  <Paragraphs>77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Microsoft GothicNeo</vt:lpstr>
      <vt:lpstr>Nanum Gothic</vt:lpstr>
      <vt:lpstr>noto</vt:lpstr>
      <vt:lpstr>맑은 고딕</vt:lpstr>
      <vt:lpstr>Arial</vt:lpstr>
      <vt:lpstr>Wingdings</vt:lpstr>
      <vt:lpstr>디자인 사용자 지정</vt:lpstr>
      <vt:lpstr>Office Theme</vt:lpstr>
      <vt:lpstr>학부연구생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YOLOv7-Tiny 실험결과</dc:title>
  <dc:creator>officegen</dc:creator>
  <cp:lastModifiedBy>서종웅[ 대학원석·박사통합과정재학 / 컴퓨터정보학과 ]</cp:lastModifiedBy>
  <cp:revision>50</cp:revision>
  <dcterms:created xsi:type="dcterms:W3CDTF">2023-09-20T00:34:59Z</dcterms:created>
  <dcterms:modified xsi:type="dcterms:W3CDTF">2024-05-01T03:58:44Z</dcterms:modified>
</cp:coreProperties>
</file>