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94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6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2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2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0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2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0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1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2CBC-D3B0-492E-9764-356761A80E2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5A03-3FD4-4CAC-A0C3-69DAD73CB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章   </a:t>
            </a:r>
            <a:r>
              <a:rPr lang="zh-CN" altLang="en-US" b="1" dirty="0" smtClean="0"/>
              <a:t>内部类练习题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10031223" y="11010"/>
            <a:ext cx="2160777" cy="27969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758659" y="1031769"/>
            <a:ext cx="1063421" cy="6834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5" y="3767532"/>
            <a:ext cx="1189129" cy="1249872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49014" flipH="1" flipV="1">
            <a:off x="231628" y="4380587"/>
            <a:ext cx="2170413" cy="2809416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7829973" y="2976140"/>
            <a:ext cx="0" cy="341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0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3805" y="738281"/>
            <a:ext cx="70757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class Circle {  //①                              </a:t>
            </a:r>
          </a:p>
          <a:p>
            <a:r>
              <a:rPr lang="en-US" altLang="zh-CN" dirty="0" smtClean="0"/>
              <a:t>    private double radius = 0;</a:t>
            </a:r>
          </a:p>
          <a:p>
            <a:r>
              <a:rPr lang="en-US" altLang="zh-CN" u="sng" dirty="0" smtClean="0"/>
              <a:t>  ③_____________________                                                       </a:t>
            </a:r>
            <a:r>
              <a:rPr lang="en-US" altLang="zh-CN" dirty="0" smtClean="0"/>
              <a:t>                            </a:t>
            </a:r>
          </a:p>
          <a:p>
            <a:r>
              <a:rPr lang="en-US" altLang="zh-CN" dirty="0" smtClean="0"/>
              <a:t>    public Circle(double radius)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this.radius</a:t>
            </a:r>
            <a:r>
              <a:rPr lang="en-US" altLang="zh-CN" dirty="0" smtClean="0"/>
              <a:t> = radius;</a:t>
            </a:r>
          </a:p>
          <a:p>
            <a:r>
              <a:rPr lang="en-US" altLang="zh-CN" dirty="0" smtClean="0"/>
              <a:t>        </a:t>
            </a:r>
            <a:r>
              <a:rPr lang="en-US" altLang="zh-CN" u="sng" dirty="0" smtClean="0"/>
              <a:t>④_____________________ </a:t>
            </a:r>
            <a:r>
              <a:rPr lang="en-US" altLang="zh-CN" dirty="0" smtClean="0"/>
              <a:t>                      </a:t>
            </a:r>
          </a:p>
          <a:p>
            <a:r>
              <a:rPr lang="en-US" altLang="zh-CN" dirty="0" smtClean="0"/>
              <a:t>    }     </a:t>
            </a:r>
          </a:p>
          <a:p>
            <a:r>
              <a:rPr lang="en-US" altLang="zh-CN" dirty="0" smtClean="0"/>
              <a:t>    class Draw {   //②                        </a:t>
            </a:r>
          </a:p>
          <a:p>
            <a:r>
              <a:rPr lang="en-US" altLang="zh-CN" dirty="0" smtClean="0"/>
              <a:t>        public void </a:t>
            </a:r>
            <a:r>
              <a:rPr lang="en-US" altLang="zh-CN" dirty="0" err="1" smtClean="0"/>
              <a:t>drawSahpe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u="sng" dirty="0" smtClean="0"/>
              <a:t>⑤                        </a:t>
            </a:r>
            <a:r>
              <a:rPr lang="en-US" altLang="zh-CN" dirty="0" smtClean="0"/>
              <a:t>          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radius</a:t>
            </a:r>
            <a:r>
              <a:rPr lang="zh-CN" altLang="en-US" dirty="0" smtClean="0"/>
              <a:t>变量的值</a:t>
            </a:r>
          </a:p>
          <a:p>
            <a:r>
              <a:rPr lang="zh-CN" altLang="en-US" dirty="0" smtClean="0"/>
              <a:t>            </a:t>
            </a:r>
            <a:r>
              <a:rPr lang="zh-CN" altLang="en-US" u="sng" dirty="0" smtClean="0"/>
              <a:t>⑥                        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变量的值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OuterInnerClass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</a:t>
            </a:r>
            <a:r>
              <a:rPr lang="en-US" altLang="zh-CN" u="sng" dirty="0" smtClean="0">
                <a:solidFill>
                  <a:srgbClr val="FF0000"/>
                </a:solidFill>
              </a:rPr>
              <a:t>⑦</a:t>
            </a:r>
            <a:r>
              <a:rPr lang="en-US" altLang="zh-CN" u="sng" dirty="0" smtClean="0"/>
              <a:t>              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编写语句调用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类中的</a:t>
            </a:r>
            <a:r>
              <a:rPr lang="en-US" altLang="zh-CN" dirty="0" err="1" smtClean="0"/>
              <a:t>drawSahpe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833360" y="994678"/>
            <a:ext cx="3675017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请在以下代码的基础上完成下面几个小题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）在①和②的位置标注出内部类和外部类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）在③的位置定义一个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变量用来存放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实例的个数，并在④的位置编写语句用来统计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实例的个数。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）在⑤和⑥处根据注释语句填写代码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main()⑦</a:t>
            </a:r>
            <a:r>
              <a:rPr lang="zh-CN" altLang="en-US" dirty="0" smtClean="0"/>
              <a:t>的位置上编写语句调用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类中的</a:t>
            </a:r>
            <a:r>
              <a:rPr lang="en-US" altLang="zh-CN" dirty="0" err="1" smtClean="0"/>
              <a:t>drawSahpe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）将修改后的完整代码拷贝在下方：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1662" y="23044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altLang="zh-CN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Circle(10);</a:t>
            </a:r>
          </a:p>
          <a:p>
            <a:r>
              <a:rPr lang="en-US" altLang="zh-CN" sz="20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Circle.Draw</a:t>
            </a:r>
            <a:r>
              <a:rPr lang="en-US" altLang="zh-CN" sz="2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u="sng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2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u="sng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0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u="sng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Draw();</a:t>
            </a:r>
          </a:p>
          <a:p>
            <a:r>
              <a:rPr lang="en-US" altLang="zh-CN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.drawShape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586446" y="1246112"/>
            <a:ext cx="2560320" cy="40182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204" y="6175189"/>
            <a:ext cx="1060796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9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26" y="72232"/>
            <a:ext cx="9562011" cy="678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程序填空，使程序运行结果为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30 20 10 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public class  Demo{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public static void main (String[] 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)	{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Outer.Inner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obj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=new Outer().new Inner();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obj.show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class Outer{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public 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number=10;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class Inner{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public 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number=20;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public void show() {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number=30;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.print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u="sng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         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.print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u="sng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         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b="1" kern="0" dirty="0" err="1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.print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 </a:t>
            </a:r>
            <a:r>
              <a:rPr lang="en-US" altLang="zh-CN" sz="2000" b="1" u="sng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         </a:t>
            </a: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	}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4182" y="2186764"/>
            <a:ext cx="6657703" cy="115416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b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.print</a:t>
            </a:r>
            <a:r>
              <a:rPr lang="en-US" altLang="zh-CN" sz="2000" b="1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u="sng" kern="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number +" "     </a:t>
            </a:r>
            <a:r>
              <a:rPr lang="en-US" altLang="zh-CN" sz="2000" b="1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000" b="1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b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.print</a:t>
            </a:r>
            <a:r>
              <a:rPr lang="en-US" altLang="zh-CN" sz="2000" b="1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u="sng" kern="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2000" b="1" u="sng" kern="0" dirty="0" err="1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this.number</a:t>
            </a:r>
            <a:r>
              <a:rPr lang="en-US" altLang="zh-CN" sz="2000" b="1" u="sng" kern="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+" "  </a:t>
            </a:r>
            <a:r>
              <a:rPr lang="en-US" altLang="zh-CN" sz="2000" b="1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000" b="1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b="1" kern="0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.print</a:t>
            </a:r>
            <a:r>
              <a:rPr lang="en-US" altLang="zh-CN" sz="2000" b="1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 </a:t>
            </a:r>
            <a:r>
              <a:rPr lang="en-US" altLang="zh-CN" sz="2000" b="1" u="sng" kern="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new Outer().number +" " </a:t>
            </a:r>
            <a:r>
              <a:rPr lang="en-US" altLang="zh-CN" sz="2000" b="1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06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298" y="644494"/>
            <a:ext cx="68405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按照要求，补齐代码</a:t>
            </a:r>
          </a:p>
          <a:p>
            <a:r>
              <a:rPr lang="zh-CN" altLang="en-US" sz="2400" b="1" dirty="0" smtClean="0"/>
              <a:t>        </a:t>
            </a:r>
            <a:r>
              <a:rPr lang="en-US" altLang="zh-CN" sz="2400" b="1" dirty="0" smtClean="0"/>
              <a:t>interface Inter { void show(); }</a:t>
            </a:r>
          </a:p>
          <a:p>
            <a:r>
              <a:rPr lang="en-US" altLang="zh-CN" sz="2400" b="1" dirty="0" smtClean="0"/>
              <a:t>        class Outer {</a:t>
            </a:r>
          </a:p>
          <a:p>
            <a:r>
              <a:rPr lang="en-US" altLang="zh-CN" sz="2400" b="1" dirty="0" smtClean="0"/>
              <a:t>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//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请在此处补齐代码 </a:t>
            </a:r>
          </a:p>
          <a:p>
            <a:r>
              <a:rPr lang="en-US" altLang="zh-CN" sz="2400" b="1" dirty="0" smtClean="0"/>
              <a:t>}</a:t>
            </a:r>
          </a:p>
          <a:p>
            <a:r>
              <a:rPr lang="en-US" altLang="zh-CN" sz="2400" b="1" dirty="0" smtClean="0"/>
              <a:t>        class </a:t>
            </a:r>
            <a:r>
              <a:rPr lang="en-US" altLang="zh-CN" sz="2400" b="1" dirty="0" err="1" smtClean="0"/>
              <a:t>OuterDemo</a:t>
            </a:r>
            <a:r>
              <a:rPr lang="en-US" altLang="zh-CN" sz="2400" b="1" dirty="0" smtClean="0"/>
              <a:t> {</a:t>
            </a:r>
          </a:p>
          <a:p>
            <a:r>
              <a:rPr lang="en-US" altLang="zh-CN" sz="2400" b="1" dirty="0" smtClean="0"/>
              <a:t>            public static void main(String[] </a:t>
            </a:r>
            <a:r>
              <a:rPr lang="en-US" altLang="zh-CN" sz="2400" b="1" dirty="0" err="1" smtClean="0"/>
              <a:t>args</a:t>
            </a:r>
            <a:r>
              <a:rPr lang="en-US" altLang="zh-CN" sz="2400" b="1" dirty="0" smtClean="0"/>
              <a:t>) {</a:t>
            </a:r>
          </a:p>
          <a:p>
            <a:r>
              <a:rPr lang="en-US" altLang="zh-CN" sz="2400" b="1" dirty="0" smtClean="0"/>
              <a:t>                  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Outer.method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().show();</a:t>
            </a:r>
          </a:p>
          <a:p>
            <a:r>
              <a:rPr lang="en-US" altLang="zh-CN" sz="2400" b="1" dirty="0" smtClean="0"/>
              <a:t>              }</a:t>
            </a:r>
          </a:p>
          <a:p>
            <a:r>
              <a:rPr lang="en-US" altLang="zh-CN" sz="2400" b="1" dirty="0" smtClean="0"/>
              <a:t>        }</a:t>
            </a:r>
          </a:p>
          <a:p>
            <a:r>
              <a:rPr lang="en-US" altLang="zh-CN" sz="2400" b="1" dirty="0" smtClean="0"/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要求在控制台输出”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HelloWorld”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13119" y="194085"/>
            <a:ext cx="6096000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Inter method() {</a:t>
            </a:r>
          </a:p>
          <a:p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Inter() {</a:t>
            </a:r>
          </a:p>
          <a:p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show() {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412378" y="4799478"/>
            <a:ext cx="6096000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解析：这个题目考</a:t>
            </a:r>
            <a:r>
              <a:rPr lang="zh-CN" altLang="en-US" b="1" dirty="0"/>
              <a:t>查</a:t>
            </a:r>
            <a:r>
              <a:rPr lang="zh-CN" altLang="en-US" b="1" dirty="0" smtClean="0"/>
              <a:t>的是一个局部匿名内部类。通过看主方法中的调用</a:t>
            </a:r>
            <a:r>
              <a:rPr lang="en-US" altLang="zh-CN" b="1" dirty="0" err="1" smtClean="0"/>
              <a:t>Outer.method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能直接用类名调用方法，那么肯定该方法就是一个</a:t>
            </a:r>
            <a:r>
              <a:rPr lang="en-US" altLang="zh-CN" b="1" dirty="0" smtClean="0"/>
              <a:t>static</a:t>
            </a:r>
            <a:r>
              <a:rPr lang="zh-CN" altLang="en-US" b="1" dirty="0" smtClean="0"/>
              <a:t>方法，然后又直接调用了</a:t>
            </a:r>
            <a:r>
              <a:rPr lang="en-US" altLang="zh-CN" b="1" dirty="0" smtClean="0"/>
              <a:t>show()</a:t>
            </a:r>
            <a:r>
              <a:rPr lang="zh-CN" altLang="en-US" b="1" dirty="0" smtClean="0"/>
              <a:t>方法，说明这个</a:t>
            </a:r>
            <a:r>
              <a:rPr lang="en-US" altLang="zh-CN" b="1" dirty="0" smtClean="0"/>
              <a:t>method</a:t>
            </a:r>
            <a:r>
              <a:rPr lang="zh-CN" altLang="en-US" b="1" dirty="0" smtClean="0"/>
              <a:t>方法有一个返回值，其返回值类型就是实现该接口类的类型，因为只有接口中有</a:t>
            </a:r>
            <a:r>
              <a:rPr lang="en-US" altLang="zh-CN" b="1" dirty="0" smtClean="0"/>
              <a:t>show()</a:t>
            </a:r>
            <a:r>
              <a:rPr lang="zh-CN" altLang="en-US" b="1" dirty="0" smtClean="0"/>
              <a:t>这个方法。所以在</a:t>
            </a:r>
            <a:r>
              <a:rPr lang="en-US" altLang="zh-CN" b="1" dirty="0" smtClean="0"/>
              <a:t>method</a:t>
            </a:r>
            <a:r>
              <a:rPr lang="zh-CN" altLang="en-US" b="1" dirty="0" smtClean="0"/>
              <a:t>中就是一个匿名内部类。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850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7027" y="1363119"/>
            <a:ext cx="8238310" cy="336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编程题：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定义一个名为</a:t>
            </a:r>
            <a:r>
              <a:rPr lang="en-US" altLang="zh-CN" sz="2400" b="1" dirty="0" smtClean="0"/>
              <a:t>Father</a:t>
            </a:r>
            <a:r>
              <a:rPr lang="zh-CN" altLang="en-US" sz="2400" b="1" dirty="0" smtClean="0"/>
              <a:t>的外部类，类中定义一个私有的</a:t>
            </a:r>
            <a:r>
              <a:rPr lang="en-US" altLang="zh-CN" sz="2400" b="1" dirty="0" smtClean="0"/>
              <a:t>String</a:t>
            </a:r>
            <a:r>
              <a:rPr lang="zh-CN" altLang="en-US" sz="2400" b="1" dirty="0" smtClean="0"/>
              <a:t>类型的属性</a:t>
            </a:r>
            <a:r>
              <a:rPr lang="en-US" altLang="zh-CN" sz="2400" b="1" dirty="0" smtClean="0"/>
              <a:t>name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name</a:t>
            </a:r>
            <a:r>
              <a:rPr lang="zh-CN" altLang="en-US" sz="2400" b="1" dirty="0" smtClean="0"/>
              <a:t>的值为“张三”。</a:t>
            </a:r>
            <a:r>
              <a:rPr lang="en-US" altLang="zh-CN" sz="2400" b="1" dirty="0" smtClean="0"/>
              <a:t>Child</a:t>
            </a:r>
            <a:r>
              <a:rPr lang="zh-CN" altLang="en-US" sz="2400" b="1" dirty="0" smtClean="0"/>
              <a:t>类为</a:t>
            </a:r>
            <a:r>
              <a:rPr lang="en-US" altLang="zh-CN" sz="2400" b="1" dirty="0" smtClean="0"/>
              <a:t>Father</a:t>
            </a:r>
            <a:r>
              <a:rPr lang="zh-CN" altLang="en-US" sz="2400" b="1" dirty="0" smtClean="0"/>
              <a:t>类的内部类，其中定义一个</a:t>
            </a:r>
            <a:r>
              <a:rPr lang="en-US" altLang="zh-CN" sz="2400" b="1" dirty="0" err="1" smtClean="0"/>
              <a:t>introFather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方法，方法中调用</a:t>
            </a:r>
            <a:r>
              <a:rPr lang="en-US" altLang="zh-CN" sz="2400" b="1" dirty="0" smtClean="0"/>
              <a:t>Father</a:t>
            </a:r>
            <a:r>
              <a:rPr lang="zh-CN" altLang="en-US" sz="2400" b="1" dirty="0" smtClean="0"/>
              <a:t>类的</a:t>
            </a:r>
            <a:r>
              <a:rPr lang="en-US" altLang="zh-CN" sz="2400" b="1" dirty="0" smtClean="0"/>
              <a:t>name</a:t>
            </a:r>
            <a:r>
              <a:rPr lang="zh-CN" altLang="en-US" sz="2400" b="1" dirty="0" smtClean="0"/>
              <a:t>属性。定义一个测试类</a:t>
            </a:r>
            <a:r>
              <a:rPr lang="en-US" altLang="zh-CN" sz="2400" b="1" dirty="0" smtClean="0"/>
              <a:t>Test</a:t>
            </a:r>
            <a:r>
              <a:rPr lang="zh-CN" altLang="en-US" sz="2400" b="1" dirty="0" smtClean="0"/>
              <a:t>，在</a:t>
            </a:r>
            <a:r>
              <a:rPr lang="en-US" altLang="zh-CN" sz="2400" b="1" dirty="0" smtClean="0"/>
              <a:t>Test</a:t>
            </a:r>
            <a:r>
              <a:rPr lang="zh-CN" altLang="en-US" sz="2400" b="1" dirty="0" smtClean="0"/>
              <a:t>类的</a:t>
            </a:r>
            <a:r>
              <a:rPr lang="en-US" altLang="zh-CN" sz="2400" b="1" dirty="0" smtClean="0"/>
              <a:t>main()</a:t>
            </a:r>
            <a:r>
              <a:rPr lang="zh-CN" altLang="en-US" sz="2400" b="1" dirty="0" smtClean="0"/>
              <a:t>方法中，创建</a:t>
            </a:r>
            <a:r>
              <a:rPr lang="en-US" altLang="zh-CN" sz="2400" b="1" dirty="0" smtClean="0"/>
              <a:t>Child</a:t>
            </a:r>
            <a:r>
              <a:rPr lang="zh-CN" altLang="en-US" sz="2400" b="1" dirty="0" smtClean="0"/>
              <a:t>对象，并调用</a:t>
            </a:r>
            <a:r>
              <a:rPr lang="en-US" altLang="zh-CN" sz="2400" b="1" dirty="0" err="1" smtClean="0"/>
              <a:t>introFather</a:t>
            </a:r>
            <a:r>
              <a:rPr lang="en-US" altLang="zh-CN" sz="2400" b="1" dirty="0" smtClean="0"/>
              <a:t> ()</a:t>
            </a:r>
            <a:r>
              <a:rPr lang="zh-CN" altLang="en-US" sz="2400" b="1" dirty="0" smtClean="0"/>
              <a:t>方法。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903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749" y="338856"/>
            <a:ext cx="85387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public class Father {</a:t>
            </a:r>
          </a:p>
          <a:p>
            <a:r>
              <a:rPr lang="en-US" altLang="zh-CN" sz="2400" b="1" dirty="0" smtClean="0"/>
              <a:t>	private String name="</a:t>
            </a:r>
            <a:r>
              <a:rPr lang="zh-CN" altLang="en-US" sz="2400" b="1" dirty="0" smtClean="0"/>
              <a:t>张三</a:t>
            </a:r>
            <a:r>
              <a:rPr lang="en-US" altLang="zh-CN" sz="2400" b="1" dirty="0" smtClean="0"/>
              <a:t>";</a:t>
            </a:r>
          </a:p>
          <a:p>
            <a:r>
              <a:rPr lang="en-US" altLang="zh-CN" sz="2400" b="1" dirty="0" smtClean="0"/>
              <a:t>	class Child{</a:t>
            </a:r>
          </a:p>
          <a:p>
            <a:r>
              <a:rPr lang="en-US" altLang="zh-CN" sz="2400" b="1" dirty="0" smtClean="0"/>
              <a:t>		void </a:t>
            </a:r>
            <a:r>
              <a:rPr lang="en-US" altLang="zh-CN" sz="2400" b="1" dirty="0" err="1" smtClean="0"/>
              <a:t>introFather</a:t>
            </a:r>
            <a:r>
              <a:rPr lang="en-US" altLang="zh-CN" sz="2400" b="1" dirty="0" smtClean="0"/>
              <a:t>() {</a:t>
            </a:r>
          </a:p>
          <a:p>
            <a:r>
              <a:rPr lang="en-US" altLang="zh-CN" sz="2400" b="1" dirty="0" smtClean="0"/>
              <a:t>			</a:t>
            </a:r>
            <a:r>
              <a:rPr lang="en-US" altLang="zh-CN" sz="2400" b="1" dirty="0" err="1" smtClean="0"/>
              <a:t>System.out.println</a:t>
            </a:r>
            <a:r>
              <a:rPr lang="en-US" altLang="zh-CN" sz="2400" b="1" dirty="0" smtClean="0"/>
              <a:t>("father is:"+name);</a:t>
            </a:r>
          </a:p>
          <a:p>
            <a:r>
              <a:rPr lang="en-US" altLang="zh-CN" sz="2400" b="1" dirty="0" smtClean="0"/>
              <a:t>		}</a:t>
            </a:r>
          </a:p>
          <a:p>
            <a:r>
              <a:rPr lang="en-US" altLang="zh-CN" sz="2400" b="1" dirty="0" smtClean="0"/>
              <a:t>	}</a:t>
            </a:r>
          </a:p>
          <a:p>
            <a:r>
              <a:rPr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709749" y="3547129"/>
            <a:ext cx="84342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public class Test {</a:t>
            </a:r>
          </a:p>
          <a:p>
            <a:r>
              <a:rPr lang="en-US" altLang="zh-CN" sz="2400" b="1" dirty="0" smtClean="0"/>
              <a:t>	public static void main(String[] </a:t>
            </a:r>
            <a:r>
              <a:rPr lang="en-US" altLang="zh-CN" sz="2400" b="1" dirty="0" err="1" smtClean="0"/>
              <a:t>args</a:t>
            </a:r>
            <a:r>
              <a:rPr lang="en-US" altLang="zh-CN" sz="2400" b="1" dirty="0" smtClean="0"/>
              <a:t>) {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</a:t>
            </a:r>
            <a:r>
              <a:rPr lang="en-US" altLang="zh-CN" sz="2400" b="1" dirty="0" err="1" smtClean="0"/>
              <a:t>Father.Child</a:t>
            </a:r>
            <a:r>
              <a:rPr lang="en-US" altLang="zh-CN" sz="2400" b="1" dirty="0" smtClean="0"/>
              <a:t> child=new Father().new Child();</a:t>
            </a:r>
          </a:p>
          <a:p>
            <a:r>
              <a:rPr lang="en-US" altLang="zh-CN" sz="2400" b="1" dirty="0" smtClean="0"/>
              <a:t>                  </a:t>
            </a:r>
            <a:r>
              <a:rPr lang="en-US" altLang="zh-CN" sz="2400" b="1" dirty="0" err="1" smtClean="0"/>
              <a:t>child.introFather</a:t>
            </a:r>
            <a:r>
              <a:rPr lang="en-US" altLang="zh-CN" sz="2400" b="1" dirty="0" smtClean="0"/>
              <a:t>();</a:t>
            </a:r>
          </a:p>
          <a:p>
            <a:r>
              <a:rPr lang="en-US" altLang="zh-CN" sz="2400" b="1" dirty="0" smtClean="0"/>
              <a:t>	}</a:t>
            </a:r>
          </a:p>
          <a:p>
            <a:r>
              <a:rPr lang="en-US" altLang="zh-CN" sz="2400" b="1" dirty="0" smtClean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19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0081" y="336011"/>
            <a:ext cx="110903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public class Test {</a:t>
            </a:r>
          </a:p>
          <a:p>
            <a:r>
              <a:rPr lang="en-US" altLang="zh-CN" sz="2400" b="1" dirty="0" smtClean="0"/>
              <a:t>	public static void main (String[] </a:t>
            </a:r>
            <a:r>
              <a:rPr lang="en-US" altLang="zh-CN" sz="2400" b="1" dirty="0" err="1" smtClean="0"/>
              <a:t>args</a:t>
            </a:r>
            <a:r>
              <a:rPr lang="en-US" altLang="zh-CN" sz="2400" b="1" dirty="0" smtClean="0"/>
              <a:t>)	{</a:t>
            </a:r>
          </a:p>
          <a:p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A.Inner</a:t>
            </a:r>
            <a:r>
              <a:rPr lang="en-US" altLang="zh-CN" sz="2400" b="1" dirty="0" smtClean="0"/>
              <a:t> inner = new A().new Inner();</a:t>
            </a:r>
          </a:p>
          <a:p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inner.show</a:t>
            </a:r>
            <a:r>
              <a:rPr lang="en-US" altLang="zh-CN" sz="2400" b="1" dirty="0" smtClean="0"/>
              <a:t>();</a:t>
            </a:r>
          </a:p>
          <a:p>
            <a:r>
              <a:rPr lang="en-US" altLang="zh-CN" sz="2400" b="1" dirty="0" smtClean="0"/>
              <a:t>	}</a:t>
            </a:r>
          </a:p>
          <a:p>
            <a:r>
              <a:rPr lang="en-US" altLang="zh-CN" sz="2400" b="1" dirty="0" smtClean="0"/>
              <a:t>}</a:t>
            </a:r>
          </a:p>
          <a:p>
            <a:r>
              <a:rPr lang="en-US" altLang="zh-CN" sz="2400" b="1" dirty="0" smtClean="0"/>
              <a:t>class A{</a:t>
            </a:r>
          </a:p>
          <a:p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y = 6;</a:t>
            </a:r>
          </a:p>
          <a:p>
            <a:r>
              <a:rPr lang="en-US" altLang="zh-CN" sz="2400" b="1" dirty="0" smtClean="0"/>
              <a:t>	class Inner	{</a:t>
            </a:r>
          </a:p>
          <a:p>
            <a:r>
              <a:rPr lang="en-US" altLang="zh-CN" sz="2400" b="1" dirty="0" smtClean="0"/>
              <a:t>		static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y = 3;</a:t>
            </a:r>
          </a:p>
          <a:p>
            <a:r>
              <a:rPr lang="en-US" altLang="zh-CN" sz="2400" b="1" dirty="0" smtClean="0"/>
              <a:t>		void show()	{</a:t>
            </a:r>
          </a:p>
          <a:p>
            <a:r>
              <a:rPr lang="en-US" altLang="zh-CN" sz="2400" b="1" dirty="0" smtClean="0"/>
              <a:t>			</a:t>
            </a:r>
            <a:r>
              <a:rPr lang="en-US" altLang="zh-CN" sz="2400" b="1" dirty="0" err="1" smtClean="0"/>
              <a:t>System.out.print</a:t>
            </a:r>
            <a:r>
              <a:rPr lang="en-US" altLang="zh-CN" sz="2400" b="1" dirty="0" smtClean="0"/>
              <a:t>(y);</a:t>
            </a:r>
          </a:p>
          <a:p>
            <a:r>
              <a:rPr lang="en-US" altLang="zh-CN" sz="2400" b="1" dirty="0" smtClean="0"/>
              <a:t>		}</a:t>
            </a:r>
          </a:p>
          <a:p>
            <a:r>
              <a:rPr lang="en-US" altLang="zh-CN" sz="2400" b="1" dirty="0" smtClean="0"/>
              <a:t>	}</a:t>
            </a:r>
          </a:p>
          <a:p>
            <a:r>
              <a:rPr lang="en-US" altLang="zh-CN" sz="2400" b="1" dirty="0" smtClean="0"/>
              <a:t>}</a:t>
            </a: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8473441" y="2182670"/>
            <a:ext cx="3008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分析左边的代码有没有错误，如果有错误请指出原因，如果没有错误则写出运行结果</a:t>
            </a:r>
            <a:endParaRPr lang="zh-CN" altLang="en-US" sz="2400" b="1" dirty="0"/>
          </a:p>
        </p:txBody>
      </p:sp>
      <p:sp>
        <p:nvSpPr>
          <p:cNvPr id="6" name="左箭头 5"/>
          <p:cNvSpPr/>
          <p:nvPr/>
        </p:nvSpPr>
        <p:spPr>
          <a:xfrm>
            <a:off x="6185264" y="2547257"/>
            <a:ext cx="1639387" cy="6049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1646" y="5091158"/>
            <a:ext cx="584780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 *  运行出错：</a:t>
            </a:r>
          </a:p>
          <a:p>
            <a:r>
              <a:rPr lang="zh-CN" altLang="en-US" sz="2400" b="1" dirty="0" smtClean="0"/>
              <a:t> *  成员内部类中不能拥有静态变量，但可以访问外部静态域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0924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438" y="553386"/>
            <a:ext cx="5925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7.</a:t>
            </a:r>
            <a:r>
              <a:rPr lang="zh-CN" altLang="en-US" sz="2400" b="1" dirty="0" smtClean="0"/>
              <a:t>分析下面“成员内部类”程序的运行结果：</a:t>
            </a:r>
            <a:endParaRPr lang="zh-CN" altLang="en-US" sz="2400" b="1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3" y="1015051"/>
            <a:ext cx="7224667" cy="55964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7944917" y="1210994"/>
            <a:ext cx="35634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行的</a:t>
            </a:r>
            <a:r>
              <a:rPr lang="en-US" altLang="zh-CN" b="1" dirty="0" smtClean="0"/>
              <a:t>number</a:t>
            </a:r>
            <a:r>
              <a:rPr lang="zh-CN" altLang="en-US" b="1" dirty="0" smtClean="0"/>
              <a:t>指的是内部类中</a:t>
            </a:r>
            <a:r>
              <a:rPr lang="en-US" altLang="zh-CN" b="1" dirty="0" smtClean="0"/>
              <a:t>show( )</a:t>
            </a:r>
            <a:r>
              <a:rPr lang="zh-CN" altLang="en-US" b="1" dirty="0" smtClean="0"/>
              <a:t>方法中的（第</a:t>
            </a:r>
            <a:r>
              <a:rPr lang="en-US" altLang="zh-CN" b="1" dirty="0" smtClean="0"/>
              <a:t>13</a:t>
            </a:r>
            <a:r>
              <a:rPr lang="zh-CN" altLang="en-US" b="1" dirty="0" smtClean="0"/>
              <a:t>行定义的）局部变量；</a:t>
            </a:r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行的</a:t>
            </a:r>
            <a:r>
              <a:rPr lang="en-US" altLang="zh-CN" b="1" dirty="0" smtClean="0"/>
              <a:t>this. number</a:t>
            </a:r>
            <a:r>
              <a:rPr lang="zh-CN" altLang="en-US" b="1" dirty="0" smtClean="0"/>
              <a:t>指的是内部类中的（第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行定义的）成员变量；</a:t>
            </a:r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行的</a:t>
            </a:r>
            <a:r>
              <a:rPr lang="en-US" altLang="zh-CN" b="1" dirty="0" smtClean="0"/>
              <a:t>new Outer( ). number</a:t>
            </a:r>
            <a:r>
              <a:rPr lang="zh-CN" altLang="en-US" b="1" dirty="0" smtClean="0"/>
              <a:t>指的是外部类中的（第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行定义的）成员变量；</a:t>
            </a:r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行的</a:t>
            </a:r>
            <a:r>
              <a:rPr lang="en-US" altLang="zh-CN" b="1" dirty="0" err="1" smtClean="0"/>
              <a:t>Outer.this</a:t>
            </a:r>
            <a:r>
              <a:rPr lang="en-US" altLang="zh-CN" b="1" dirty="0" smtClean="0"/>
              <a:t>. number</a:t>
            </a:r>
            <a:r>
              <a:rPr lang="zh-CN" altLang="en-US" b="1" dirty="0" smtClean="0"/>
              <a:t>指的也是外部类中的（第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行定义的）成员变量。</a:t>
            </a:r>
          </a:p>
          <a:p>
            <a:r>
              <a:rPr lang="zh-CN" altLang="en-US" b="1" dirty="0" smtClean="0"/>
              <a:t>因此运行结果应该是：</a:t>
            </a:r>
          </a:p>
          <a:p>
            <a:r>
              <a:rPr lang="en-US" altLang="zh-CN" b="1" dirty="0" smtClean="0"/>
              <a:t>30</a:t>
            </a:r>
          </a:p>
          <a:p>
            <a:r>
              <a:rPr lang="en-US" altLang="zh-CN" b="1" dirty="0" smtClean="0"/>
              <a:t>20</a:t>
            </a:r>
          </a:p>
          <a:p>
            <a:r>
              <a:rPr lang="en-US" altLang="zh-CN" b="1" dirty="0" smtClean="0"/>
              <a:t>10</a:t>
            </a:r>
          </a:p>
          <a:p>
            <a:r>
              <a:rPr lang="en-US" altLang="zh-CN" b="1" dirty="0" smtClean="0"/>
              <a:t>10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36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668</Words>
  <Application>Microsoft Office PowerPoint</Application>
  <PresentationFormat>自定义</PresentationFormat>
  <Paragraphs>114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第6章   内部类练习题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wimxt.com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第8章内部类练习题</dc:title>
  <dc:creator>Administrator</dc:creator>
  <cp:lastModifiedBy>Lenovo</cp:lastModifiedBy>
  <cp:revision>10</cp:revision>
  <dcterms:created xsi:type="dcterms:W3CDTF">2020-11-30T13:10:12Z</dcterms:created>
  <dcterms:modified xsi:type="dcterms:W3CDTF">2021-11-14T12:56:11Z</dcterms:modified>
</cp:coreProperties>
</file>