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7" r:id="rId14"/>
    <p:sldId id="26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6" r:id="rId25"/>
    <p:sldId id="299" r:id="rId26"/>
    <p:sldId id="300" r:id="rId27"/>
    <p:sldId id="301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4CB96E-12C4-4CE4-8554-D0509F61697D}">
          <p14:sldIdLst>
            <p14:sldId id="268"/>
            <p14:sldId id="269"/>
            <p14:sldId id="27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7"/>
            <p14:sldId id="26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</p14:sldIdLst>
        </p14:section>
        <p14:section name="Untitled Section" id="{4B31DD31-C3D8-4B31-809B-7E48DCEFFEF7}">
          <p14:sldIdLst>
            <p14:sldId id="299"/>
            <p14:sldId id="300"/>
            <p14:sldId id="301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7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33A9-2933-424B-AEC8-0EA2DCC823C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A171-9C71-439C-86C7-3A35AFBD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ignal.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unistd.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of the API </a:t>
            </a:r>
            <a:r>
              <a:rPr lang="en-US" dirty="0" smtClean="0"/>
              <a:t>are:</a:t>
            </a:r>
          </a:p>
          <a:p>
            <a:pPr marL="514350" indent="-514350" algn="just">
              <a:buAutoNum type="arabicPeriod"/>
            </a:pPr>
            <a:r>
              <a:rPr lang="en-US" b="1" dirty="0" err="1" smtClean="0"/>
              <a:t>sig_no</a:t>
            </a:r>
            <a:r>
              <a:rPr lang="en-US" b="1" dirty="0" smtClean="0"/>
              <a:t> </a:t>
            </a:r>
            <a:r>
              <a:rPr lang="en-US" dirty="0" smtClean="0"/>
              <a:t>argument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signal identifier like SIGINT or SIGTERM.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is defined in the &lt;</a:t>
            </a:r>
            <a:r>
              <a:rPr lang="en-US" dirty="0" err="1" smtClean="0"/>
              <a:t>signal.h</a:t>
            </a:r>
            <a:r>
              <a:rPr lang="en-US" dirty="0" smtClean="0"/>
              <a:t>&gt; header.</a:t>
            </a:r>
          </a:p>
          <a:p>
            <a:pPr marL="0" indent="0" algn="just">
              <a:buNone/>
            </a:pPr>
            <a:r>
              <a:rPr lang="en-US" dirty="0" smtClean="0"/>
              <a:t>2. </a:t>
            </a:r>
            <a:r>
              <a:rPr lang="en-US" b="1" dirty="0"/>
              <a:t>handler</a:t>
            </a:r>
            <a:r>
              <a:rPr lang="en-US" dirty="0"/>
              <a:t> argument is the function pointer of a user-defined signal handler function. </a:t>
            </a:r>
            <a:endParaRPr lang="en-US" dirty="0" smtClean="0"/>
          </a:p>
          <a:p>
            <a:pPr algn="just"/>
            <a:r>
              <a:rPr lang="en-US" dirty="0" smtClean="0"/>
              <a:t>Does not return any value.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signal.h</a:t>
            </a:r>
            <a:r>
              <a:rPr lang="en-US" dirty="0"/>
              <a:t>&gt; /*signal handler function*/ void </a:t>
            </a:r>
            <a:r>
              <a:rPr lang="en-US" dirty="0" err="1"/>
              <a:t>catch_sig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sig_num</a:t>
            </a:r>
            <a:r>
              <a:rPr lang="en-US" dirty="0"/>
              <a:t>)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{ </a:t>
            </a:r>
          </a:p>
          <a:p>
            <a:pPr marL="0" indent="0" algn="just">
              <a:buNone/>
            </a:pPr>
            <a:r>
              <a:rPr lang="en-US" dirty="0" smtClean="0"/>
              <a:t>signal </a:t>
            </a:r>
            <a:r>
              <a:rPr lang="en-US" dirty="0"/>
              <a:t>(</a:t>
            </a:r>
            <a:r>
              <a:rPr lang="en-US" dirty="0" err="1"/>
              <a:t>sig_num,catch_sig</a:t>
            </a:r>
            <a:r>
              <a:rPr lang="en-US" dirty="0"/>
              <a:t>);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cout</a:t>
            </a:r>
            <a:r>
              <a:rPr lang="en-US" dirty="0"/>
              <a:t>&lt;&lt;”</a:t>
            </a:r>
            <a:r>
              <a:rPr lang="en-US" dirty="0" err="1"/>
              <a:t>catch_sig</a:t>
            </a:r>
            <a:r>
              <a:rPr lang="en-US" dirty="0"/>
              <a:t>:”&lt;&lt;</a:t>
            </a:r>
            <a:r>
              <a:rPr lang="en-US" dirty="0" err="1"/>
              <a:t>sig_num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} </a:t>
            </a:r>
          </a:p>
          <a:p>
            <a:pPr marL="0" indent="0" algn="just">
              <a:buNone/>
            </a:pPr>
            <a:r>
              <a:rPr lang="en-US" dirty="0" smtClean="0"/>
              <a:t>/*</a:t>
            </a:r>
            <a:r>
              <a:rPr lang="en-US" dirty="0"/>
              <a:t>main function*/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{ </a:t>
            </a:r>
          </a:p>
          <a:p>
            <a:pPr marL="0" indent="0" algn="just">
              <a:buNone/>
            </a:pPr>
            <a:r>
              <a:rPr lang="en-US" dirty="0" smtClean="0"/>
              <a:t>signal(</a:t>
            </a:r>
            <a:r>
              <a:rPr lang="en-US" dirty="0" err="1" smtClean="0"/>
              <a:t>SIGTERM,catch_sig</a:t>
            </a:r>
            <a:r>
              <a:rPr lang="en-US" dirty="0"/>
              <a:t>);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signal(SIGINT,SIG_IGN);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signal(SIGSEGV,SIG_DFL</a:t>
            </a:r>
            <a:r>
              <a:rPr lang="en-US" dirty="0" smtClean="0"/>
              <a:t>);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pause( ); /*wait for a signal interruption*/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attempts to catch the SIGTERM signal, </a:t>
            </a:r>
            <a:endParaRPr lang="en-US" dirty="0" smtClean="0"/>
          </a:p>
          <a:p>
            <a:pPr algn="just"/>
            <a:r>
              <a:rPr lang="en-US" dirty="0" smtClean="0"/>
              <a:t>ignores </a:t>
            </a:r>
            <a:r>
              <a:rPr lang="en-US" dirty="0"/>
              <a:t>the SIGINT signal, and </a:t>
            </a:r>
            <a:endParaRPr lang="en-US" dirty="0" smtClean="0"/>
          </a:p>
          <a:p>
            <a:pPr algn="just"/>
            <a:r>
              <a:rPr lang="en-US" dirty="0" smtClean="0"/>
              <a:t>accepts </a:t>
            </a:r>
            <a:r>
              <a:rPr lang="en-US" dirty="0"/>
              <a:t>the default action of the SIGSEGV signal.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pause API suspends the calling process until it is interrupted by a signal and the corresponding signal handler does a </a:t>
            </a:r>
            <a:r>
              <a:rPr lang="en-US" dirty="0" smtClean="0"/>
              <a:t>return. </a:t>
            </a:r>
          </a:p>
          <a:p>
            <a:pPr algn="just"/>
            <a:r>
              <a:rPr lang="en-US" dirty="0"/>
              <a:t>The SIG_IGN specifies a signal is to be </a:t>
            </a:r>
            <a:r>
              <a:rPr lang="en-US" dirty="0" smtClean="0"/>
              <a:t>ignored.</a:t>
            </a:r>
          </a:p>
          <a:p>
            <a:pPr algn="just"/>
            <a:r>
              <a:rPr lang="en-US" dirty="0" smtClean="0"/>
              <a:t> The </a:t>
            </a:r>
            <a:r>
              <a:rPr lang="en-US" dirty="0"/>
              <a:t>SIG_DFL specifies to accept the default action of a signal. </a:t>
            </a:r>
          </a:p>
        </p:txBody>
      </p:sp>
    </p:spTree>
    <p:extLst>
      <p:ext uri="{BB962C8B-B14F-4D97-AF65-F5344CB8AC3E}">
        <p14:creationId xmlns:p14="http://schemas.microsoft.com/office/powerpoint/2010/main" val="3291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system V.3 and v.4 support the </a:t>
            </a:r>
            <a:r>
              <a:rPr lang="en-US" dirty="0" err="1" smtClean="0"/>
              <a:t>sigset</a:t>
            </a:r>
            <a:r>
              <a:rPr lang="en-US" dirty="0" smtClean="0"/>
              <a:t> API.</a:t>
            </a:r>
          </a:p>
          <a:p>
            <a:r>
              <a:rPr lang="en-US" dirty="0" smtClean="0"/>
              <a:t>Syntax and use of </a:t>
            </a:r>
            <a:r>
              <a:rPr lang="en-US" dirty="0" err="1" smtClean="0"/>
              <a:t>sigset</a:t>
            </a:r>
            <a:r>
              <a:rPr lang="en-US" dirty="0" smtClean="0"/>
              <a:t> API same as signal API.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 #include&lt;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 void (*</a:t>
            </a:r>
            <a:r>
              <a:rPr lang="en-US" dirty="0" err="1" smtClean="0"/>
              <a:t>sigset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signal_num</a:t>
            </a:r>
            <a:r>
              <a:rPr lang="en-US" dirty="0" smtClean="0"/>
              <a:t>, void (*handler)(</a:t>
            </a:r>
            <a:r>
              <a:rPr lang="en-US" dirty="0" err="1" smtClean="0"/>
              <a:t>int</a:t>
            </a:r>
            <a:r>
              <a:rPr lang="en-US" dirty="0" smtClean="0"/>
              <a:t>))(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SIGNAL MASK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 smtClean="0"/>
              <a:t>The collection of signal that are currently blocked is  called the signal mask.</a:t>
            </a:r>
          </a:p>
          <a:p>
            <a:pPr algn="just"/>
            <a:r>
              <a:rPr lang="en-US" dirty="0" smtClean="0"/>
              <a:t>Each process has its own signal mask.</a:t>
            </a:r>
          </a:p>
          <a:p>
            <a:pPr algn="just"/>
            <a:r>
              <a:rPr lang="en-US" dirty="0" smtClean="0"/>
              <a:t>Each process in a </a:t>
            </a:r>
            <a:r>
              <a:rPr lang="en-US" dirty="0" err="1" smtClean="0"/>
              <a:t>unix</a:t>
            </a:r>
            <a:r>
              <a:rPr lang="en-US" dirty="0" smtClean="0"/>
              <a:t> or POSIX.1 systems has a signal mask that defines which signals are blocked when generated to a process.</a:t>
            </a:r>
          </a:p>
          <a:p>
            <a:pPr algn="just"/>
            <a:r>
              <a:rPr lang="en-US" dirty="0" smtClean="0"/>
              <a:t>A blocked signal depends on the recipient process to unblock it and handle it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/>
              <a:t>A process initially inherits the parent’s signal mask when it is </a:t>
            </a:r>
            <a:r>
              <a:rPr lang="en-US" dirty="0" smtClean="0"/>
              <a:t>created.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any pending signals for the parent process are not passed on.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process may query or set its signal mask via the </a:t>
            </a:r>
            <a:r>
              <a:rPr lang="en-US" dirty="0" err="1"/>
              <a:t>sigprocmask</a:t>
            </a:r>
            <a:r>
              <a:rPr lang="en-US" dirty="0"/>
              <a:t> API: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5200"/>
            <a:ext cx="8915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2578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Returns</a:t>
            </a:r>
            <a:r>
              <a:rPr lang="en-US" sz="2400" dirty="0"/>
              <a:t>: 0 if OK, </a:t>
            </a:r>
            <a:r>
              <a:rPr lang="en-US" sz="2400" dirty="0" smtClean="0"/>
              <a:t>-1 </a:t>
            </a:r>
            <a:r>
              <a:rPr lang="en-US" sz="2400" dirty="0"/>
              <a:t>on error</a:t>
            </a:r>
          </a:p>
        </p:txBody>
      </p:sp>
    </p:spTree>
    <p:extLst>
      <p:ext uri="{BB962C8B-B14F-4D97-AF65-F5344CB8AC3E}">
        <p14:creationId xmlns:p14="http://schemas.microsoft.com/office/powerpoint/2010/main" val="41851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new_mask</a:t>
            </a:r>
            <a:r>
              <a:rPr lang="en-US" dirty="0"/>
              <a:t> argument defines a set of signals to be set or reset in a calling process signal </a:t>
            </a:r>
            <a:r>
              <a:rPr lang="en-US" dirty="0" smtClean="0"/>
              <a:t>mask.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cmd</a:t>
            </a:r>
            <a:r>
              <a:rPr lang="en-US" dirty="0"/>
              <a:t> argument specifies how the </a:t>
            </a:r>
            <a:r>
              <a:rPr lang="en-US" dirty="0" err="1"/>
              <a:t>new_mask</a:t>
            </a:r>
            <a:r>
              <a:rPr lang="en-US" dirty="0"/>
              <a:t> value is to be used by the API.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possible values of </a:t>
            </a:r>
            <a:r>
              <a:rPr lang="en-US" dirty="0" err="1"/>
              <a:t>cmd</a:t>
            </a:r>
            <a:r>
              <a:rPr lang="en-US" dirty="0"/>
              <a:t> and the corresponding use of the </a:t>
            </a:r>
            <a:r>
              <a:rPr lang="en-US" dirty="0" err="1"/>
              <a:t>new_mask</a:t>
            </a:r>
            <a:r>
              <a:rPr lang="en-US" dirty="0"/>
              <a:t> value </a:t>
            </a:r>
            <a:r>
              <a:rPr lang="en-US" dirty="0" smtClean="0"/>
              <a:t>are: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1"/>
            <a:ext cx="91439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4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BSD UNIX and POSIX.1 define a set of API known as </a:t>
            </a:r>
            <a:r>
              <a:rPr lang="en-US" dirty="0" err="1"/>
              <a:t>sigsetops</a:t>
            </a:r>
            <a:r>
              <a:rPr lang="en-US" dirty="0"/>
              <a:t> functions: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7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sigemptyset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API clears all signal flags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sigmask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argument.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sigaddset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API sets the flag corresponding to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signal_num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signal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sigmask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argument.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sigdelset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API clears the flag corresponding to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signal_num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signal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sigmask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argument.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sigfillset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API sets all the signal flags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sigmask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argument.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 all the above functions return 0 if OK, -1 on error ]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sigismember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API returns 1 if flag is set, 0 if not set and -1 if the call fails.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can query which signals are pending </a:t>
            </a:r>
            <a:r>
              <a:rPr lang="en-US" dirty="0" smtClean="0"/>
              <a:t>-  </a:t>
            </a:r>
            <a:r>
              <a:rPr lang="en-US" dirty="0" err="1"/>
              <a:t>sigpending</a:t>
            </a:r>
            <a:r>
              <a:rPr lang="en-US" dirty="0"/>
              <a:t> API: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#include&lt;</a:t>
            </a:r>
            <a:r>
              <a:rPr lang="en-US" b="1" dirty="0" err="1"/>
              <a:t>signal.h</a:t>
            </a:r>
            <a:r>
              <a:rPr lang="en-US" b="1" dirty="0"/>
              <a:t>&gt;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err="1"/>
              <a:t>sigpending</a:t>
            </a:r>
            <a:r>
              <a:rPr lang="en-US" b="1" dirty="0"/>
              <a:t>(</a:t>
            </a:r>
            <a:r>
              <a:rPr lang="en-US" b="1" dirty="0" err="1"/>
              <a:t>sigset_t</a:t>
            </a:r>
            <a:r>
              <a:rPr lang="en-US" b="1" dirty="0"/>
              <a:t>* </a:t>
            </a:r>
            <a:r>
              <a:rPr lang="en-US" b="1" dirty="0" err="1"/>
              <a:t>sigmask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smtClean="0"/>
              <a:t>Returns:</a:t>
            </a:r>
            <a:r>
              <a:rPr lang="en-US" dirty="0" smtClean="0"/>
              <a:t> </a:t>
            </a:r>
            <a:r>
              <a:rPr lang="en-US" dirty="0"/>
              <a:t>0 if OK, -1 if fails.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sigpending</a:t>
            </a:r>
            <a:r>
              <a:rPr lang="en-US" dirty="0"/>
              <a:t> API can be useful to find out whether one or more signals are pending for a process and to set up special signal handling methods for these signals before the process calls the </a:t>
            </a:r>
            <a:r>
              <a:rPr lang="en-US" dirty="0" err="1"/>
              <a:t>sigprocmask</a:t>
            </a:r>
            <a:r>
              <a:rPr lang="en-US" dirty="0"/>
              <a:t> API to unblock them. </a:t>
            </a:r>
          </a:p>
        </p:txBody>
      </p:sp>
    </p:spTree>
    <p:extLst>
      <p:ext uri="{BB962C8B-B14F-4D97-AF65-F5344CB8AC3E}">
        <p14:creationId xmlns:p14="http://schemas.microsoft.com/office/powerpoint/2010/main" val="2359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What is signal?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Signals are a limited form of inter-process communication used in UNIX, Unix-like, and other POSIX-compliant operating systems. 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A signal is an asynchronous notification or software interrupt (disturbs) sent to a process or to a specific thread within the same process in order to notify it of an event that occurred. </a:t>
            </a:r>
          </a:p>
        </p:txBody>
      </p:sp>
    </p:spTree>
    <p:extLst>
      <p:ext uri="{BB962C8B-B14F-4D97-AF65-F5344CB8AC3E}">
        <p14:creationId xmlns:p14="http://schemas.microsoft.com/office/powerpoint/2010/main" val="7065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also supports following APIs for signal mask </a:t>
            </a: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signal.h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sighold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signal_num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sigrelse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signal_num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sigignore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signal_num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sigpause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signal_num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0543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sigsetjmp</a:t>
            </a:r>
            <a:r>
              <a:rPr lang="en-US" dirty="0"/>
              <a:t> AND </a:t>
            </a:r>
            <a:r>
              <a:rPr lang="en-US" dirty="0" err="1"/>
              <a:t>siglongjmp</a:t>
            </a:r>
            <a:r>
              <a:rPr lang="en-US" dirty="0"/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Support for </a:t>
            </a:r>
            <a:r>
              <a:rPr lang="en-US" dirty="0"/>
              <a:t>a non-local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with signal </a:t>
            </a:r>
            <a:r>
              <a:rPr lang="en-US" dirty="0" smtClean="0"/>
              <a:t>handling.</a:t>
            </a:r>
          </a:p>
          <a:p>
            <a:pPr algn="just"/>
            <a:r>
              <a:rPr lang="en-US" dirty="0" err="1" smtClean="0"/>
              <a:t>Sigsetjmp</a:t>
            </a:r>
            <a:r>
              <a:rPr lang="en-US" dirty="0" smtClean="0"/>
              <a:t> - </a:t>
            </a:r>
            <a:r>
              <a:rPr lang="en-US" dirty="0" err="1" smtClean="0"/>
              <a:t>setjmp</a:t>
            </a:r>
            <a:r>
              <a:rPr lang="en-US" dirty="0" smtClean="0"/>
              <a:t>, </a:t>
            </a:r>
            <a:r>
              <a:rPr lang="en-US" dirty="0" err="1" smtClean="0"/>
              <a:t>siglongjmp</a:t>
            </a:r>
            <a:r>
              <a:rPr lang="en-US" dirty="0" smtClean="0"/>
              <a:t> - </a:t>
            </a:r>
            <a:r>
              <a:rPr lang="en-US" dirty="0" err="1" smtClean="0"/>
              <a:t>longjmp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SYNOPSIS:-</a:t>
            </a:r>
            <a:endParaRPr lang="en-US" b="1" dirty="0"/>
          </a:p>
          <a:p>
            <a:r>
              <a:rPr lang="en-US" dirty="0"/>
              <a:t>#include &lt;</a:t>
            </a:r>
            <a:r>
              <a:rPr lang="en-US" dirty="0" err="1"/>
              <a:t>setjmp.h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setjmp</a:t>
            </a:r>
            <a:r>
              <a:rPr lang="en-US" dirty="0"/>
              <a:t>(</a:t>
            </a:r>
            <a:r>
              <a:rPr lang="en-US" dirty="0" err="1"/>
              <a:t>jmp_buf</a:t>
            </a:r>
            <a:r>
              <a:rPr lang="en-US" dirty="0"/>
              <a:t> </a:t>
            </a:r>
            <a:r>
              <a:rPr lang="en-US" i="1" dirty="0" err="1"/>
              <a:t>env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sigsetjmp</a:t>
            </a:r>
            <a:r>
              <a:rPr lang="en-US" dirty="0"/>
              <a:t>(</a:t>
            </a:r>
            <a:r>
              <a:rPr lang="en-US" dirty="0" err="1"/>
              <a:t>sigjmp_buf</a:t>
            </a:r>
            <a:r>
              <a:rPr lang="en-US" dirty="0"/>
              <a:t> </a:t>
            </a:r>
            <a:r>
              <a:rPr lang="en-US" i="1" dirty="0" err="1"/>
              <a:t>env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i="1" dirty="0" err="1"/>
              <a:t>savemask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longjmp</a:t>
            </a:r>
            <a:r>
              <a:rPr lang="en-US" dirty="0"/>
              <a:t>(</a:t>
            </a:r>
            <a:r>
              <a:rPr lang="en-US" dirty="0" err="1"/>
              <a:t>jmp_buf</a:t>
            </a:r>
            <a:r>
              <a:rPr lang="en-US" dirty="0"/>
              <a:t> </a:t>
            </a:r>
            <a:r>
              <a:rPr lang="en-US" i="1" dirty="0" err="1"/>
              <a:t>env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i="1" dirty="0" err="1"/>
              <a:t>val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siglongjmp</a:t>
            </a:r>
            <a:r>
              <a:rPr lang="en-US" dirty="0"/>
              <a:t>(</a:t>
            </a:r>
            <a:r>
              <a:rPr lang="en-US" dirty="0" err="1"/>
              <a:t>sigjmp_buf</a:t>
            </a:r>
            <a:r>
              <a:rPr lang="en-US" dirty="0"/>
              <a:t> </a:t>
            </a:r>
            <a:r>
              <a:rPr lang="en-US" i="1" dirty="0" err="1"/>
              <a:t>env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i="1" dirty="0" err="1"/>
              <a:t>val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functions </a:t>
            </a:r>
            <a:r>
              <a:rPr lang="en-US" dirty="0"/>
              <a:t>are useful for dealing with errors and interrupts encountered in a </a:t>
            </a:r>
            <a:r>
              <a:rPr lang="en-US" dirty="0" smtClean="0"/>
              <a:t> </a:t>
            </a:r>
            <a:r>
              <a:rPr lang="en-US" dirty="0"/>
              <a:t>program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setjmp</a:t>
            </a:r>
            <a:r>
              <a:rPr lang="en-US" dirty="0"/>
              <a:t>() function saves its stack environment in </a:t>
            </a:r>
            <a:r>
              <a:rPr lang="en-US" dirty="0" err="1"/>
              <a:t>env</a:t>
            </a:r>
            <a:r>
              <a:rPr lang="en-US" dirty="0"/>
              <a:t> for later use by </a:t>
            </a:r>
            <a:r>
              <a:rPr lang="en-US" dirty="0" err="1"/>
              <a:t>longjmp</a:t>
            </a:r>
            <a:r>
              <a:rPr lang="en-US" dirty="0" smtClean="0"/>
              <a:t>().</a:t>
            </a:r>
          </a:p>
          <a:p>
            <a:pPr algn="just"/>
            <a:r>
              <a:rPr lang="en-US" dirty="0"/>
              <a:t>A call to </a:t>
            </a:r>
            <a:r>
              <a:rPr lang="en-US" dirty="0" err="1"/>
              <a:t>sigsetjmp</a:t>
            </a:r>
            <a:r>
              <a:rPr lang="en-US" dirty="0"/>
              <a:t>() saves the calling environment in its </a:t>
            </a:r>
            <a:r>
              <a:rPr lang="en-US" dirty="0" err="1"/>
              <a:t>env</a:t>
            </a:r>
            <a:r>
              <a:rPr lang="en-US" dirty="0"/>
              <a:t> argument for later use by </a:t>
            </a:r>
            <a:r>
              <a:rPr lang="en-US" dirty="0" err="1"/>
              <a:t>siglongjmp</a:t>
            </a:r>
            <a:r>
              <a:rPr lang="en-US" dirty="0" smtClean="0"/>
              <a:t>().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siglongjmp</a:t>
            </a:r>
            <a:r>
              <a:rPr lang="en-US" dirty="0"/>
              <a:t>() function restores the environment saved by the most recent invocation of </a:t>
            </a:r>
            <a:r>
              <a:rPr lang="en-US" dirty="0" err="1"/>
              <a:t>sigsetjmp</a:t>
            </a:r>
            <a:r>
              <a:rPr lang="en-US" dirty="0"/>
              <a:t>() in the same thread, with the corresponding </a:t>
            </a:r>
            <a:r>
              <a:rPr lang="en-US" dirty="0" err="1"/>
              <a:t>sigjmp_buf</a:t>
            </a:r>
            <a:r>
              <a:rPr lang="en-US" dirty="0"/>
              <a:t> </a:t>
            </a:r>
            <a:r>
              <a:rPr lang="en-US" dirty="0" smtClean="0"/>
              <a:t>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Env</a:t>
            </a:r>
            <a:r>
              <a:rPr lang="en-US" dirty="0" smtClean="0"/>
              <a:t> :  </a:t>
            </a:r>
            <a:r>
              <a:rPr lang="en-US" dirty="0"/>
              <a:t>An array type for holding the information needed to restore a calling environment.</a:t>
            </a:r>
          </a:p>
          <a:p>
            <a:r>
              <a:rPr lang="en-US" dirty="0" err="1" smtClean="0"/>
              <a:t>Savemask</a:t>
            </a:r>
            <a:r>
              <a:rPr lang="en-US" dirty="0" smtClean="0"/>
              <a:t> :  </a:t>
            </a:r>
            <a:r>
              <a:rPr lang="en-US" dirty="0"/>
              <a:t>An indicator used to determine if the current signal mask of the thread is to be saved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is a replacement for the signal API in the latest UNIX and POSIX systems.</a:t>
            </a:r>
          </a:p>
          <a:p>
            <a:pPr algn="just"/>
            <a:r>
              <a:rPr lang="en-US" dirty="0" smtClean="0"/>
              <a:t>what </a:t>
            </a:r>
            <a:r>
              <a:rPr lang="en-US" dirty="0"/>
              <a:t>should be a program's behavior when receiving specific OS signals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Detailed </a:t>
            </a:r>
            <a:r>
              <a:rPr lang="en-US" dirty="0"/>
              <a:t>signal </a:t>
            </a:r>
            <a:r>
              <a:rPr lang="en-US" dirty="0" smtClean="0"/>
              <a:t>management.</a:t>
            </a:r>
          </a:p>
          <a:p>
            <a:pPr algn="just"/>
            <a:r>
              <a:rPr lang="en-US" dirty="0" smtClean="0"/>
              <a:t>Allows </a:t>
            </a:r>
            <a:r>
              <a:rPr lang="en-US" dirty="0"/>
              <a:t>the calling process to examine or specify the action to be taken on delivery of a specific </a:t>
            </a:r>
            <a:r>
              <a:rPr lang="en-US" dirty="0" smtClean="0"/>
              <a:t>signal.</a:t>
            </a:r>
          </a:p>
          <a:p>
            <a:pPr algn="just"/>
            <a:r>
              <a:rPr lang="en-US" dirty="0" smtClean="0"/>
              <a:t>Setup a signal handling method for each signal it wants to deal with.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Synopsis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sigaction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sig,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sigaction</a:t>
            </a:r>
            <a:r>
              <a:rPr lang="en-US" dirty="0"/>
              <a:t> *restrict act</a:t>
            </a:r>
            <a:r>
              <a:rPr lang="en-US" dirty="0" smtClean="0"/>
              <a:t>,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sigaction</a:t>
            </a:r>
            <a:r>
              <a:rPr lang="en-US" dirty="0"/>
              <a:t> *restrict </a:t>
            </a:r>
            <a:r>
              <a:rPr lang="en-US" dirty="0" err="1"/>
              <a:t>oact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Return </a:t>
            </a:r>
            <a:r>
              <a:rPr lang="en-US" b="1" dirty="0" smtClean="0"/>
              <a:t>Values:</a:t>
            </a:r>
            <a:endParaRPr lang="en-US" b="1" dirty="0"/>
          </a:p>
          <a:p>
            <a:pPr marL="0" indent="0">
              <a:buNone/>
            </a:pPr>
            <a:endParaRPr lang="en-US" sz="1100" dirty="0"/>
          </a:p>
          <a:p>
            <a:pPr algn="just"/>
            <a:r>
              <a:rPr lang="en-US" dirty="0"/>
              <a:t>S</a:t>
            </a:r>
            <a:r>
              <a:rPr lang="en-US" dirty="0" smtClean="0"/>
              <a:t>uccessful </a:t>
            </a:r>
            <a:r>
              <a:rPr lang="en-US" dirty="0"/>
              <a:t>completion, 0 is returned. </a:t>
            </a:r>
            <a:endParaRPr lang="en-US" dirty="0" smtClean="0"/>
          </a:p>
          <a:p>
            <a:pPr algn="just"/>
            <a:r>
              <a:rPr lang="en-US" dirty="0" smtClean="0"/>
              <a:t>Otherwise</a:t>
            </a:r>
            <a:r>
              <a:rPr lang="en-US" dirty="0"/>
              <a:t>, -1 is returned, </a:t>
            </a:r>
            <a:r>
              <a:rPr lang="en-US" dirty="0" err="1"/>
              <a:t>errno</a:t>
            </a:r>
            <a:r>
              <a:rPr lang="en-US" dirty="0"/>
              <a:t> is set to indicate the </a:t>
            </a:r>
            <a:r>
              <a:rPr lang="en-US" dirty="0" smtClean="0"/>
              <a:t>error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2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b="1" dirty="0"/>
              <a:t>sig argument </a:t>
            </a:r>
            <a:r>
              <a:rPr lang="en-US" dirty="0" smtClean="0"/>
              <a:t>:- specifies </a:t>
            </a:r>
            <a:r>
              <a:rPr lang="en-US" dirty="0"/>
              <a:t>the </a:t>
            </a:r>
            <a:r>
              <a:rPr lang="en-US" dirty="0" smtClean="0"/>
              <a:t>signal.</a:t>
            </a:r>
            <a:endParaRPr lang="en-US" sz="100" dirty="0"/>
          </a:p>
          <a:p>
            <a:pPr algn="just"/>
            <a:r>
              <a:rPr lang="en-US" dirty="0"/>
              <a:t>If the argument act is not NULL, it points to a structure specifying the new action to be taken when delivering sig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If the argument </a:t>
            </a:r>
            <a:r>
              <a:rPr lang="en-US" dirty="0" err="1"/>
              <a:t>oact</a:t>
            </a:r>
            <a:r>
              <a:rPr lang="en-US" dirty="0"/>
              <a:t> is not NULL, it points to a structure where the action previously associated with sig is to be stored on return from </a:t>
            </a:r>
            <a:r>
              <a:rPr lang="en-US" dirty="0" err="1"/>
              <a:t>sigaction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08048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SIGCHLD SIGNAL </a:t>
            </a:r>
            <a:r>
              <a:rPr lang="en-US" dirty="0" smtClean="0"/>
              <a:t>and WAITPID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a child process terminates or stops,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kernel will generate a SIGCHLD signal to its parent process. </a:t>
            </a:r>
            <a:endParaRPr lang="en-US" dirty="0" smtClean="0"/>
          </a:p>
          <a:p>
            <a:pPr algn="just"/>
            <a:r>
              <a:rPr lang="en-US" dirty="0" smtClean="0"/>
              <a:t>Depending </a:t>
            </a:r>
            <a:r>
              <a:rPr lang="en-US" dirty="0"/>
              <a:t>on how the parent sets up the handling of the SIGCHLD signal, </a:t>
            </a:r>
            <a:endParaRPr lang="en-US" dirty="0" smtClean="0"/>
          </a:p>
          <a:p>
            <a:pPr algn="just"/>
            <a:r>
              <a:rPr lang="en-US" dirty="0" smtClean="0"/>
              <a:t>different </a:t>
            </a:r>
            <a:r>
              <a:rPr lang="en-US" dirty="0"/>
              <a:t>events may occur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Parent accepts the default action of the SIGCHLD </a:t>
            </a:r>
            <a:r>
              <a:rPr lang="en-US" dirty="0" smtClean="0"/>
              <a:t>signal.</a:t>
            </a:r>
          </a:p>
          <a:p>
            <a:endParaRPr lang="en-US" sz="100" dirty="0"/>
          </a:p>
          <a:p>
            <a:r>
              <a:rPr lang="en-US" dirty="0"/>
              <a:t>Parent </a:t>
            </a:r>
            <a:r>
              <a:rPr lang="en-US" b="1" dirty="0"/>
              <a:t>ignores </a:t>
            </a:r>
            <a:r>
              <a:rPr lang="en-US" dirty="0"/>
              <a:t>the SIGCHLD signal </a:t>
            </a:r>
          </a:p>
          <a:p>
            <a:endParaRPr lang="en-US" sz="100" dirty="0"/>
          </a:p>
          <a:p>
            <a:r>
              <a:rPr lang="en-US" dirty="0"/>
              <a:t>Process </a:t>
            </a:r>
            <a:r>
              <a:rPr lang="en-US" b="1" dirty="0"/>
              <a:t>catches </a:t>
            </a:r>
            <a:r>
              <a:rPr lang="en-US" dirty="0"/>
              <a:t>the SIGCHLD signal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72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kill()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Process can send a signal to a related process or a group of processes via by calling kill() system call (API).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Kill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() function is used for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interprocess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communication when sender process and receiver process are related to each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parent and child process can send signals to each other use kill() API.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Synopsis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  <a:hlinkClick r:id="rId2"/>
              </a:rPr>
              <a:t>signal.h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kill(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pid_t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Arguments:</a:t>
            </a:r>
            <a:endParaRPr lang="en-US" dirty="0"/>
          </a:p>
          <a:p>
            <a:pPr lvl="0" algn="just"/>
            <a:r>
              <a:rPr lang="en-US" dirty="0" err="1"/>
              <a:t>Pid</a:t>
            </a:r>
            <a:r>
              <a:rPr lang="en-US" dirty="0"/>
              <a:t> : process ID you want to send a signal to.</a:t>
            </a:r>
          </a:p>
          <a:p>
            <a:pPr lvl="0" algn="just"/>
            <a:r>
              <a:rPr lang="en-US" dirty="0"/>
              <a:t>Sig : signal you want to send.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Returns Value:</a:t>
            </a:r>
            <a:endParaRPr lang="en-US" dirty="0"/>
          </a:p>
          <a:p>
            <a:pPr algn="just"/>
            <a:r>
              <a:rPr lang="en-US" dirty="0"/>
              <a:t> successful execution of kill() API returns : 0.</a:t>
            </a:r>
          </a:p>
          <a:p>
            <a:pPr algn="just"/>
            <a:r>
              <a:rPr lang="en-US" dirty="0"/>
              <a:t>Failure of kill() API returns : -1  and </a:t>
            </a:r>
            <a:r>
              <a:rPr lang="en-US" i="1" dirty="0" err="1"/>
              <a:t>errno</a:t>
            </a:r>
            <a:r>
              <a:rPr lang="en-US" dirty="0"/>
              <a:t> set to indicate the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/>
              <a:t>The operating system uses signals to report exceptional situations to an executing program. 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When a signal is sent, the operating system interrupts (disturbs) the target process' normal flow of execution to deliver the signal.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sig </a:t>
            </a:r>
            <a:r>
              <a:rPr lang="en-US" dirty="0"/>
              <a:t>argument is the integer value of a signal to be sent to one or more processes designated by </a:t>
            </a:r>
            <a:r>
              <a:rPr lang="en-US" dirty="0" err="1"/>
              <a:t>pid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possible values of </a:t>
            </a:r>
            <a:r>
              <a:rPr lang="en-US" dirty="0" err="1"/>
              <a:t>pid</a:t>
            </a:r>
            <a:r>
              <a:rPr lang="en-US" dirty="0"/>
              <a:t> and its use by the kill API are: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8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Alarm()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Alarm - set </a:t>
            </a:r>
            <a:r>
              <a:rPr lang="en-US" dirty="0"/>
              <a:t>an alarm clock for delivery of a signal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alarm API can be called by a process to request the kernel to send the SIGALRM signal after a certain number </a:t>
            </a:r>
            <a:r>
              <a:rPr lang="en-US" dirty="0" smtClean="0"/>
              <a:t>of real </a:t>
            </a:r>
            <a:r>
              <a:rPr lang="en-US" dirty="0"/>
              <a:t>clock seconds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Setting an alarm clock to remind someone to do something after a specified period of time.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function prototype of the API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#include &lt;</a:t>
            </a:r>
            <a:r>
              <a:rPr lang="en-US" b="1" dirty="0" err="1">
                <a:hlinkClick r:id="rId2"/>
              </a:rPr>
              <a:t>unistd.h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 smtClean="0"/>
              <a:t>#include&lt;</a:t>
            </a:r>
            <a:r>
              <a:rPr lang="en-US" b="1" dirty="0" err="1" smtClean="0"/>
              <a:t>signal.h</a:t>
            </a:r>
            <a:r>
              <a:rPr lang="en-US" b="1" dirty="0" smtClean="0"/>
              <a:t>&gt;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alarm(unsigned</a:t>
            </a:r>
            <a:r>
              <a:rPr lang="en-US" dirty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/>
              <a:t> </a:t>
            </a:r>
            <a:r>
              <a:rPr lang="en-US" i="1" dirty="0" err="1" smtClean="0"/>
              <a:t>time_interval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err="1" smtClean="0"/>
              <a:t>Time_interval</a:t>
            </a:r>
            <a:r>
              <a:rPr lang="en-US" b="1" dirty="0" smtClean="0"/>
              <a:t>=seconds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i="1" dirty="0"/>
              <a:t>alarm</a:t>
            </a:r>
            <a:r>
              <a:rPr lang="en-US" dirty="0"/>
              <a:t>() function shall </a:t>
            </a:r>
            <a:r>
              <a:rPr lang="en-US" dirty="0" smtClean="0"/>
              <a:t>effect </a:t>
            </a:r>
            <a:r>
              <a:rPr lang="en-US" dirty="0"/>
              <a:t>the system to generate a SIGALRM signal for the process after the number of </a:t>
            </a:r>
            <a:r>
              <a:rPr lang="en-US" dirty="0" smtClean="0"/>
              <a:t>real time </a:t>
            </a:r>
            <a:r>
              <a:rPr lang="en-US" dirty="0"/>
              <a:t>seconds specified </a:t>
            </a:r>
            <a:r>
              <a:rPr lang="en-US" dirty="0" smtClean="0"/>
              <a:t>by </a:t>
            </a:r>
            <a:r>
              <a:rPr lang="en-US" i="1" dirty="0" smtClean="0"/>
              <a:t>seconds(</a:t>
            </a:r>
            <a:r>
              <a:rPr lang="en-US" i="1" dirty="0" err="1" smtClean="0"/>
              <a:t>time_interval</a:t>
            </a:r>
            <a:r>
              <a:rPr lang="en-US" i="1" dirty="0" smtClean="0"/>
              <a:t>)</a:t>
            </a:r>
            <a:r>
              <a:rPr lang="en-US" dirty="0"/>
              <a:t> have elapsed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 </a:t>
            </a:r>
            <a:r>
              <a:rPr lang="en-US" i="1" dirty="0" err="1"/>
              <a:t>time_interval</a:t>
            </a:r>
            <a:r>
              <a:rPr lang="en-US" dirty="0"/>
              <a:t> is 0, </a:t>
            </a:r>
            <a:r>
              <a:rPr lang="en-US" dirty="0" smtClean="0"/>
              <a:t>alarm clock is turned off.</a:t>
            </a:r>
          </a:p>
          <a:p>
            <a:pPr marL="0" indent="0" algn="just">
              <a:buNone/>
            </a:pPr>
            <a:r>
              <a:rPr lang="en-US" b="1" dirty="0"/>
              <a:t>Return </a:t>
            </a:r>
            <a:r>
              <a:rPr lang="en-US" b="1" dirty="0" smtClean="0"/>
              <a:t>Value:</a:t>
            </a:r>
          </a:p>
          <a:p>
            <a:pPr marL="0" indent="0" algn="just">
              <a:buNone/>
            </a:pPr>
            <a:r>
              <a:rPr lang="en-US" b="1" dirty="0" smtClean="0"/>
              <a:t>Successful: </a:t>
            </a:r>
            <a:r>
              <a:rPr lang="en-US" dirty="0" smtClean="0"/>
              <a:t>the number of CPU seconds left in the process timer.</a:t>
            </a:r>
          </a:p>
          <a:p>
            <a:pPr marL="0" indent="0" algn="just">
              <a:buNone/>
            </a:pPr>
            <a:r>
              <a:rPr lang="en-US" b="1" dirty="0" smtClean="0"/>
              <a:t>Failure: </a:t>
            </a:r>
            <a:r>
              <a:rPr lang="en-US" dirty="0" smtClean="0"/>
              <a:t>returns 0.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INTERVAL </a:t>
            </a:r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Sleep function that suspends a process for a fixed amount of time is only one use of the alarm API.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 the alarm API is to set up an interval timer in a process.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interval timer can be used to schedule a process to do some tasks at a fixed time interval, to time the execution of some </a:t>
            </a:r>
            <a:r>
              <a:rPr lang="en-US" dirty="0" smtClean="0"/>
              <a:t>operations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addition to alarm API</a:t>
            </a:r>
            <a:r>
              <a:rPr lang="en-US" dirty="0" smtClean="0"/>
              <a:t>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UNIX also invented the </a:t>
            </a:r>
            <a:r>
              <a:rPr lang="en-US" dirty="0" err="1"/>
              <a:t>setitimer</a:t>
            </a:r>
            <a:r>
              <a:rPr lang="en-US" dirty="0"/>
              <a:t> API,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/>
              <a:t>Settimer</a:t>
            </a:r>
            <a:r>
              <a:rPr lang="en-US" dirty="0" smtClean="0"/>
              <a:t> API is used </a:t>
            </a:r>
            <a:r>
              <a:rPr lang="en-US" dirty="0"/>
              <a:t>to define up to three different types of timers in a process: </a:t>
            </a:r>
            <a:endParaRPr lang="en-US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Real time clock </a:t>
            </a:r>
            <a:r>
              <a:rPr lang="en-US" dirty="0" smtClean="0"/>
              <a:t>timer.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Timer based on the user time spent by a </a:t>
            </a:r>
            <a:r>
              <a:rPr lang="en-US" dirty="0" smtClean="0"/>
              <a:t>process.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Timer based on the total user and system times spent by a </a:t>
            </a:r>
            <a:r>
              <a:rPr lang="en-US" dirty="0" smtClean="0"/>
              <a:t>process.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b="1" dirty="0" err="1"/>
              <a:t>getitimer</a:t>
            </a:r>
            <a:r>
              <a:rPr lang="en-US" dirty="0"/>
              <a:t> API </a:t>
            </a:r>
            <a:r>
              <a:rPr lang="en-US" dirty="0" smtClean="0"/>
              <a:t>- </a:t>
            </a:r>
            <a:r>
              <a:rPr lang="en-US" dirty="0"/>
              <a:t>query the timer values that are set by the </a:t>
            </a:r>
            <a:r>
              <a:rPr lang="en-US" dirty="0" err="1"/>
              <a:t>setitimer</a:t>
            </a:r>
            <a:r>
              <a:rPr lang="en-US" dirty="0"/>
              <a:t> API. </a:t>
            </a:r>
          </a:p>
        </p:txBody>
      </p:sp>
    </p:spTree>
    <p:extLst>
      <p:ext uri="{BB962C8B-B14F-4D97-AF65-F5344CB8AC3E}">
        <p14:creationId xmlns:p14="http://schemas.microsoft.com/office/powerpoint/2010/main" val="28421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dirty="0"/>
              <a:t>The </a:t>
            </a:r>
            <a:r>
              <a:rPr lang="en-US" sz="2500" dirty="0" smtClean="0"/>
              <a:t>function </a:t>
            </a:r>
            <a:r>
              <a:rPr lang="en-US" sz="2500" dirty="0"/>
              <a:t>prototype of the API is</a:t>
            </a:r>
            <a:r>
              <a:rPr lang="en-US" sz="2500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/>
              <a:t>#</a:t>
            </a:r>
            <a:r>
              <a:rPr lang="en-US" sz="2500" dirty="0" smtClean="0"/>
              <a:t>include&lt;sys/</a:t>
            </a:r>
            <a:r>
              <a:rPr lang="en-US" sz="2500" dirty="0" err="1" smtClean="0"/>
              <a:t>times.h</a:t>
            </a:r>
            <a:r>
              <a:rPr lang="en-US" sz="2500" dirty="0" smtClean="0"/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setitimer</a:t>
            </a:r>
            <a:r>
              <a:rPr lang="en-US" sz="2500" dirty="0"/>
              <a:t>(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b="1" dirty="0"/>
              <a:t>which</a:t>
            </a:r>
            <a:r>
              <a:rPr lang="en-US" sz="2500" dirty="0"/>
              <a:t>, </a:t>
            </a:r>
            <a:r>
              <a:rPr lang="en-US" sz="2500" dirty="0" err="1"/>
              <a:t>const</a:t>
            </a:r>
            <a:r>
              <a:rPr lang="en-US" sz="2500" dirty="0"/>
              <a:t> struct </a:t>
            </a:r>
            <a:r>
              <a:rPr lang="en-US" sz="2500" dirty="0" err="1"/>
              <a:t>itimerval</a:t>
            </a:r>
            <a:r>
              <a:rPr lang="en-US" sz="2500" dirty="0"/>
              <a:t> * </a:t>
            </a:r>
            <a:r>
              <a:rPr lang="en-US" sz="2500" b="1" dirty="0" err="1"/>
              <a:t>val</a:t>
            </a:r>
            <a:r>
              <a:rPr lang="en-US" sz="2500" dirty="0"/>
              <a:t>, struct </a:t>
            </a:r>
            <a:r>
              <a:rPr lang="en-US" sz="2500" dirty="0" err="1"/>
              <a:t>itimerval</a:t>
            </a:r>
            <a:r>
              <a:rPr lang="en-US" sz="2500" dirty="0"/>
              <a:t> * </a:t>
            </a:r>
            <a:r>
              <a:rPr lang="en-US" sz="2500" b="1" dirty="0"/>
              <a:t>old</a:t>
            </a:r>
            <a:r>
              <a:rPr lang="en-US" sz="2500" dirty="0"/>
              <a:t>); </a:t>
            </a:r>
            <a:endParaRPr lang="en-US" sz="25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getitimer</a:t>
            </a:r>
            <a:r>
              <a:rPr lang="en-US" sz="2500" dirty="0"/>
              <a:t>(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b="1" dirty="0"/>
              <a:t>which</a:t>
            </a:r>
            <a:r>
              <a:rPr lang="en-US" sz="2500" dirty="0"/>
              <a:t>, struct </a:t>
            </a:r>
            <a:r>
              <a:rPr lang="en-US" sz="2500" dirty="0" err="1"/>
              <a:t>itimerval</a:t>
            </a:r>
            <a:r>
              <a:rPr lang="en-US" sz="2500" dirty="0"/>
              <a:t> * </a:t>
            </a:r>
            <a:r>
              <a:rPr lang="en-US" sz="2500" b="1" dirty="0"/>
              <a:t>old</a:t>
            </a:r>
            <a:r>
              <a:rPr lang="en-US" sz="2500" dirty="0"/>
              <a:t>); </a:t>
            </a:r>
            <a:endParaRPr lang="en-US" sz="2500" dirty="0" smtClean="0"/>
          </a:p>
          <a:p>
            <a:pPr algn="just">
              <a:lnSpc>
                <a:spcPct val="150000"/>
              </a:lnSpc>
            </a:pPr>
            <a:r>
              <a:rPr lang="en-US" sz="2500" dirty="0"/>
              <a:t>The which arguments </a:t>
            </a:r>
            <a:r>
              <a:rPr lang="en-US" sz="2500" dirty="0" smtClean="0"/>
              <a:t>specify </a:t>
            </a:r>
            <a:r>
              <a:rPr lang="en-US" sz="2500" dirty="0"/>
              <a:t>which timer to process. </a:t>
            </a:r>
            <a:endParaRPr lang="en-US" sz="2500" dirty="0" smtClean="0"/>
          </a:p>
          <a:p>
            <a:pPr algn="just">
              <a:lnSpc>
                <a:spcPct val="150000"/>
              </a:lnSpc>
            </a:pPr>
            <a:r>
              <a:rPr lang="en-US" sz="2500" dirty="0" smtClean="0"/>
              <a:t>possible </a:t>
            </a:r>
            <a:r>
              <a:rPr lang="en-US" sz="2500" dirty="0"/>
              <a:t>values and the </a:t>
            </a:r>
            <a:r>
              <a:rPr lang="en-US" sz="2500" dirty="0" smtClean="0"/>
              <a:t>corresponding timer </a:t>
            </a:r>
            <a:r>
              <a:rPr lang="en-US" sz="2500" dirty="0"/>
              <a:t>types are: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220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5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The struct </a:t>
            </a:r>
            <a:r>
              <a:rPr lang="en-US" dirty="0" err="1"/>
              <a:t>itimerval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is defined as</a:t>
            </a:r>
            <a:r>
              <a:rPr lang="en-US" dirty="0" smtClean="0"/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struct </a:t>
            </a:r>
            <a:r>
              <a:rPr lang="en-US" b="1" dirty="0" err="1"/>
              <a:t>itimerval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/>
              <a:t>{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/>
              <a:t>struct </a:t>
            </a:r>
            <a:r>
              <a:rPr lang="en-US" b="1" dirty="0" err="1"/>
              <a:t>timeval</a:t>
            </a:r>
            <a:r>
              <a:rPr lang="en-US" b="1" dirty="0"/>
              <a:t> </a:t>
            </a:r>
            <a:r>
              <a:rPr lang="en-US" b="1" dirty="0" err="1"/>
              <a:t>it_value</a:t>
            </a:r>
            <a:r>
              <a:rPr lang="en-US" b="1" dirty="0"/>
              <a:t>; </a:t>
            </a:r>
            <a:r>
              <a:rPr lang="en-US" b="1" dirty="0" smtClean="0"/>
              <a:t>    /*</a:t>
            </a:r>
            <a:r>
              <a:rPr lang="en-US" b="1" dirty="0"/>
              <a:t>current value</a:t>
            </a:r>
            <a:r>
              <a:rPr lang="en-US" b="1" dirty="0" smtClean="0"/>
              <a:t>*/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/>
              <a:t> </a:t>
            </a:r>
            <a:r>
              <a:rPr lang="en-US" b="1" dirty="0"/>
              <a:t>struct </a:t>
            </a:r>
            <a:r>
              <a:rPr lang="en-US" b="1" dirty="0" err="1"/>
              <a:t>timeval</a:t>
            </a:r>
            <a:r>
              <a:rPr lang="en-US" b="1" dirty="0"/>
              <a:t> </a:t>
            </a:r>
            <a:r>
              <a:rPr lang="en-US" b="1" dirty="0" err="1"/>
              <a:t>it_interval</a:t>
            </a:r>
            <a:r>
              <a:rPr lang="en-US" b="1" dirty="0"/>
              <a:t>; </a:t>
            </a:r>
            <a:r>
              <a:rPr lang="en-US" b="1" dirty="0" smtClean="0"/>
              <a:t>  /* </a:t>
            </a:r>
            <a:r>
              <a:rPr lang="en-US" b="1" dirty="0"/>
              <a:t>time interval*/ </a:t>
            </a:r>
            <a:endParaRPr lang="en-US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/>
              <a:t>};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/>
              <a:t>It_value</a:t>
            </a:r>
            <a:r>
              <a:rPr lang="en-US" dirty="0" smtClean="0"/>
              <a:t> – time to set the named timer.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/>
              <a:t>It_interval</a:t>
            </a:r>
            <a:r>
              <a:rPr lang="en-US" dirty="0" smtClean="0"/>
              <a:t> – time to reload the timer when it expires.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/>
              <a:t>It_interval</a:t>
            </a:r>
            <a:r>
              <a:rPr lang="en-US" dirty="0" smtClean="0"/>
              <a:t> is set to zero if the timer is to run once only.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/>
              <a:t>It_value</a:t>
            </a:r>
            <a:r>
              <a:rPr lang="en-US" dirty="0" smtClean="0"/>
              <a:t> is set to zero it stops the named timer if it is running.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</a:t>
            </a:r>
            <a:r>
              <a:rPr lang="en-US" dirty="0" err="1"/>
              <a:t>setitimer</a:t>
            </a:r>
            <a:r>
              <a:rPr lang="en-US" dirty="0"/>
              <a:t> and </a:t>
            </a:r>
            <a:r>
              <a:rPr lang="en-US" dirty="0" err="1"/>
              <a:t>getitimer</a:t>
            </a:r>
            <a:r>
              <a:rPr lang="en-US" dirty="0"/>
              <a:t> APIs return a zero value if they succeed or a -1 value if they fail.</a:t>
            </a:r>
          </a:p>
        </p:txBody>
      </p:sp>
    </p:spTree>
    <p:extLst>
      <p:ext uri="{BB962C8B-B14F-4D97-AF65-F5344CB8AC3E}">
        <p14:creationId xmlns:p14="http://schemas.microsoft.com/office/powerpoint/2010/main" val="42594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POSIX.1b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POSIX.1b defines a set of APIs for interval timer manipulations.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POSIX.1b timers are more flexible and powerful than are the UNIX timers in the following ways: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Users may define multiple independent timers per system clock.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timer resolution is in nanoseconds.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Users </a:t>
            </a:r>
            <a:r>
              <a:rPr lang="en-US" dirty="0"/>
              <a:t>may specify the signal to be raised when a timer expires.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time interval may be specified as either an absolute or a relative time.</a:t>
            </a:r>
          </a:p>
        </p:txBody>
      </p:sp>
    </p:spTree>
    <p:extLst>
      <p:ext uri="{BB962C8B-B14F-4D97-AF65-F5344CB8AC3E}">
        <p14:creationId xmlns:p14="http://schemas.microsoft.com/office/powerpoint/2010/main" val="21568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6200"/>
            <a:ext cx="86106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8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Timer_create</a:t>
            </a:r>
            <a:r>
              <a:rPr lang="en-US" dirty="0" smtClean="0"/>
              <a:t> API is used to dynamically create a timer and returns its handler.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Clock argument specifies system clock the new timer should be based 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Clock value may be CLOCK_REALTIME for creating a real time clock timer.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Signal is a notification, a message sent by either operating system or some application to your program (or one of its threads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SIGABRT – abnormal termination.</a:t>
            </a:r>
          </a:p>
          <a:p>
            <a:pPr algn="just"/>
            <a:r>
              <a:rPr lang="en-US" dirty="0" smtClean="0"/>
              <a:t>SIGALRM – timer expired.</a:t>
            </a:r>
          </a:p>
          <a:p>
            <a:pPr algn="just"/>
            <a:r>
              <a:rPr lang="en-US" dirty="0" smtClean="0"/>
              <a:t>SIGBUS – Hardware fault.</a:t>
            </a:r>
          </a:p>
          <a:p>
            <a:pPr algn="just"/>
            <a:r>
              <a:rPr lang="en-US" dirty="0" smtClean="0"/>
              <a:t>SIGCHLD – change in status of child.</a:t>
            </a:r>
          </a:p>
          <a:p>
            <a:pPr algn="just"/>
            <a:r>
              <a:rPr lang="en-US" dirty="0" smtClean="0"/>
              <a:t>SIGILL – illegal instruction.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 argument defines what action to take when the timer expires.</a:t>
            </a:r>
          </a:p>
          <a:p>
            <a:r>
              <a:rPr lang="en-US" dirty="0" smtClean="0"/>
              <a:t>The struct </a:t>
            </a:r>
            <a:r>
              <a:rPr lang="en-US" dirty="0" err="1" smtClean="0"/>
              <a:t>sigevent</a:t>
            </a:r>
            <a:r>
              <a:rPr lang="en-US" dirty="0" smtClean="0"/>
              <a:t> data type is defined as:</a:t>
            </a:r>
          </a:p>
          <a:p>
            <a:pPr marL="0" indent="0">
              <a:buNone/>
            </a:pPr>
            <a:r>
              <a:rPr lang="en-US" dirty="0" smtClean="0"/>
              <a:t>Struct </a:t>
            </a:r>
            <a:r>
              <a:rPr lang="en-US" dirty="0" err="1" smtClean="0"/>
              <a:t>sigevent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sigev_notify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sigev_signo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Union </a:t>
            </a:r>
            <a:r>
              <a:rPr lang="en-US" dirty="0" err="1" smtClean="0"/>
              <a:t>sigval</a:t>
            </a:r>
            <a:r>
              <a:rPr lang="en-US" dirty="0" smtClean="0"/>
              <a:t> </a:t>
            </a:r>
            <a:r>
              <a:rPr lang="en-US" dirty="0" err="1" smtClean="0"/>
              <a:t>sigev_value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algn="just"/>
            <a:r>
              <a:rPr lang="en-US" dirty="0" err="1" smtClean="0"/>
              <a:t>Timer_hdrp</a:t>
            </a:r>
            <a:r>
              <a:rPr lang="en-US" dirty="0" smtClean="0"/>
              <a:t> argument of the </a:t>
            </a:r>
            <a:r>
              <a:rPr lang="en-US" dirty="0" err="1" smtClean="0"/>
              <a:t>timer_create</a:t>
            </a:r>
            <a:r>
              <a:rPr lang="en-US" dirty="0" smtClean="0"/>
              <a:t> API is an address of a </a:t>
            </a:r>
            <a:r>
              <a:rPr lang="en-US" dirty="0" err="1" smtClean="0"/>
              <a:t>timer_t</a:t>
            </a:r>
            <a:r>
              <a:rPr lang="en-US" dirty="0" smtClean="0"/>
              <a:t> – typed variable to hold the handler of the newly generated timer. </a:t>
            </a:r>
          </a:p>
          <a:p>
            <a:r>
              <a:rPr lang="en-US" dirty="0" smtClean="0"/>
              <a:t>Success : 0</a:t>
            </a:r>
          </a:p>
          <a:p>
            <a:r>
              <a:rPr lang="en-US" dirty="0" smtClean="0"/>
              <a:t>Failure : 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Timer_settime</a:t>
            </a:r>
            <a:r>
              <a:rPr lang="en-US" dirty="0" smtClean="0"/>
              <a:t> function starts or stops a timer running.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Timer_gettime</a:t>
            </a:r>
            <a:r>
              <a:rPr lang="en-US" dirty="0" smtClean="0"/>
              <a:t> API is used to query the current values of a timer.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SIGIO – Asynchronous I/O.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SIGPIPE – write to pipe no readers.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SIGSYS – invalid system call.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SIGTERM – termination.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SIGQUIT – terminal quit character.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SIGPWR – power fail/restart.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                                                    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When a signal is sent to a process, it is pending on the process to handle it. </a:t>
            </a:r>
          </a:p>
          <a:p>
            <a:pPr algn="just"/>
            <a:r>
              <a:rPr lang="en-US" dirty="0" smtClean="0"/>
              <a:t>The process can react to pending signals in one of three ways: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Accept </a:t>
            </a:r>
            <a:r>
              <a:rPr lang="en-US" dirty="0"/>
              <a:t>the </a:t>
            </a:r>
            <a:r>
              <a:rPr lang="en-US" b="1" dirty="0"/>
              <a:t>default action </a:t>
            </a:r>
            <a:r>
              <a:rPr lang="en-US" dirty="0"/>
              <a:t>of the signal, which for most signals will terminate the process.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Ignore </a:t>
            </a:r>
            <a:r>
              <a:rPr lang="en-US" dirty="0"/>
              <a:t>the signal. The signal will be discarded and it has no affect </a:t>
            </a:r>
            <a:r>
              <a:rPr lang="en-US" dirty="0" smtClean="0"/>
              <a:t>whatever </a:t>
            </a:r>
            <a:r>
              <a:rPr lang="en-US" dirty="0"/>
              <a:t>on the recipient process.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Invoke a </a:t>
            </a:r>
            <a:r>
              <a:rPr lang="en-US" b="1" dirty="0"/>
              <a:t>user-defined </a:t>
            </a:r>
            <a:r>
              <a:rPr lang="en-US" dirty="0"/>
              <a:t>function. The function is known as a signal handler routine and the signal is said to be </a:t>
            </a:r>
            <a:r>
              <a:rPr lang="en-US" b="1" i="1" dirty="0"/>
              <a:t>caught </a:t>
            </a:r>
            <a:r>
              <a:rPr lang="en-US" dirty="0"/>
              <a:t>when this function is called. 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UNIX KERNEL SUPPORT OF SIGNALS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a signal is generated for a process, the kernel will set the corresponding signal flag in the process table slot of the recipient process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If the recipient process is asleep, the kernel will awaken the process by scheduling it.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recipient process runs, the kernel will check the process U-area that contains an array of signal handling specifications. 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array entry contains a zero value, the process will accept the default action of the signal. 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array entry contains a 1 value, the process will ignore the signal and kernel will discard it. 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array entry contains any other value, it is used as the function pointer for a user-defined signal handler routine.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SIGNAL()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All UNIX systems and ANSI – C support the signal API.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Signal API used to define the signal handling method.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9144000" cy="289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3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2037</Words>
  <Application>Microsoft Office PowerPoint</Application>
  <PresentationFormat>On-screen Show (4:3)</PresentationFormat>
  <Paragraphs>219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SIGNALS </vt:lpstr>
      <vt:lpstr>introduction</vt:lpstr>
      <vt:lpstr>PowerPoint Presentation</vt:lpstr>
      <vt:lpstr>PowerPoint Presentation</vt:lpstr>
      <vt:lpstr>PowerPoint Presentation</vt:lpstr>
      <vt:lpstr>PowerPoint Presentation</vt:lpstr>
      <vt:lpstr>THE UNIX KERNEL SUPPORT OF SIGNALS </vt:lpstr>
      <vt:lpstr>PowerPoint Presentation</vt:lpstr>
      <vt:lpstr>SIGNAL() Function</vt:lpstr>
      <vt:lpstr>PowerPoint Presentation</vt:lpstr>
      <vt:lpstr>PowerPoint Presentation</vt:lpstr>
      <vt:lpstr>PowerPoint Presentation</vt:lpstr>
      <vt:lpstr>PowerPoint Presentation</vt:lpstr>
      <vt:lpstr>SIGNAL MASK </vt:lpstr>
      <vt:lpstr>PowerPoint Presentation</vt:lpstr>
      <vt:lpstr>PowerPoint Presentation</vt:lpstr>
      <vt:lpstr>The BSD UNIX and POSIX.1 define a set of API known as sigsetops functions:</vt:lpstr>
      <vt:lpstr>PowerPoint Presentation</vt:lpstr>
      <vt:lpstr>process can query which signals are pending -  sigpending API: </vt:lpstr>
      <vt:lpstr>UNIX also supports following APIs for signal mask manipulation</vt:lpstr>
      <vt:lpstr>sigsetjmp AND siglongjmp APIs</vt:lpstr>
      <vt:lpstr>PowerPoint Presentation</vt:lpstr>
      <vt:lpstr>Parameters</vt:lpstr>
      <vt:lpstr>SIGACTION</vt:lpstr>
      <vt:lpstr>PowerPoint Presentation</vt:lpstr>
      <vt:lpstr>PowerPoint Presentation</vt:lpstr>
      <vt:lpstr>SIGCHLD SIGNAL and WAITPID API</vt:lpstr>
      <vt:lpstr>kill() function</vt:lpstr>
      <vt:lpstr>PowerPoint Presentation</vt:lpstr>
      <vt:lpstr>PowerPoint Presentation</vt:lpstr>
      <vt:lpstr>Alarm() function</vt:lpstr>
      <vt:lpstr>PowerPoint Presentation</vt:lpstr>
      <vt:lpstr>INTERVAL TIMERS</vt:lpstr>
      <vt:lpstr>PowerPoint Presentation</vt:lpstr>
      <vt:lpstr>PowerPoint Presentation</vt:lpstr>
      <vt:lpstr>PowerPoint Presentation</vt:lpstr>
      <vt:lpstr>POSIX.1b TIMERS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</dc:title>
  <dc:creator>UJWAL.P.GOWDRU</dc:creator>
  <cp:lastModifiedBy>UJWAL.P.GOWDRU</cp:lastModifiedBy>
  <cp:revision>32</cp:revision>
  <dcterms:created xsi:type="dcterms:W3CDTF">2016-10-29T15:18:49Z</dcterms:created>
  <dcterms:modified xsi:type="dcterms:W3CDTF">2016-11-08T07:16:33Z</dcterms:modified>
</cp:coreProperties>
</file>