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4" r:id="rId6"/>
    <p:sldId id="259" r:id="rId7"/>
    <p:sldId id="271" r:id="rId8"/>
    <p:sldId id="274" r:id="rId9"/>
    <p:sldId id="275" r:id="rId10"/>
    <p:sldId id="273" r:id="rId11"/>
    <p:sldId id="276" r:id="rId12"/>
    <p:sldId id="277" r:id="rId13"/>
    <p:sldId id="263" r:id="rId14"/>
    <p:sldId id="266" r:id="rId15"/>
    <p:sldId id="267" r:id="rId16"/>
    <p:sldId id="268" r:id="rId17"/>
    <p:sldId id="269" r:id="rId18"/>
    <p:sldId id="270" r:id="rId19"/>
    <p:sldId id="280" r:id="rId20"/>
    <p:sldId id="283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2" r:id="rId41"/>
    <p:sldId id="304" r:id="rId42"/>
    <p:sldId id="305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11" r:id="rId52"/>
    <p:sldId id="313" r:id="rId53"/>
    <p:sldId id="312" r:id="rId54"/>
    <p:sldId id="314" r:id="rId55"/>
    <p:sldId id="306" r:id="rId56"/>
    <p:sldId id="307" r:id="rId57"/>
    <p:sldId id="308" r:id="rId58"/>
    <p:sldId id="309" r:id="rId59"/>
    <p:sldId id="31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36F5-98D2-4938-A97B-102828301D4C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4145-EF30-4E86-8783-959EF8B2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Regarding Multiple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class is created from more than one base class is called as Multiple inheritance or Multiple Base Class.</a:t>
            </a:r>
          </a:p>
          <a:p>
            <a:endParaRPr lang="en-US" dirty="0"/>
          </a:p>
        </p:txBody>
      </p:sp>
      <p:pic>
        <p:nvPicPr>
          <p:cNvPr id="19458" name="Picture 2" descr="multiple inheritance in c# ಗೆ ಚಿತ್ರದ ಫಲಿತಾಂ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84582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 is not supported in C#.</a:t>
            </a:r>
          </a:p>
          <a:p>
            <a:r>
              <a:rPr lang="en-US" dirty="0" smtClean="0"/>
              <a:t>Multiple Inheritance can be achieved by using </a:t>
            </a:r>
            <a:r>
              <a:rPr lang="en-US" b="1" dirty="0" smtClean="0"/>
              <a:t>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interface looks like a class, but has no implementation.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only thing it contains are declarations of events, indexers, methods and/or properties.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Keeping Family Secrets: The protected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Public: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member defined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public can be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accessed by other class member that is initialized outside the class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A public member can be accessed from anywhere even outside the namespace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Private: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private access specifiers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restrict the member variable or function to be called outside from the parent class.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C# takes the lead of many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 modern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 languages and provides an additional level of accessibility: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Protected: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protected access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specifiers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hides its member variables and functions from other classes and objects.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 of variable or function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can only be accessed in child class.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Preventing Inheritance: Sealed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Sealed classes are used to restrict the inheritance feature of object oriented programming. Once a class is defined as a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sealed class,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class cannot be inherited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sealed class is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 class that cannot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be extended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by other classes. 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Sealed classes provide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security when you do not want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programmers to alter the implementation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method.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In </a:t>
            </a:r>
            <a:r>
              <a:rPr lang="en-US" sz="2800" dirty="0"/>
              <a:t>C#, the sealed modifier is used to define a class as </a:t>
            </a:r>
            <a:r>
              <a:rPr lang="en-US" sz="2800" b="1" dirty="0"/>
              <a:t>sealed</a:t>
            </a:r>
            <a:r>
              <a:rPr lang="en-US" sz="2800" dirty="0"/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/>
              <a:t>What is Inheritance in C</a:t>
            </a:r>
            <a:r>
              <a:rPr lang="en-US" u="sng" dirty="0" smtClean="0"/>
              <a:t>#:</a:t>
            </a:r>
          </a:p>
          <a:p>
            <a:pPr algn="just"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of the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important pillar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Object Oriented Programming (OOP).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new class from existing class is called as inheritance.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parent-child </a:t>
            </a:r>
            <a:r>
              <a:rPr lang="en-US" sz="28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existing class is called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super class and parent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algn="just"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new class created from existing class is called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class, child class and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Derived class.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sealed class </a:t>
            </a:r>
            <a:r>
              <a:rPr lang="en-US" sz="2800" dirty="0" err="1" smtClean="0"/>
              <a:t>Sealed_Class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9775"/>
            <a:ext cx="9144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396335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Compile Time Error: 'Dog': cannot derive from sealed type 'Animal'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for Containment/Delegation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“has-a” relationship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(also known as 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containment/delegation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model)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Consider: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an employee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employees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employee card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enter into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got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work under him.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got responsibility to sell the products and to achieve the monthly target.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relationship is based on "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is-a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relationship, "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has-a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relationship and "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part-of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Is-a Relationship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an employee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employees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an employee works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working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Company.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is a parent-child relationship between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Company-Sales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PQR Company-Sales Team,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work under same company. 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PQR_Company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 class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Sales_Manager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PQR_Company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Sales_Team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PQR_Company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has-a” relationship ( containment/delegation model)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we have two different classes Class1 and a Class2 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both of these entities share each other’s object for some work and at the same time they can exists without each others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dependency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should be no single owner both have to be an independent from each other then type of relationship is known as "has-a"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Sales Manager </a:t>
            </a:r>
            <a:r>
              <a:rPr lang="en-US" b="1" dirty="0"/>
              <a:t>has an </a:t>
            </a:r>
            <a:r>
              <a:rPr lang="en-US" b="1" dirty="0" smtClean="0"/>
              <a:t>employee card </a:t>
            </a:r>
            <a:r>
              <a:rPr lang="en-US" b="1" dirty="0"/>
              <a:t>to enter in </a:t>
            </a:r>
            <a:r>
              <a:rPr lang="en-US" b="1" dirty="0" smtClean="0"/>
              <a:t>PQR Company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association principle.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Manager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card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enter in the 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classes 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Sales Manager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and 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“.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Sales Manager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employee of a company and company uses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card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authorize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employees.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 both have to a different entities and at a same we should violate single responsibility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Single responsibility principle says that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every class should do their own job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like Account class should do accounting work and Employee class should maintain employee details.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Type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type (enum, class, interface, struct, delegate) directly within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scope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nested (or “inner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 type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considered 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member of the nesting (or “outer”) class, and in the eyes of the runtime can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manipulated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like any other member (fields, properties, methods, events, etc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.).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C1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………………. // members of outer class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C2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……………..// members of inner class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Nested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has-a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nested types, the inner class definition is within the body of 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hence, inner class objects can not be created outside the outer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Third Pillar: C#’s Polymorphic Support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Inheritance comes in two Flavors: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classical inheritance (the “is-a” relationship).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containment/delegation model (the “has-a” relationship).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Classical inheritance (the “is-a” relationship):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new class by using existing class code (i.e. reusing methods, properties and other variables).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“is-a” relationships between classes, you are building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dependency between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idea behind classical inheritance is that new classes may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leverage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functionality of other classes.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Polymorphism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derived from 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Greek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words: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morphs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word "poly" means many and "morphs" means forms.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polymorphism means many forms.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process of representing one form in multiple forms is known as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38916" name="Picture 4" descr="what is polymorphism with real time example ಗೆ ಚಿತ್ರದ ಫಲಿತಾಂ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96000" y="609600"/>
            <a:ext cx="30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 descr="C:\Users\UJWAL P GOWDRU\Desktop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C:\Users\UJWAL P GOWDRU\Downloads\object-oriented-concepts-with-java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0203" b="14289"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Calculation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int Add(int a, int b)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return a + b;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public double Add(int z, int x, int c)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return z + x + c;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virtual and override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Employee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…….</a:t>
            </a:r>
          </a:p>
          <a:p>
            <a:pPr>
              <a:buNone/>
            </a:pPr>
            <a:r>
              <a:rPr lang="en-US" dirty="0"/>
              <a:t>public void Bonus(float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basicSal</a:t>
            </a:r>
            <a:r>
              <a:rPr lang="en-US" dirty="0"/>
              <a:t>+=b;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Manager:Employee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………..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SalesMan</a:t>
            </a:r>
            <a:r>
              <a:rPr lang="en-US" dirty="0"/>
              <a:t>: Employee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…………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Manager and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SalesMan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both contains the method Bonus(float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Bonus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() function in main()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through the objects of Manger and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SalesMan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Manager m=new Manager();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m.Bonus</a:t>
            </a:r>
            <a:r>
              <a:rPr lang="en-US" sz="2800" dirty="0">
                <a:solidFill>
                  <a:srgbClr val="FF0000"/>
                </a:solidFill>
              </a:rPr>
              <a:t>(500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SalesMan</a:t>
            </a:r>
            <a:r>
              <a:rPr lang="en-US" sz="2800" dirty="0">
                <a:solidFill>
                  <a:srgbClr val="00B0F0"/>
                </a:solidFill>
              </a:rPr>
              <a:t> s=new </a:t>
            </a:r>
            <a:r>
              <a:rPr lang="en-US" sz="2800" dirty="0" err="1">
                <a:solidFill>
                  <a:srgbClr val="00B0F0"/>
                </a:solidFill>
              </a:rPr>
              <a:t>SalesMan</a:t>
            </a:r>
            <a:r>
              <a:rPr lang="en-US" sz="2800" dirty="0">
                <a:solidFill>
                  <a:srgbClr val="00B0F0"/>
                </a:solidFill>
              </a:rPr>
              <a:t>()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s.Bonus</a:t>
            </a:r>
            <a:r>
              <a:rPr lang="en-US" sz="2800" dirty="0">
                <a:solidFill>
                  <a:srgbClr val="00B0F0"/>
                </a:solidFill>
              </a:rPr>
              <a:t>(300);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Bonus() method works same for both the objects.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SalesMan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bonus should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calculated based on number of sales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Manager can be given bonus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his other performance like successful completion and delivery of a project etc.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Bonus() method which works differently in two derived classes.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Use  </a:t>
            </a:r>
            <a:r>
              <a:rPr lang="en-US" b="1" i="1" dirty="0"/>
              <a:t>virtual </a:t>
            </a:r>
            <a:r>
              <a:rPr lang="en-US" b="1" i="1" dirty="0" smtClean="0"/>
              <a:t>and override keywords.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make same function to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act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differently in base-class and all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the derived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Virtual keyword is used for </a:t>
            </a:r>
            <a:r>
              <a:rPr lang="en-US" u="sng" dirty="0"/>
              <a:t>generating a virtual path for its derived classes on implementing method overriding. </a:t>
            </a:r>
            <a:endParaRPr lang="en-US" u="sng" dirty="0" smtClean="0"/>
          </a:p>
          <a:p>
            <a:pPr algn="just"/>
            <a:r>
              <a:rPr lang="en-US" dirty="0" smtClean="0"/>
              <a:t>The Override keyword is used in the derived class of the base class in order to override the base class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------------------</a:t>
            </a:r>
          </a:p>
          <a:p>
            <a:r>
              <a:rPr lang="en-US" dirty="0"/>
              <a:t>public </a:t>
            </a:r>
            <a:r>
              <a:rPr lang="en-US" b="1" dirty="0"/>
              <a:t>virtual void Bonus(float b)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basicSal</a:t>
            </a:r>
            <a:r>
              <a:rPr lang="en-US" dirty="0"/>
              <a:t>+=b;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SalesMan:Employee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------------------</a:t>
            </a:r>
          </a:p>
          <a:p>
            <a:r>
              <a:rPr lang="en-US" dirty="0"/>
              <a:t>public </a:t>
            </a:r>
            <a:r>
              <a:rPr lang="en-US" b="1" dirty="0"/>
              <a:t>override void Bonus(float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</a:t>
            </a:r>
            <a:r>
              <a:rPr lang="en-US" dirty="0" err="1"/>
              <a:t>salesBonus</a:t>
            </a:r>
            <a:r>
              <a:rPr lang="en-US" dirty="0"/>
              <a:t>=0;</a:t>
            </a:r>
          </a:p>
          <a:p>
            <a:r>
              <a:rPr lang="en-US" dirty="0"/>
              <a:t>if(</a:t>
            </a:r>
            <a:r>
              <a:rPr lang="en-US" dirty="0" err="1"/>
              <a:t>numOfSales</a:t>
            </a:r>
            <a:r>
              <a:rPr lang="en-US" dirty="0"/>
              <a:t>&lt;=100)</a:t>
            </a:r>
          </a:p>
          <a:p>
            <a:r>
              <a:rPr lang="en-US" dirty="0" err="1"/>
              <a:t>salesBonus</a:t>
            </a:r>
            <a:r>
              <a:rPr lang="en-US" dirty="0"/>
              <a:t>=10;</a:t>
            </a:r>
          </a:p>
          <a:p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dirty="0" err="1"/>
              <a:t>numOfSales</a:t>
            </a:r>
            <a:r>
              <a:rPr lang="en-US" dirty="0"/>
              <a:t>&lt;=200)</a:t>
            </a:r>
          </a:p>
          <a:p>
            <a:r>
              <a:rPr lang="en-US" dirty="0" err="1"/>
              <a:t>salesBonus</a:t>
            </a:r>
            <a:r>
              <a:rPr lang="en-US" dirty="0"/>
              <a:t>=20;</a:t>
            </a:r>
          </a:p>
          <a:p>
            <a:r>
              <a:rPr lang="en-US" b="1" dirty="0" err="1"/>
              <a:t>base.Bonus</a:t>
            </a:r>
            <a:r>
              <a:rPr lang="en-US" b="1" dirty="0"/>
              <a:t>(b*</a:t>
            </a:r>
            <a:r>
              <a:rPr lang="en-US" b="1" dirty="0" err="1"/>
              <a:t>salesBonus</a:t>
            </a:r>
            <a:r>
              <a:rPr lang="en-US" b="1" dirty="0"/>
              <a:t>); //making use of base class method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hat is inheritance in c# ಗೆ ಚಿತ್ರದ ಫಲಿತಾಂ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Test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static void Main()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Employee e=new Employee();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e.Bonus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(100);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//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 class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Bonus() is called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s=new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s.Bonus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(300);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derived class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Bonus() is called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NOTE: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overridden method is free to call its corresponding base class method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keyword 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 the sealed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sealed keyword can also be applied to type members to prevent virtual members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being further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overridden by derived types.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helpful when you do not wish to seal 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entire class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just a few select methods or properties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defined using "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keyword.</a:t>
            </a:r>
          </a:p>
          <a:p>
            <a:pPr algn="just"/>
            <a:r>
              <a:rPr lang="en-US" dirty="0" smtClean="0"/>
              <a:t>abstract class is a class which cannot be instantiated.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 smtClean="0"/>
              <a:t>can’t create object of an abstract class by simply using new keyword. </a:t>
            </a:r>
            <a:endParaRPr lang="en-US" dirty="0" smtClean="0"/>
          </a:p>
          <a:p>
            <a:pPr algn="just"/>
            <a:r>
              <a:rPr lang="en-US" dirty="0" smtClean="0"/>
              <a:t>Abstract </a:t>
            </a:r>
            <a:r>
              <a:rPr lang="en-US" dirty="0" smtClean="0"/>
              <a:t>class only serves as a base class for its child classes.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smtClean="0"/>
              <a:t>abstract is used to express a design concept or an abstract idea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vehicle is an abstract idea, but a car, jeep or a truck is a concrete form of a vehicle.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SHarp abstract Class, metho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Abstract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methods have no concrete implementation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Abstract method is declared via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keyword.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do not have a body since the body is implemented by the classes that derive the method.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must provide definition for all the abstract methods of the class which they are inheriting.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done via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keyword.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524000"/>
            <a:ext cx="48767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67200" y="1828800"/>
            <a:ext cx="46025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SalesPerson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“is-a” Employee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Manager “is-a” Employee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Member </a:t>
            </a:r>
            <a:r>
              <a:rPr lang="en-US" b="1" dirty="0" smtClean="0"/>
              <a:t>Hiding[ Method Hiding]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C# provides a facility that is the logical opposite of method overriding: member hiding.</a:t>
            </a:r>
          </a:p>
          <a:p>
            <a:pPr algn="just"/>
            <a:r>
              <a:rPr lang="en-US" sz="2800" dirty="0" smtClean="0"/>
              <a:t>If subclass (child class) has the same method as declared in the parent class, it is known as </a:t>
            </a:r>
            <a:r>
              <a:rPr lang="en-US" sz="2800" b="1" dirty="0" smtClean="0"/>
              <a:t>method overriding.</a:t>
            </a:r>
          </a:p>
          <a:p>
            <a:pPr algn="just"/>
            <a:r>
              <a:rPr lang="en-US" sz="2800" dirty="0" smtClean="0"/>
              <a:t>A derived class redeclares an identical member inherited from a base class, the derived class has hidden (or </a:t>
            </a:r>
            <a:r>
              <a:rPr lang="en-US" sz="2800" i="1" dirty="0" smtClean="0"/>
              <a:t>shadowed) the parent’s member.</a:t>
            </a:r>
          </a:p>
          <a:p>
            <a:pPr algn="just"/>
            <a:r>
              <a:rPr lang="en-US" sz="2800" dirty="0" smtClean="0"/>
              <a:t>predefine the method of parent class in child class by implementing the concept of method hiding.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3276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Once you recompile, you find the following warning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1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To  solve method hiding in two ways: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u="sng" dirty="0" smtClean="0"/>
              <a:t>update the parent’s version </a:t>
            </a:r>
            <a:r>
              <a:rPr lang="en-US" dirty="0" smtClean="0"/>
              <a:t>of Draw() using the override keyword.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base(parent) class method is predefined in child class by </a:t>
            </a:r>
            <a:r>
              <a:rPr lang="en-US" u="sng" dirty="0" smtClean="0"/>
              <a:t>specify </a:t>
            </a:r>
            <a:r>
              <a:rPr lang="en-US" b="1" u="sng" dirty="0" smtClean="0"/>
              <a:t>new </a:t>
            </a:r>
            <a:r>
              <a:rPr lang="en-US" u="sng" dirty="0" smtClean="0"/>
              <a:t>keyword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Also apply the new keyword to any member type inherited from a base class (field, constant, static member, property, etc.).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772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Casting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Casting or Type Conversion is a mechanism to convert one data type value to another one.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conversion is possible if both the data types are compatible to each other; otherwise you will get an InvalidCastException.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Type Casting: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Implicit conversion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Explicit conversion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Implicit conversion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Implicit conversion is being done automatically by the compiler and no data will be lost. It includes conversion of a smaller data type to a larger data types and conversion of derived classes to base class.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80360"/>
            <a:ext cx="8839200" cy="397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Explicit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Explicit conversion is being done by using a cast operator.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includes conversion of larger data type to smaller data type and conversion of base class to derived classes.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conversion information might be lost or conversion might not be succeed for some reasons.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an un-safe type conversion.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bigNum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654667;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smallnum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(int)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bigNum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 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// Explicit conversion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Base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int num1 { get; set; }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}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Derived : Base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int num2 { get; set; }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Program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Base b = new Base();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Derived d = (Derived)b;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//Explicit Conversion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Inheritance uses special character called "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colon to make a relationship between parent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child.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[Access Modifier] class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Class_Name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base_classname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800" b="1" dirty="0" smtClean="0"/>
              <a:t>When </a:t>
            </a:r>
            <a:r>
              <a:rPr lang="en-US" sz="2800" b="1" dirty="0"/>
              <a:t>to Implement </a:t>
            </a:r>
            <a:r>
              <a:rPr lang="en-US" sz="2800" b="1" dirty="0" smtClean="0"/>
              <a:t>Inheritance: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want to reuse some of the methods or properties from existing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class.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/>
              <a:t>Main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sz="2800" dirty="0"/>
              <a:t> of inheritance is </a:t>
            </a:r>
            <a:r>
              <a:rPr lang="en-US" sz="2800" b="1" dirty="0"/>
              <a:t>reusability</a:t>
            </a:r>
            <a:r>
              <a:rPr lang="en-US" sz="2800" dirty="0"/>
              <a:t> of the code.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Show Interf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1508</Words>
  <Application>Microsoft Office PowerPoint</Application>
  <PresentationFormat>On-screen Show (4:3)</PresentationFormat>
  <Paragraphs>239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Inheritance </vt:lpstr>
      <vt:lpstr>Introduction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Regarding Multiple Base Classes</vt:lpstr>
      <vt:lpstr>Slide 14</vt:lpstr>
      <vt:lpstr>Keeping Family Secrets: The protected Keyword</vt:lpstr>
      <vt:lpstr>Slide 16</vt:lpstr>
      <vt:lpstr>Slide 17</vt:lpstr>
      <vt:lpstr>Slide 18</vt:lpstr>
      <vt:lpstr>Preventing Inheritance: Sealed Classes</vt:lpstr>
      <vt:lpstr>Slide 20</vt:lpstr>
      <vt:lpstr>Slide 21</vt:lpstr>
      <vt:lpstr>Programming for Containment/Delegation</vt:lpstr>
      <vt:lpstr>Slide 23</vt:lpstr>
      <vt:lpstr>Slide 24</vt:lpstr>
      <vt:lpstr>“has-a” relationship ( containment/delegation model)</vt:lpstr>
      <vt:lpstr>Sales Manager has an employee card to enter in PQR Company.</vt:lpstr>
      <vt:lpstr>Nested Type Definitions</vt:lpstr>
      <vt:lpstr>Slide 28</vt:lpstr>
      <vt:lpstr>The Third Pillar: C#’s Polymorphic Support</vt:lpstr>
      <vt:lpstr>Introduction </vt:lpstr>
      <vt:lpstr>Example </vt:lpstr>
      <vt:lpstr>Slide 32</vt:lpstr>
      <vt:lpstr>Slide 33</vt:lpstr>
      <vt:lpstr>Slide 34</vt:lpstr>
      <vt:lpstr>The virtual and override Keywords</vt:lpstr>
      <vt:lpstr>Slide 36</vt:lpstr>
      <vt:lpstr>Slide 37</vt:lpstr>
      <vt:lpstr>Slide 38</vt:lpstr>
      <vt:lpstr>Slide 39</vt:lpstr>
      <vt:lpstr>Slide 40</vt:lpstr>
      <vt:lpstr>Slide 41</vt:lpstr>
      <vt:lpstr>Revisiting the sealed Keyword</vt:lpstr>
      <vt:lpstr>Abstract Class</vt:lpstr>
      <vt:lpstr>Slide 44</vt:lpstr>
      <vt:lpstr>Slide 45</vt:lpstr>
      <vt:lpstr>Slide 46</vt:lpstr>
      <vt:lpstr>Abstract methods</vt:lpstr>
      <vt:lpstr>Slide 48</vt:lpstr>
      <vt:lpstr>Slide 49</vt:lpstr>
      <vt:lpstr>Slide 50</vt:lpstr>
      <vt:lpstr>Member Hiding[ Method Hiding]</vt:lpstr>
      <vt:lpstr>Slide 52</vt:lpstr>
      <vt:lpstr>Slide 53</vt:lpstr>
      <vt:lpstr>Slide 54</vt:lpstr>
      <vt:lpstr>C# Casting Rules</vt:lpstr>
      <vt:lpstr>  Implicit conversion  </vt:lpstr>
      <vt:lpstr>Explicit conversion </vt:lpstr>
      <vt:lpstr>Slide 58</vt:lpstr>
      <vt:lpstr>Slide 59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UJWAL P GOWDRU</dc:creator>
  <cp:lastModifiedBy>UJWAL P GOWDRU</cp:lastModifiedBy>
  <cp:revision>32</cp:revision>
  <dcterms:created xsi:type="dcterms:W3CDTF">2017-03-25T12:26:14Z</dcterms:created>
  <dcterms:modified xsi:type="dcterms:W3CDTF">2017-03-27T06:12:49Z</dcterms:modified>
</cp:coreProperties>
</file>