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C903-23C6-45B3-982A-AC775988EF9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6262-98CC-4FDC-B2A0-404DC734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 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Recursing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Downward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organize operations 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layers,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Operations in higher layers invoke operations in lower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Two ways of downward recursion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functionality,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Functionality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  <a:p>
            <a:pPr marL="0" indent="0" algn="just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the required high-level functionality and break it into lesser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Make sure you combine similar operations and attach the operations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Recursing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Downward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Mechanism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  <a:p>
            <a:pPr marL="0" indent="0" algn="just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mechanisms don’t show up explicitly in the high-level responsibilities 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system, but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needed to make it 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E.g. Computing architecture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structures, algorithms, and control patterns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internal structure of software to improve its design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altering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its external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You must revisit your design and rework the classes and operations so that they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satisfy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their uses and are conceptually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Account.credit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(amount),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Account.debit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(amount)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Account.post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(amount)</a:t>
            </a:r>
          </a:p>
        </p:txBody>
      </p:sp>
    </p:spTree>
    <p:extLst>
      <p:ext uri="{BB962C8B-B14F-4D97-AF65-F5344CB8AC3E}">
        <p14:creationId xmlns:p14="http://schemas.microsoft.com/office/powerpoint/2010/main" val="6670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Optimization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design a system is to first get the logic correct and then optimize 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Often a small part of the code is responsible for most of the time or space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is better to focus optimization on the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critical areas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 to spread effort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evenly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You must strike an appropriate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balance between efficiency and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1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Tasks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dirty="0" smtClean="0"/>
              <a:t>optimization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Provide efficient access </a:t>
            </a:r>
            <a:r>
              <a:rPr lang="en-US" dirty="0" smtClean="0"/>
              <a:t>paths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Rearrange the computation for greater </a:t>
            </a:r>
            <a:r>
              <a:rPr lang="en-US" dirty="0" smtClean="0"/>
              <a:t>efficiency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Save intermediate results to avoid </a:t>
            </a:r>
            <a:r>
              <a:rPr lang="en-US" dirty="0" err="1" smtClean="0"/>
              <a:t>recomputation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Adding Redundant Associations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Rearrange the associations to optimize critical aspects of the </a:t>
            </a:r>
            <a:r>
              <a:rPr lang="en-US" dirty="0" smtClean="0"/>
              <a:t>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Consider employee skills </a:t>
            </a:r>
            <a:r>
              <a:rPr lang="en-US" dirty="0" smtClean="0"/>
              <a:t>database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55" y="5275995"/>
            <a:ext cx="5726545" cy="11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3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operation,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Frequency of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how often is the operation called?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Fan-out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estimate the multiplicity encountered along the path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objects that meet selection criteria and are operated 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Rearranging Execution Order for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marL="0" indent="0" algn="just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adjusting the structure of class model to optimize frequent traversals,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To eliminate dead paths as early as possible</a:t>
            </a:r>
          </a:p>
          <a:p>
            <a:pPr marL="914400" lvl="2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ii. To narrow the search as soon as possible</a:t>
            </a:r>
          </a:p>
          <a:p>
            <a:pPr marL="914400" lvl="2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iii. Sometimes, invert the execution order of a loop</a:t>
            </a:r>
          </a:p>
        </p:txBody>
      </p:sp>
    </p:spTree>
    <p:extLst>
      <p:ext uri="{BB962C8B-B14F-4D97-AF65-F5344CB8AC3E}">
        <p14:creationId xmlns:p14="http://schemas.microsoft.com/office/powerpoint/2010/main" val="39614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Derived Values to Avoid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Recomputation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designer inserts code into update operation of source attributes to explicitly update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recomputation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recompute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all the derived attributes periodically, instead of after each source change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Active 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value that is automatically consistent with its source value</a:t>
            </a:r>
          </a:p>
        </p:txBody>
      </p:sp>
    </p:spTree>
    <p:extLst>
      <p:ext uri="{BB962C8B-B14F-4D97-AF65-F5344CB8AC3E}">
        <p14:creationId xmlns:p14="http://schemas.microsoft.com/office/powerpoint/2010/main" val="239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Reification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Promotion of something that is not an object into object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Behavior written in code is rigid; you can execute but cannot manipulate it at run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need to store, pass, or modify the behavior at run time, you should reify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Reification adds complexity but can dramatically expand the flexibility of a system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: ATM cash withdrawal, deposit in ATM machine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Adjustment of Inheritance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increase inheritance perform the following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Rearrange classes and operations to increase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  <a:p>
            <a:pPr marL="457200" lvl="1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behavior out of groups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</a:p>
          <a:p>
            <a:pPr marL="457200" lvl="1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delegation to share behavior when inheritance is semantically invalid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 of Class 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purpose of the class design is to complete the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definitions of the classes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and associations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and choose algorithms for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design involves the following steps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Bridging the gap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Realizing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lvl="1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Recursing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Downward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Reification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Behavior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Adjustment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Inheritance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Class Design</a:t>
            </a:r>
          </a:p>
        </p:txBody>
      </p:sp>
    </p:spTree>
    <p:extLst>
      <p:ext uri="{BB962C8B-B14F-4D97-AF65-F5344CB8AC3E}">
        <p14:creationId xmlns:p14="http://schemas.microsoft.com/office/powerpoint/2010/main" val="18883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Rearrange classes and operations to increase inheritance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with optional arguments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able to align signatures by adding optional arguments that can be ignored. Ex: draw argument on a monochromatic display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that are special cases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some operations may have fewer arguments because they are special cases of more general operations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Inconsistent names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similar attributes in different classes may have different names.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Irrelevant operations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several classes in a group may define an operation, but some others may not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common behavior out of groups of clusters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When there is common behavior, you can create a common superclass for the shared features, leaving only the specialized features in the subclasses.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draw() operation of a geometric fig on a display screen requires setup and rendering of the geometry. 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rendering varies among different figures, such as circles, lines and splines, but the fig can inherit the setup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9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delegation to share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B inherits the specification of class A, you can assume that every instance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class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 is an instance of class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can selectively invoke the desired operations of another class,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delegation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rather than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Delegate only meaningful operations, so there is no danger of inheriting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meaningless operations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accident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Bridging the gap</a:t>
            </a:r>
            <a:b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Bridge the gap from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to low-level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sources of high-level needs such as application command, system operations and services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76" y="3317789"/>
            <a:ext cx="9205758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Bridging the gap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Salesman can use a spreadsheet to construct formula for his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commission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Web-based ordering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1" y="3056303"/>
            <a:ext cx="8201891" cy="34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Realizing Use Cases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Realize use cases with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operations, and system-level behavior 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List the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use case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online theater ticket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Step2: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Each operation will have various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responsibilities,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the responsibilities into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Define an operation for each responsibility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 Deposit, Transfer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Designing Algorithms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Formulate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each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Designing Algorithms-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Choose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minimize the cost of implementing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data structures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 new internal classes and operations 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Assign operations to appropriate classes</a:t>
            </a:r>
          </a:p>
        </p:txBody>
      </p:sp>
    </p:spTree>
    <p:extLst>
      <p:ext uri="{BB962C8B-B14F-4D97-AF65-F5344CB8AC3E}">
        <p14:creationId xmlns:p14="http://schemas.microsoft.com/office/powerpoint/2010/main" val="38549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Choosing algorithms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efficiency is not an issue, you should use simple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Typically, 20% of the operations consume 80% of execution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how does processor time increases as a function of data structure size?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Ease of implementation and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understandability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Is it worth giving up some performance on noncritical operations so as to use simple algorithm?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Choosing Data Structures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 data structures on which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organize information in a form convenient for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of these data structures are instances of container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Such as arrays, lists, queues, stacks,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set…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Defining New Internal Classes and Operations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invent new, low-level operations during the decomposition of </a:t>
            </a:r>
            <a:r>
              <a:rPr lang="en-US" dirty="0" smtClean="0"/>
              <a:t>high-level operations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low-level operations include shopping list, bill to be paid list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expansion of algorithms may lead you to create new classes of objects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hold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38790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1153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Class Design</vt:lpstr>
      <vt:lpstr>Overview of Class Design</vt:lpstr>
      <vt:lpstr>Bridging the gap </vt:lpstr>
      <vt:lpstr>Bridging the gap </vt:lpstr>
      <vt:lpstr>Realizing Use Cases</vt:lpstr>
      <vt:lpstr>Designing Algorithms</vt:lpstr>
      <vt:lpstr>Choosing algorithms</vt:lpstr>
      <vt:lpstr>Choosing Data Structures</vt:lpstr>
      <vt:lpstr>Defining New Internal Classes and Operations</vt:lpstr>
      <vt:lpstr>Recursing Downward</vt:lpstr>
      <vt:lpstr>Recursing Downward</vt:lpstr>
      <vt:lpstr>Refactoring</vt:lpstr>
      <vt:lpstr>Design Optimization</vt:lpstr>
      <vt:lpstr>Design Optimization</vt:lpstr>
      <vt:lpstr>Design Optimization</vt:lpstr>
      <vt:lpstr>Design Optimization</vt:lpstr>
      <vt:lpstr>Design Optimization</vt:lpstr>
      <vt:lpstr>Reification behavior</vt:lpstr>
      <vt:lpstr>Adjustment of Inheritance</vt:lpstr>
      <vt:lpstr>Rearrange classes and operations to increase inheritance</vt:lpstr>
      <vt:lpstr>Abstract common behavior out of groups of clusters</vt:lpstr>
      <vt:lpstr>Use delegation to share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Design</dc:title>
  <dc:creator>Rakshith N</dc:creator>
  <cp:lastModifiedBy>Rakshith N</cp:lastModifiedBy>
  <cp:revision>30</cp:revision>
  <dcterms:created xsi:type="dcterms:W3CDTF">2017-04-25T10:10:17Z</dcterms:created>
  <dcterms:modified xsi:type="dcterms:W3CDTF">2017-05-04T06:42:46Z</dcterms:modified>
</cp:coreProperties>
</file>