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F38F-5434-4F1B-9F68-35BDA436FAC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2C9B-A6B9-4CC8-A274-86516EDF7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0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F38F-5434-4F1B-9F68-35BDA436FAC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2C9B-A6B9-4CC8-A274-86516EDF7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8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F38F-5434-4F1B-9F68-35BDA436FAC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2C9B-A6B9-4CC8-A274-86516EDF7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6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F38F-5434-4F1B-9F68-35BDA436FAC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2C9B-A6B9-4CC8-A274-86516EDF7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9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F38F-5434-4F1B-9F68-35BDA436FAC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2C9B-A6B9-4CC8-A274-86516EDF7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5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F38F-5434-4F1B-9F68-35BDA436FAC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2C9B-A6B9-4CC8-A274-86516EDF7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3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F38F-5434-4F1B-9F68-35BDA436FAC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2C9B-A6B9-4CC8-A274-86516EDF7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6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F38F-5434-4F1B-9F68-35BDA436FAC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2C9B-A6B9-4CC8-A274-86516EDF7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2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F38F-5434-4F1B-9F68-35BDA436FAC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2C9B-A6B9-4CC8-A274-86516EDF7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F38F-5434-4F1B-9F68-35BDA436FAC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2C9B-A6B9-4CC8-A274-86516EDF7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F38F-5434-4F1B-9F68-35BDA436FAC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2C9B-A6B9-4CC8-A274-86516EDF7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8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6F38F-5434-4F1B-9F68-35BDA436FAC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12C9B-A6B9-4CC8-A274-86516EDF7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9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Analysis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Class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Finding </a:t>
            </a:r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associations</a:t>
            </a:r>
          </a:p>
          <a:p>
            <a:pPr marL="0" indent="0" algn="just">
              <a:buNone/>
            </a:pPr>
            <a:endParaRPr lang="en-US" sz="24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 structural relationship between two or more classes is an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</a:p>
          <a:p>
            <a:pPr marL="0" indent="0" algn="just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 reference from one class to another is an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</a:p>
          <a:p>
            <a:pPr marL="0" indent="0" algn="just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Associations often correspond to verbs or verb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phrases</a:t>
            </a:r>
          </a:p>
          <a:p>
            <a:pPr marL="0" indent="0" algn="just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ex: physical locations(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NextTo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partof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ContainedIn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directed action (Drives) communication(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TalksTo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ownership(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Has,partof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89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Class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770206"/>
            <a:ext cx="6696364" cy="4482811"/>
          </a:xfrm>
        </p:spPr>
      </p:pic>
    </p:spTree>
    <p:extLst>
      <p:ext uri="{BB962C8B-B14F-4D97-AF65-F5344CB8AC3E}">
        <p14:creationId xmlns:p14="http://schemas.microsoft.com/office/powerpoint/2010/main" val="16365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Class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Keeping the Right </a:t>
            </a:r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</a:p>
          <a:p>
            <a:pPr marL="0" indent="0">
              <a:buNone/>
            </a:pPr>
            <a:endParaRPr lang="en-US" sz="24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Discard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unnecessary associations, using the following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criteria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Associations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between eliminated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Irrelevant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implementation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Derived associations: Multiple paths between classes indicates derived associations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Misnamed association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Association end names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27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Class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Qualified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associations: usually a name identifies an object within some context, most names are not globally unique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Missing Association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37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Class Model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875" y="1825625"/>
            <a:ext cx="8176250" cy="4351338"/>
          </a:xfrm>
        </p:spPr>
      </p:pic>
    </p:spTree>
    <p:extLst>
      <p:ext uri="{BB962C8B-B14F-4D97-AF65-F5344CB8AC3E}">
        <p14:creationId xmlns:p14="http://schemas.microsoft.com/office/powerpoint/2010/main" val="44782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Class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Find </a:t>
            </a:r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</a:p>
          <a:p>
            <a:pPr marL="0" indent="0" algn="just">
              <a:buNone/>
            </a:pPr>
            <a:endParaRPr lang="en-US" sz="24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Attributes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are data properties of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</a:p>
          <a:p>
            <a:pPr marL="0" indent="0" algn="just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Attribute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values should not be objects; use an association to show any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relationship between objects</a:t>
            </a:r>
          </a:p>
          <a:p>
            <a:pPr marL="0" indent="0" algn="just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Attributes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usually correspond to nouns followed by possessive phrases, such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 “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color of the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car”</a:t>
            </a:r>
            <a:endParaRPr lang="en-US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08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Class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Keeping the right </a:t>
            </a:r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</a:p>
          <a:p>
            <a:pPr marL="0" indent="0" algn="just">
              <a:buNone/>
            </a:pPr>
            <a:endParaRPr lang="en-US" sz="24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Objects: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if the independent existence of an element is important, rather than just its value, then it is an object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Qualifiers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if the value of an attribute dependents on a particular context, then consider restating the attribute as qualifier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names are often quantified statements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Internal </a:t>
            </a:r>
            <a:r>
              <a:rPr lang="en-U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describes the internal state of an object that is invisible outside the object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Fine detail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omit attributes that are unlikely to affect most operations</a:t>
            </a:r>
          </a:p>
          <a:p>
            <a:pPr marL="0" indent="0" algn="just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48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Class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Refining With </a:t>
            </a:r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Inheritance</a:t>
            </a:r>
          </a:p>
          <a:p>
            <a:pPr marL="0" indent="0">
              <a:buNone/>
            </a:pPr>
            <a:endParaRPr lang="en-US" sz="24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nheritance can be added in two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directions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Buttom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-up generalization: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generalizing common aspects of existing classes into a superclass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searching for classes with similar attributes, associations and operations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ex: central computer and Bank Computer in ATM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Top-Down specialization: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Specializing existing classes into multiple subclasses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looks for noun phrase composed of various adjectives on the class name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Ex: fluorescent lamp, incandescent lamp, fixed menu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45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Class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Multiple inheritance: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increasing sharing, but only if necessary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Increases both conceptual and implementation complexity</a:t>
            </a:r>
          </a:p>
          <a:p>
            <a:pPr marL="457200" lvl="1" indent="0" algn="just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Similar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associations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same association name appears more than once, try to generalize</a:t>
            </a:r>
          </a:p>
          <a:p>
            <a:pPr marL="457200" lvl="1" indent="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Adjusting the inheritance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Assign attributes and association to specific classes in class hierarchy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27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Class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Testing Access Paths</a:t>
            </a:r>
          </a:p>
          <a:p>
            <a:pPr marL="0" indent="0" algn="just">
              <a:buNone/>
            </a:pPr>
            <a:endParaRPr lang="en-US" sz="24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trace access paths through the class model to see if they yield sensible results</a:t>
            </a:r>
          </a:p>
          <a:p>
            <a:pPr marL="0" indent="0" algn="just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acceptable to have classes that are disconnected  from other classes</a:t>
            </a:r>
          </a:p>
          <a:p>
            <a:pPr marL="0" indent="0" algn="just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Ex: cash card and ATM machine</a:t>
            </a:r>
          </a:p>
          <a:p>
            <a:pPr marL="0" indent="0" algn="just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48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of Analysis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During analysis, we build models and begin to understand the requirements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Successful analysis model states what must be done, without restricting how it is done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 statement may be incomplete or informal, analysis makes it more precise and exposed ambiguities and inconsistences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 model addresses the three aspects of objects: class model, interaction model and state model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Analysis is divided into two sub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stages: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Domain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Application analysis</a:t>
            </a:r>
          </a:p>
        </p:txBody>
      </p:sp>
    </p:spTree>
    <p:extLst>
      <p:ext uri="{BB962C8B-B14F-4D97-AF65-F5344CB8AC3E}">
        <p14:creationId xmlns:p14="http://schemas.microsoft.com/office/powerpoint/2010/main" val="41602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Class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Iterating a class Model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class model is rarely correct after a single pass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parts of a model are often at different stages of completion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if there is any deficiency, go back to earlier stage if necessary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Several signs of missing class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Asymmetries in associations and generalization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add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new classes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Disparate attributes and operations on a class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spilt the class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Difficulty in generalizing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one class may play two role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 role that substantially shapes the semantics of a class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converting an association into a class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81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Class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Missing access paths for operations</a:t>
            </a:r>
          </a:p>
          <a:p>
            <a:pPr marL="0" indent="0" algn="just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Redundant information</a:t>
            </a:r>
          </a:p>
          <a:p>
            <a:pPr marL="0" indent="0" algn="just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Lack of attributes, operations and associations on a class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83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Class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Shifting the level of Abstraction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Abstraction makes a model more complex but can increase flexibility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and reduce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number of classes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09" y="3077643"/>
            <a:ext cx="7376799" cy="330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1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Class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Group classes into </a:t>
            </a:r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packages</a:t>
            </a:r>
          </a:p>
          <a:p>
            <a:pPr marL="0" indent="0" algn="just">
              <a:buNone/>
            </a:pPr>
            <a:endParaRPr lang="en-US" sz="24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 package is a group of elements(classes, association, generalizations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and lesser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packages) with common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theme</a:t>
            </a:r>
          </a:p>
          <a:p>
            <a:pPr marL="0" indent="0" algn="just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restrict each association to a single package, but repeat some classes indifferent package </a:t>
            </a:r>
          </a:p>
          <a:p>
            <a:pPr marL="0" indent="0" algn="just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Ex: Account: account, cash card, customer, transaction, update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bank: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consortium,bank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61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State Model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Following steps are performed in constructing a domain state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pPr marL="0" indent="0" algn="just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Identifying classes with states</a:t>
            </a:r>
          </a:p>
          <a:p>
            <a:pPr lvl="1"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Finding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</a:p>
          <a:p>
            <a:pPr lvl="1"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Finding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</a:p>
          <a:p>
            <a:pPr lvl="1"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Building state diagrams</a:t>
            </a:r>
          </a:p>
          <a:p>
            <a:pPr lvl="1"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Evaluating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diagrams</a:t>
            </a:r>
          </a:p>
          <a:p>
            <a:pPr marL="0" indent="0" algn="just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58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State Model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135" y="2092318"/>
            <a:ext cx="7719729" cy="3817951"/>
          </a:xfrm>
        </p:spPr>
      </p:pic>
    </p:spTree>
    <p:extLst>
      <p:ext uri="{BB962C8B-B14F-4D97-AF65-F5344CB8AC3E}">
        <p14:creationId xmlns:p14="http://schemas.microsoft.com/office/powerpoint/2010/main" val="3526540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Interaction Model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Iterating 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  <a:p>
            <a:pPr marL="0" indent="0">
              <a:buNone/>
            </a:pP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iteration to the analysis should ne done as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follows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Refining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Analysis Model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Restating the Requirements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Analysis and Design.</a:t>
            </a:r>
          </a:p>
        </p:txBody>
      </p:sp>
    </p:spTree>
    <p:extLst>
      <p:ext uri="{BB962C8B-B14F-4D97-AF65-F5344CB8AC3E}">
        <p14:creationId xmlns:p14="http://schemas.microsoft.com/office/powerpoint/2010/main" val="144658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of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765" y="1825625"/>
            <a:ext cx="7404932" cy="4351338"/>
          </a:xfrm>
        </p:spPr>
      </p:pic>
    </p:spTree>
    <p:extLst>
      <p:ext uri="{BB962C8B-B14F-4D97-AF65-F5344CB8AC3E}">
        <p14:creationId xmlns:p14="http://schemas.microsoft.com/office/powerpoint/2010/main" val="255785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Class Model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First step in analyzing the requirements is to construct a domain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domain model describes real-world classes and their relationships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 each other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Information for the domain model comes from the problem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statement, artifacts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from related systems, expert knowledge of the application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domain and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general knowledge of the real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82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Class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steps to be performed to construct a domain class model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 Classes.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Prepare a data dictionary.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Find associations.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Find attributes of objects and links.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Organize and simplify classes using inheritance.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Verify that access paths exist for likely queries.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Iterate and refine the model.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Reconsider the level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abstraction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Group classes into packages</a:t>
            </a:r>
          </a:p>
        </p:txBody>
      </p:sp>
    </p:spTree>
    <p:extLst>
      <p:ext uri="{BB962C8B-B14F-4D97-AF65-F5344CB8AC3E}">
        <p14:creationId xmlns:p14="http://schemas.microsoft.com/office/powerpoint/2010/main" val="390734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Class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Finding </a:t>
            </a:r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irst step in constructing a class model is to find relevant classes for objects from application domain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ex: house, person ,machine etc.,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Classes often correspond to nouns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Idea is to capture concepts. not all nouns are concepts, and concepts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are also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expressed in other parts of speech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066" y="5016388"/>
            <a:ext cx="9099068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0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Class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40" y="2004292"/>
            <a:ext cx="8306520" cy="4230254"/>
          </a:xfrm>
        </p:spPr>
      </p:pic>
    </p:spTree>
    <p:extLst>
      <p:ext uri="{BB962C8B-B14F-4D97-AF65-F5344CB8AC3E}">
        <p14:creationId xmlns:p14="http://schemas.microsoft.com/office/powerpoint/2010/main" val="117255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Class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Keeping the right </a:t>
            </a:r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Discard unnecessary and incorrect classes according to the following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criteria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54" y="3121890"/>
            <a:ext cx="9784928" cy="335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Class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823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Preparing a Data </a:t>
            </a:r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Prepare a data dictionary for all modeling elements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Describe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scope of the class within the current problem, including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all assumptions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or restrictions on its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Data Dictionary for the ATM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</a:p>
          <a:p>
            <a:pPr lvl="1" algn="just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Account ATM</a:t>
            </a:r>
          </a:p>
          <a:p>
            <a:pPr lvl="1"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Bank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BankComputer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CashCard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Cashier</a:t>
            </a:r>
          </a:p>
          <a:p>
            <a:pPr lvl="1" algn="just"/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cashierStation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CentralComputer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Consortium Customer</a:t>
            </a:r>
          </a:p>
          <a:p>
            <a:pPr lvl="1"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285575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1056</Words>
  <Application>Microsoft Office PowerPoint</Application>
  <PresentationFormat>Widescreen</PresentationFormat>
  <Paragraphs>164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Theme</vt:lpstr>
      <vt:lpstr>Domain Analysis</vt:lpstr>
      <vt:lpstr>Overview of Analysis</vt:lpstr>
      <vt:lpstr>Overview of Analysis</vt:lpstr>
      <vt:lpstr>Domain Class Model</vt:lpstr>
      <vt:lpstr>Domain Class Model</vt:lpstr>
      <vt:lpstr>Domain Class Model</vt:lpstr>
      <vt:lpstr>Domain Class Model</vt:lpstr>
      <vt:lpstr>Domain Class Model</vt:lpstr>
      <vt:lpstr>Domain Class Model</vt:lpstr>
      <vt:lpstr>Domain Class Model</vt:lpstr>
      <vt:lpstr>Domain Class Model</vt:lpstr>
      <vt:lpstr>Domain Class Model</vt:lpstr>
      <vt:lpstr>Domain Class Model</vt:lpstr>
      <vt:lpstr>Domain Class Model</vt:lpstr>
      <vt:lpstr>Domain Class Model</vt:lpstr>
      <vt:lpstr>Domain Class Model</vt:lpstr>
      <vt:lpstr>Domain Class Model</vt:lpstr>
      <vt:lpstr>Domain Class Model</vt:lpstr>
      <vt:lpstr>Domain Class Model</vt:lpstr>
      <vt:lpstr>Domain Class Model</vt:lpstr>
      <vt:lpstr>Domain Class Model</vt:lpstr>
      <vt:lpstr>Domain Class Model</vt:lpstr>
      <vt:lpstr>Domain Class Model</vt:lpstr>
      <vt:lpstr>Domain State Model</vt:lpstr>
      <vt:lpstr>Domain State Model</vt:lpstr>
      <vt:lpstr>Domain Interaction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Analysis</dc:title>
  <dc:creator>Rakshith N</dc:creator>
  <cp:lastModifiedBy>Rakshith N</cp:lastModifiedBy>
  <cp:revision>30</cp:revision>
  <dcterms:created xsi:type="dcterms:W3CDTF">2017-04-12T01:24:35Z</dcterms:created>
  <dcterms:modified xsi:type="dcterms:W3CDTF">2017-04-13T05:56:38Z</dcterms:modified>
</cp:coreProperties>
</file>