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3"/>
  </p:notesMasterIdLst>
  <p:sldIdLst>
    <p:sldId id="816" r:id="rId2"/>
    <p:sldId id="535" r:id="rId3"/>
    <p:sldId id="748" r:id="rId4"/>
    <p:sldId id="749" r:id="rId5"/>
    <p:sldId id="800" r:id="rId6"/>
    <p:sldId id="783" r:id="rId7"/>
    <p:sldId id="801" r:id="rId8"/>
    <p:sldId id="750" r:id="rId9"/>
    <p:sldId id="802" r:id="rId10"/>
    <p:sldId id="751" r:id="rId11"/>
    <p:sldId id="752" r:id="rId12"/>
    <p:sldId id="753" r:id="rId13"/>
    <p:sldId id="784" r:id="rId14"/>
    <p:sldId id="785" r:id="rId15"/>
    <p:sldId id="786" r:id="rId16"/>
    <p:sldId id="803" r:id="rId17"/>
    <p:sldId id="754" r:id="rId18"/>
    <p:sldId id="755" r:id="rId19"/>
    <p:sldId id="787" r:id="rId20"/>
    <p:sldId id="788" r:id="rId21"/>
    <p:sldId id="789" r:id="rId22"/>
    <p:sldId id="756" r:id="rId23"/>
    <p:sldId id="790" r:id="rId24"/>
    <p:sldId id="757" r:id="rId25"/>
    <p:sldId id="758" r:id="rId26"/>
    <p:sldId id="759" r:id="rId27"/>
    <p:sldId id="760" r:id="rId28"/>
    <p:sldId id="798" r:id="rId29"/>
    <p:sldId id="791" r:id="rId30"/>
    <p:sldId id="761" r:id="rId31"/>
    <p:sldId id="762" r:id="rId32"/>
    <p:sldId id="799" r:id="rId33"/>
    <p:sldId id="763" r:id="rId34"/>
    <p:sldId id="804" r:id="rId35"/>
    <p:sldId id="764" r:id="rId36"/>
    <p:sldId id="765" r:id="rId37"/>
    <p:sldId id="766" r:id="rId38"/>
    <p:sldId id="792" r:id="rId39"/>
    <p:sldId id="767" r:id="rId40"/>
    <p:sldId id="793" r:id="rId41"/>
    <p:sldId id="746" r:id="rId42"/>
    <p:sldId id="768" r:id="rId43"/>
    <p:sldId id="769" r:id="rId44"/>
    <p:sldId id="794" r:id="rId45"/>
    <p:sldId id="770" r:id="rId46"/>
    <p:sldId id="805" r:id="rId47"/>
    <p:sldId id="771" r:id="rId48"/>
    <p:sldId id="806" r:id="rId49"/>
    <p:sldId id="772" r:id="rId50"/>
    <p:sldId id="807" r:id="rId51"/>
    <p:sldId id="808" r:id="rId52"/>
    <p:sldId id="809" r:id="rId53"/>
    <p:sldId id="810" r:id="rId54"/>
    <p:sldId id="814" r:id="rId55"/>
    <p:sldId id="811" r:id="rId56"/>
    <p:sldId id="812" r:id="rId57"/>
    <p:sldId id="813" r:id="rId58"/>
    <p:sldId id="774" r:id="rId59"/>
    <p:sldId id="815" r:id="rId60"/>
    <p:sldId id="775" r:id="rId61"/>
    <p:sldId id="776" r:id="rId62"/>
    <p:sldId id="777" r:id="rId63"/>
    <p:sldId id="747" r:id="rId64"/>
    <p:sldId id="778" r:id="rId65"/>
    <p:sldId id="779" r:id="rId66"/>
    <p:sldId id="780" r:id="rId67"/>
    <p:sldId id="795" r:id="rId68"/>
    <p:sldId id="796" r:id="rId69"/>
    <p:sldId id="781" r:id="rId70"/>
    <p:sldId id="797" r:id="rId71"/>
    <p:sldId id="782" r:id="rId72"/>
  </p:sldIdLst>
  <p:sldSz cx="9144000" cy="6858000" type="screen4x3"/>
  <p:notesSz cx="6858000" cy="9144000"/>
  <p:defaultTextStyle>
    <a:defPPr>
      <a:defRPr lang="en-US"/>
    </a:defPPr>
    <a:lvl1pPr algn="l" rtl="0" eaLnBrk="0" fontAlgn="base" hangingPunct="0">
      <a:spcBef>
        <a:spcPct val="0"/>
      </a:spcBef>
      <a:spcAft>
        <a:spcPct val="0"/>
      </a:spcAft>
      <a:defRPr sz="2000" kern="1200" baseline="-140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kern="1200" baseline="-140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kern="1200" baseline="-140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kern="1200" baseline="-140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kern="1200" baseline="-14000">
        <a:solidFill>
          <a:schemeClr val="tx1"/>
        </a:solidFill>
        <a:latin typeface="Times New Roman" pitchFamily="18" charset="0"/>
        <a:ea typeface="+mn-ea"/>
        <a:cs typeface="+mn-cs"/>
      </a:defRPr>
    </a:lvl5pPr>
    <a:lvl6pPr marL="2286000" algn="l" defTabSz="914400" rtl="0" eaLnBrk="1" latinLnBrk="0" hangingPunct="1">
      <a:defRPr sz="2000" kern="1200" baseline="-14000">
        <a:solidFill>
          <a:schemeClr val="tx1"/>
        </a:solidFill>
        <a:latin typeface="Times New Roman" pitchFamily="18" charset="0"/>
        <a:ea typeface="+mn-ea"/>
        <a:cs typeface="+mn-cs"/>
      </a:defRPr>
    </a:lvl6pPr>
    <a:lvl7pPr marL="2743200" algn="l" defTabSz="914400" rtl="0" eaLnBrk="1" latinLnBrk="0" hangingPunct="1">
      <a:defRPr sz="2000" kern="1200" baseline="-14000">
        <a:solidFill>
          <a:schemeClr val="tx1"/>
        </a:solidFill>
        <a:latin typeface="Times New Roman" pitchFamily="18" charset="0"/>
        <a:ea typeface="+mn-ea"/>
        <a:cs typeface="+mn-cs"/>
      </a:defRPr>
    </a:lvl7pPr>
    <a:lvl8pPr marL="3200400" algn="l" defTabSz="914400" rtl="0" eaLnBrk="1" latinLnBrk="0" hangingPunct="1">
      <a:defRPr sz="2000" kern="1200" baseline="-14000">
        <a:solidFill>
          <a:schemeClr val="tx1"/>
        </a:solidFill>
        <a:latin typeface="Times New Roman" pitchFamily="18" charset="0"/>
        <a:ea typeface="+mn-ea"/>
        <a:cs typeface="+mn-cs"/>
      </a:defRPr>
    </a:lvl8pPr>
    <a:lvl9pPr marL="3657600" algn="l" defTabSz="914400" rtl="0" eaLnBrk="1" latinLnBrk="0" hangingPunct="1">
      <a:defRPr sz="2000" kern="1200" baseline="-140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99FF33"/>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695" autoAdjust="0"/>
    <p:restoredTop sz="94680" autoAdjust="0"/>
  </p:normalViewPr>
  <p:slideViewPr>
    <p:cSldViewPr>
      <p:cViewPr>
        <p:scale>
          <a:sx n="75" d="100"/>
          <a:sy n="75" d="100"/>
        </p:scale>
        <p:origin x="-9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9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aseline="0"/>
            </a:lvl1pPr>
          </a:lstStyle>
          <a:p>
            <a:endParaRPr lang="en-US"/>
          </a:p>
        </p:txBody>
      </p:sp>
      <p:sp>
        <p:nvSpPr>
          <p:cNvPr id="929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aseline="0"/>
            </a:lvl1pPr>
          </a:lstStyle>
          <a:p>
            <a:endParaRPr lang="en-US"/>
          </a:p>
        </p:txBody>
      </p:sp>
      <p:sp>
        <p:nvSpPr>
          <p:cNvPr id="9297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9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9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aseline="0"/>
            </a:lvl1pPr>
          </a:lstStyle>
          <a:p>
            <a:endParaRPr lang="en-US"/>
          </a:p>
        </p:txBody>
      </p:sp>
      <p:sp>
        <p:nvSpPr>
          <p:cNvPr id="929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aseline="0"/>
            </a:lvl1pPr>
          </a:lstStyle>
          <a:p>
            <a:fld id="{EE421C10-41CD-40AE-9944-CDFCDD702B3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7B30E3-F655-481E-8540-957897925709}" type="slidenum">
              <a:rPr lang="en-US"/>
              <a:pPr/>
              <a:t>1</a:t>
            </a:fld>
            <a:endParaRPr lang="en-US"/>
          </a:p>
        </p:txBody>
      </p:sp>
      <p:sp>
        <p:nvSpPr>
          <p:cNvPr id="1004546" name="Rectangle 2"/>
          <p:cNvSpPr>
            <a:spLocks noRot="1" noChangeArrowheads="1" noTextEdit="1"/>
          </p:cNvSpPr>
          <p:nvPr>
            <p:ph type="sldImg"/>
          </p:nvPr>
        </p:nvSpPr>
        <p:spPr>
          <a:ln/>
        </p:spPr>
      </p:sp>
      <p:sp>
        <p:nvSpPr>
          <p:cNvPr id="1004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0B43E4-E11B-4BC4-827F-875BFD943C17}" type="slidenum">
              <a:rPr lang="en-US"/>
              <a:pPr/>
              <a:t>10</a:t>
            </a:fld>
            <a:endParaRPr lang="en-US"/>
          </a:p>
        </p:txBody>
      </p:sp>
      <p:sp>
        <p:nvSpPr>
          <p:cNvPr id="940034" name="Rectangle 2"/>
          <p:cNvSpPr>
            <a:spLocks noRot="1"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F1D648-51C5-4FB3-BEAC-29F088EB4761}" type="slidenum">
              <a:rPr lang="en-US"/>
              <a:pPr/>
              <a:t>11</a:t>
            </a:fld>
            <a:endParaRPr lang="en-US"/>
          </a:p>
        </p:txBody>
      </p:sp>
      <p:sp>
        <p:nvSpPr>
          <p:cNvPr id="941058" name="Rectangle 2"/>
          <p:cNvSpPr>
            <a:spLocks noRot="1" noChangeArrowheads="1" noTextEdit="1"/>
          </p:cNvSpPr>
          <p:nvPr>
            <p:ph type="sldImg"/>
          </p:nvPr>
        </p:nvSpPr>
        <p:spPr>
          <a:ln/>
        </p:spPr>
      </p:sp>
      <p:sp>
        <p:nvSpPr>
          <p:cNvPr id="941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E10AC-CC41-4D86-B355-03D11FF91438}" type="slidenum">
              <a:rPr lang="en-US"/>
              <a:pPr/>
              <a:t>12</a:t>
            </a:fld>
            <a:endParaRPr lang="en-US"/>
          </a:p>
        </p:txBody>
      </p:sp>
      <p:sp>
        <p:nvSpPr>
          <p:cNvPr id="942082" name="Rectangle 2"/>
          <p:cNvSpPr>
            <a:spLocks noRot="1" noChangeArrowheads="1" noTextEdit="1"/>
          </p:cNvSpPr>
          <p:nvPr>
            <p:ph type="sldImg"/>
          </p:nvPr>
        </p:nvSpPr>
        <p:spPr>
          <a:ln/>
        </p:spPr>
      </p:sp>
      <p:sp>
        <p:nvSpPr>
          <p:cNvPr id="942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46C280-3D99-442D-A059-A7DC1BFBEC6A}" type="slidenum">
              <a:rPr lang="en-US"/>
              <a:pPr/>
              <a:t>13</a:t>
            </a:fld>
            <a:endParaRPr lang="en-US"/>
          </a:p>
        </p:txBody>
      </p:sp>
      <p:sp>
        <p:nvSpPr>
          <p:cNvPr id="943106" name="Rectangle 2"/>
          <p:cNvSpPr>
            <a:spLocks noRot="1" noChangeArrowheads="1" noTextEdit="1"/>
          </p:cNvSpPr>
          <p:nvPr>
            <p:ph type="sldImg"/>
          </p:nvPr>
        </p:nvSpPr>
        <p:spPr>
          <a:ln/>
        </p:spPr>
      </p:sp>
      <p:sp>
        <p:nvSpPr>
          <p:cNvPr id="943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71E48B-1464-42F0-B374-64F6508009B6}" type="slidenum">
              <a:rPr lang="en-US"/>
              <a:pPr/>
              <a:t>14</a:t>
            </a:fld>
            <a:endParaRPr lang="en-US"/>
          </a:p>
        </p:txBody>
      </p:sp>
      <p:sp>
        <p:nvSpPr>
          <p:cNvPr id="944130" name="Rectangle 2"/>
          <p:cNvSpPr>
            <a:spLocks noRot="1" noChangeArrowheads="1" noTextEdit="1"/>
          </p:cNvSpPr>
          <p:nvPr>
            <p:ph type="sldImg"/>
          </p:nvPr>
        </p:nvSpPr>
        <p:spPr>
          <a:ln/>
        </p:spPr>
      </p:sp>
      <p:sp>
        <p:nvSpPr>
          <p:cNvPr id="944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689E57-2C2D-4D2B-B4F6-B901CAB44C53}" type="slidenum">
              <a:rPr lang="en-US"/>
              <a:pPr/>
              <a:t>15</a:t>
            </a:fld>
            <a:endParaRPr lang="en-US"/>
          </a:p>
        </p:txBody>
      </p:sp>
      <p:sp>
        <p:nvSpPr>
          <p:cNvPr id="945154" name="Rectangle 2"/>
          <p:cNvSpPr>
            <a:spLocks noRot="1" noChangeArrowheads="1" noTextEdit="1"/>
          </p:cNvSpPr>
          <p:nvPr>
            <p:ph type="sldImg"/>
          </p:nvPr>
        </p:nvSpPr>
        <p:spPr>
          <a:ln/>
        </p:spPr>
      </p:sp>
      <p:sp>
        <p:nvSpPr>
          <p:cNvPr id="94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011E3D-95DE-4B11-890C-244A8856E96F}" type="slidenum">
              <a:rPr lang="en-US"/>
              <a:pPr/>
              <a:t>16</a:t>
            </a:fld>
            <a:endParaRPr lang="en-US"/>
          </a:p>
        </p:txBody>
      </p:sp>
      <p:sp>
        <p:nvSpPr>
          <p:cNvPr id="946178" name="Rectangle 2"/>
          <p:cNvSpPr>
            <a:spLocks noRot="1" noChangeArrowheads="1" noTextEdit="1"/>
          </p:cNvSpPr>
          <p:nvPr>
            <p:ph type="sldImg"/>
          </p:nvPr>
        </p:nvSpPr>
        <p:spPr>
          <a:ln/>
        </p:spPr>
      </p:sp>
      <p:sp>
        <p:nvSpPr>
          <p:cNvPr id="946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438198-DA2D-4ED7-8980-714D9F3B721D}" type="slidenum">
              <a:rPr lang="en-US"/>
              <a:pPr/>
              <a:t>17</a:t>
            </a:fld>
            <a:endParaRPr lang="en-US"/>
          </a:p>
        </p:txBody>
      </p:sp>
      <p:sp>
        <p:nvSpPr>
          <p:cNvPr id="947202" name="Rectangle 2"/>
          <p:cNvSpPr>
            <a:spLocks noRot="1" noChangeArrowheads="1" noTextEdit="1"/>
          </p:cNvSpPr>
          <p:nvPr>
            <p:ph type="sldImg"/>
          </p:nvPr>
        </p:nvSpPr>
        <p:spPr>
          <a:ln/>
        </p:spPr>
      </p:sp>
      <p:sp>
        <p:nvSpPr>
          <p:cNvPr id="94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D4E52-A5C5-4133-A440-F1B444D31522}" type="slidenum">
              <a:rPr lang="en-US"/>
              <a:pPr/>
              <a:t>18</a:t>
            </a:fld>
            <a:endParaRPr lang="en-US"/>
          </a:p>
        </p:txBody>
      </p:sp>
      <p:sp>
        <p:nvSpPr>
          <p:cNvPr id="948226" name="Rectangle 2"/>
          <p:cNvSpPr>
            <a:spLocks noRot="1" noChangeArrowheads="1" noTextEdit="1"/>
          </p:cNvSpPr>
          <p:nvPr>
            <p:ph type="sldImg"/>
          </p:nvPr>
        </p:nvSpPr>
        <p:spPr>
          <a:ln/>
        </p:spPr>
      </p:sp>
      <p:sp>
        <p:nvSpPr>
          <p:cNvPr id="948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90D95F-DFC4-443B-A3E9-F5737D5F332E}" type="slidenum">
              <a:rPr lang="en-US"/>
              <a:pPr/>
              <a:t>19</a:t>
            </a:fld>
            <a:endParaRPr lang="en-US"/>
          </a:p>
        </p:txBody>
      </p:sp>
      <p:sp>
        <p:nvSpPr>
          <p:cNvPr id="949250" name="Rectangle 2"/>
          <p:cNvSpPr>
            <a:spLocks noRot="1" noChangeArrowheads="1" noTextEdit="1"/>
          </p:cNvSpPr>
          <p:nvPr>
            <p:ph type="sldImg"/>
          </p:nvPr>
        </p:nvSpPr>
        <p:spPr>
          <a:ln/>
        </p:spPr>
      </p:sp>
      <p:sp>
        <p:nvSpPr>
          <p:cNvPr id="949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BDFDCC-7952-49A7-8B92-D70EF5611B35}" type="slidenum">
              <a:rPr lang="en-US"/>
              <a:pPr/>
              <a:t>2</a:t>
            </a:fld>
            <a:endParaRPr lang="en-US"/>
          </a:p>
        </p:txBody>
      </p:sp>
      <p:sp>
        <p:nvSpPr>
          <p:cNvPr id="931842" name="Rectangle 2"/>
          <p:cNvSpPr>
            <a:spLocks noRot="1" noChangeArrowheads="1" noTextEdit="1"/>
          </p:cNvSpPr>
          <p:nvPr>
            <p:ph type="sldImg"/>
          </p:nvPr>
        </p:nvSpPr>
        <p:spPr>
          <a:ln/>
        </p:spPr>
      </p:sp>
      <p:sp>
        <p:nvSpPr>
          <p:cNvPr id="931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17469F-9992-4E8F-9325-E297C69D5357}" type="slidenum">
              <a:rPr lang="en-US"/>
              <a:pPr/>
              <a:t>20</a:t>
            </a:fld>
            <a:endParaRPr lang="en-US"/>
          </a:p>
        </p:txBody>
      </p:sp>
      <p:sp>
        <p:nvSpPr>
          <p:cNvPr id="950274" name="Rectangle 2"/>
          <p:cNvSpPr>
            <a:spLocks noRot="1" noChangeArrowheads="1" noTextEdit="1"/>
          </p:cNvSpPr>
          <p:nvPr>
            <p:ph type="sldImg"/>
          </p:nvPr>
        </p:nvSpPr>
        <p:spPr>
          <a:ln/>
        </p:spPr>
      </p:sp>
      <p:sp>
        <p:nvSpPr>
          <p:cNvPr id="950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1C943A-DE11-4022-A558-BC9198885D6D}" type="slidenum">
              <a:rPr lang="en-US"/>
              <a:pPr/>
              <a:t>21</a:t>
            </a:fld>
            <a:endParaRPr lang="en-US"/>
          </a:p>
        </p:txBody>
      </p:sp>
      <p:sp>
        <p:nvSpPr>
          <p:cNvPr id="951298" name="Rectangle 2"/>
          <p:cNvSpPr>
            <a:spLocks noRot="1" noChangeArrowheads="1" noTextEdit="1"/>
          </p:cNvSpPr>
          <p:nvPr>
            <p:ph type="sldImg"/>
          </p:nvPr>
        </p:nvSpPr>
        <p:spPr>
          <a:ln/>
        </p:spPr>
      </p:sp>
      <p:sp>
        <p:nvSpPr>
          <p:cNvPr id="951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0E125-9113-4907-BFFD-2418F9242866}" type="slidenum">
              <a:rPr lang="en-US"/>
              <a:pPr/>
              <a:t>22</a:t>
            </a:fld>
            <a:endParaRPr lang="en-US"/>
          </a:p>
        </p:txBody>
      </p:sp>
      <p:sp>
        <p:nvSpPr>
          <p:cNvPr id="952322" name="Rectangle 2"/>
          <p:cNvSpPr>
            <a:spLocks noRot="1"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A3B0EF-5CD8-4977-BA2C-FB9D4B3DDB3D}" type="slidenum">
              <a:rPr lang="en-US"/>
              <a:pPr/>
              <a:t>23</a:t>
            </a:fld>
            <a:endParaRPr lang="en-US"/>
          </a:p>
        </p:txBody>
      </p:sp>
      <p:sp>
        <p:nvSpPr>
          <p:cNvPr id="953346" name="Rectangle 2"/>
          <p:cNvSpPr>
            <a:spLocks noRot="1" noChangeArrowheads="1" noTextEdit="1"/>
          </p:cNvSpPr>
          <p:nvPr>
            <p:ph type="sldImg"/>
          </p:nvPr>
        </p:nvSpPr>
        <p:spPr>
          <a:ln/>
        </p:spPr>
      </p:sp>
      <p:sp>
        <p:nvSpPr>
          <p:cNvPr id="953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2B006-BA68-42BD-A04A-4ABF7ABDAD86}" type="slidenum">
              <a:rPr lang="en-US"/>
              <a:pPr/>
              <a:t>24</a:t>
            </a:fld>
            <a:endParaRPr lang="en-US"/>
          </a:p>
        </p:txBody>
      </p:sp>
      <p:sp>
        <p:nvSpPr>
          <p:cNvPr id="954370" name="Rectangle 2"/>
          <p:cNvSpPr>
            <a:spLocks noRot="1"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97F5B8-EBCE-404B-B2F1-0FB2AF38644A}" type="slidenum">
              <a:rPr lang="en-US"/>
              <a:pPr/>
              <a:t>25</a:t>
            </a:fld>
            <a:endParaRPr lang="en-US"/>
          </a:p>
        </p:txBody>
      </p:sp>
      <p:sp>
        <p:nvSpPr>
          <p:cNvPr id="955394" name="Rectangle 2"/>
          <p:cNvSpPr>
            <a:spLocks noRo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17C1E-A47E-418C-87DC-DEF34DB58ECB}" type="slidenum">
              <a:rPr lang="en-US"/>
              <a:pPr/>
              <a:t>26</a:t>
            </a:fld>
            <a:endParaRPr lang="en-US"/>
          </a:p>
        </p:txBody>
      </p:sp>
      <p:sp>
        <p:nvSpPr>
          <p:cNvPr id="956418" name="Rectangle 2"/>
          <p:cNvSpPr>
            <a:spLocks noRot="1" noChangeArrowheads="1" noTextEdit="1"/>
          </p:cNvSpPr>
          <p:nvPr>
            <p:ph type="sldImg"/>
          </p:nvPr>
        </p:nvSpPr>
        <p:spPr>
          <a:ln/>
        </p:spPr>
      </p:sp>
      <p:sp>
        <p:nvSpPr>
          <p:cNvPr id="956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9D5F87-4313-4B1E-9004-74551DD4D48A}" type="slidenum">
              <a:rPr lang="en-US"/>
              <a:pPr/>
              <a:t>27</a:t>
            </a:fld>
            <a:endParaRPr lang="en-US"/>
          </a:p>
        </p:txBody>
      </p:sp>
      <p:sp>
        <p:nvSpPr>
          <p:cNvPr id="957442" name="Rectangle 2"/>
          <p:cNvSpPr>
            <a:spLocks noRot="1" noChangeArrowheads="1" noTextEdit="1"/>
          </p:cNvSpPr>
          <p:nvPr>
            <p:ph type="sldImg"/>
          </p:nvPr>
        </p:nvSpPr>
        <p:spPr>
          <a:ln/>
        </p:spPr>
      </p:sp>
      <p:sp>
        <p:nvSpPr>
          <p:cNvPr id="957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7C496-ED12-4642-9498-F06D2194E0A4}" type="slidenum">
              <a:rPr lang="en-US"/>
              <a:pPr/>
              <a:t>28</a:t>
            </a:fld>
            <a:endParaRPr lang="en-US"/>
          </a:p>
        </p:txBody>
      </p:sp>
      <p:sp>
        <p:nvSpPr>
          <p:cNvPr id="958466" name="Rectangle 2"/>
          <p:cNvSpPr>
            <a:spLocks noRo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71F3A-FB2E-4A9C-ABAC-5E2F863CBB06}" type="slidenum">
              <a:rPr lang="en-US"/>
              <a:pPr/>
              <a:t>29</a:t>
            </a:fld>
            <a:endParaRPr lang="en-US"/>
          </a:p>
        </p:txBody>
      </p:sp>
      <p:sp>
        <p:nvSpPr>
          <p:cNvPr id="959490" name="Rectangle 2"/>
          <p:cNvSpPr>
            <a:spLocks noRot="1" noChangeArrowheads="1" noTextEdit="1"/>
          </p:cNvSpPr>
          <p:nvPr>
            <p:ph type="sldImg"/>
          </p:nvPr>
        </p:nvSpPr>
        <p:spPr>
          <a:ln/>
        </p:spPr>
      </p:sp>
      <p:sp>
        <p:nvSpPr>
          <p:cNvPr id="959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31E59C-D510-4BCB-9DEA-C83D34B56C5F}" type="slidenum">
              <a:rPr lang="en-US"/>
              <a:pPr/>
              <a:t>3</a:t>
            </a:fld>
            <a:endParaRPr lang="en-US"/>
          </a:p>
        </p:txBody>
      </p:sp>
      <p:sp>
        <p:nvSpPr>
          <p:cNvPr id="932866" name="Rectangle 2"/>
          <p:cNvSpPr>
            <a:spLocks noRot="1" noChangeArrowheads="1" noTextEdit="1"/>
          </p:cNvSpPr>
          <p:nvPr>
            <p:ph type="sldImg"/>
          </p:nvPr>
        </p:nvSpPr>
        <p:spPr>
          <a:ln/>
        </p:spPr>
      </p:sp>
      <p:sp>
        <p:nvSpPr>
          <p:cNvPr id="932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D92E28-34E5-4361-AA7A-99A3DE54DBA6}" type="slidenum">
              <a:rPr lang="en-US"/>
              <a:pPr/>
              <a:t>30</a:t>
            </a:fld>
            <a:endParaRPr lang="en-US"/>
          </a:p>
        </p:txBody>
      </p:sp>
      <p:sp>
        <p:nvSpPr>
          <p:cNvPr id="960514" name="Rectangle 2"/>
          <p:cNvSpPr>
            <a:spLocks noRot="1" noChangeArrowheads="1" noTextEdit="1"/>
          </p:cNvSpPr>
          <p:nvPr>
            <p:ph type="sldImg"/>
          </p:nvPr>
        </p:nvSpPr>
        <p:spPr>
          <a:ln/>
        </p:spPr>
      </p:sp>
      <p:sp>
        <p:nvSpPr>
          <p:cNvPr id="960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CE7039-65B3-4E39-B9A6-C67D5F539807}" type="slidenum">
              <a:rPr lang="en-US"/>
              <a:pPr/>
              <a:t>31</a:t>
            </a:fld>
            <a:endParaRPr lang="en-US"/>
          </a:p>
        </p:txBody>
      </p:sp>
      <p:sp>
        <p:nvSpPr>
          <p:cNvPr id="961538" name="Rectangle 2"/>
          <p:cNvSpPr>
            <a:spLocks noRot="1" noChangeArrowheads="1" noTextEdit="1"/>
          </p:cNvSpPr>
          <p:nvPr>
            <p:ph type="sldImg"/>
          </p:nvPr>
        </p:nvSpPr>
        <p:spPr>
          <a:ln/>
        </p:spPr>
      </p:sp>
      <p:sp>
        <p:nvSpPr>
          <p:cNvPr id="961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3FB374-EF52-4721-A8E9-C6D25D414D91}" type="slidenum">
              <a:rPr lang="en-US"/>
              <a:pPr/>
              <a:t>32</a:t>
            </a:fld>
            <a:endParaRPr lang="en-US"/>
          </a:p>
        </p:txBody>
      </p:sp>
      <p:sp>
        <p:nvSpPr>
          <p:cNvPr id="962562" name="Rectangle 2"/>
          <p:cNvSpPr>
            <a:spLocks noRo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8B41C-503D-4BCC-8BE6-09EF3F1BF003}" type="slidenum">
              <a:rPr lang="en-US"/>
              <a:pPr/>
              <a:t>33</a:t>
            </a:fld>
            <a:endParaRPr lang="en-US"/>
          </a:p>
        </p:txBody>
      </p:sp>
      <p:sp>
        <p:nvSpPr>
          <p:cNvPr id="963586" name="Rectangle 2"/>
          <p:cNvSpPr>
            <a:spLocks noRot="1" noChangeArrowheads="1" noTextEdit="1"/>
          </p:cNvSpPr>
          <p:nvPr>
            <p:ph type="sldImg"/>
          </p:nvPr>
        </p:nvSpPr>
        <p:spPr>
          <a:ln/>
        </p:spPr>
      </p:sp>
      <p:sp>
        <p:nvSpPr>
          <p:cNvPr id="963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870AB8-3415-49BA-AB3B-29315D81A5B1}" type="slidenum">
              <a:rPr lang="en-US"/>
              <a:pPr/>
              <a:t>34</a:t>
            </a:fld>
            <a:endParaRPr lang="en-US"/>
          </a:p>
        </p:txBody>
      </p:sp>
      <p:sp>
        <p:nvSpPr>
          <p:cNvPr id="964610" name="Rectangle 2"/>
          <p:cNvSpPr>
            <a:spLocks noRo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F154F1-74B5-4F64-B01F-52BD9B16F1E8}" type="slidenum">
              <a:rPr lang="en-US"/>
              <a:pPr/>
              <a:t>35</a:t>
            </a:fld>
            <a:endParaRPr lang="en-US"/>
          </a:p>
        </p:txBody>
      </p:sp>
      <p:sp>
        <p:nvSpPr>
          <p:cNvPr id="965634" name="Rectangle 2"/>
          <p:cNvSpPr>
            <a:spLocks noRot="1" noChangeArrowheads="1" noTextEdit="1"/>
          </p:cNvSpPr>
          <p:nvPr>
            <p:ph type="sldImg"/>
          </p:nvPr>
        </p:nvSpPr>
        <p:spPr>
          <a:ln/>
        </p:spPr>
      </p:sp>
      <p:sp>
        <p:nvSpPr>
          <p:cNvPr id="965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2FBE55-095E-4829-A4DD-BE65C2B638DF}" type="slidenum">
              <a:rPr lang="en-US"/>
              <a:pPr/>
              <a:t>36</a:t>
            </a:fld>
            <a:endParaRPr lang="en-US"/>
          </a:p>
        </p:txBody>
      </p:sp>
      <p:sp>
        <p:nvSpPr>
          <p:cNvPr id="966658" name="Rectangle 2"/>
          <p:cNvSpPr>
            <a:spLocks noRot="1" noChangeArrowheads="1" noTextEdit="1"/>
          </p:cNvSpPr>
          <p:nvPr>
            <p:ph type="sldImg"/>
          </p:nvPr>
        </p:nvSpPr>
        <p:spPr>
          <a:ln/>
        </p:spPr>
      </p:sp>
      <p:sp>
        <p:nvSpPr>
          <p:cNvPr id="966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38D2E3-5B8A-486F-A4E6-F1FFCA1798E4}" type="slidenum">
              <a:rPr lang="en-US"/>
              <a:pPr/>
              <a:t>37</a:t>
            </a:fld>
            <a:endParaRPr lang="en-US"/>
          </a:p>
        </p:txBody>
      </p:sp>
      <p:sp>
        <p:nvSpPr>
          <p:cNvPr id="967682" name="Rectangle 2"/>
          <p:cNvSpPr>
            <a:spLocks noRot="1" noChangeArrowheads="1" noTextEdit="1"/>
          </p:cNvSpPr>
          <p:nvPr>
            <p:ph type="sldImg"/>
          </p:nvPr>
        </p:nvSpPr>
        <p:spPr>
          <a:ln/>
        </p:spPr>
      </p:sp>
      <p:sp>
        <p:nvSpPr>
          <p:cNvPr id="967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9EFB16-F693-4677-A525-C891542B9E5C}" type="slidenum">
              <a:rPr lang="en-US"/>
              <a:pPr/>
              <a:t>38</a:t>
            </a:fld>
            <a:endParaRPr lang="en-US"/>
          </a:p>
        </p:txBody>
      </p:sp>
      <p:sp>
        <p:nvSpPr>
          <p:cNvPr id="968706" name="Rectangle 2"/>
          <p:cNvSpPr>
            <a:spLocks noRot="1" noChangeArrowheads="1" noTextEdit="1"/>
          </p:cNvSpPr>
          <p:nvPr>
            <p:ph type="sldImg"/>
          </p:nvPr>
        </p:nvSpPr>
        <p:spPr>
          <a:ln/>
        </p:spPr>
      </p:sp>
      <p:sp>
        <p:nvSpPr>
          <p:cNvPr id="968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17ED2E-68B4-4DB5-803A-E8D7C5500773}" type="slidenum">
              <a:rPr lang="en-US"/>
              <a:pPr/>
              <a:t>39</a:t>
            </a:fld>
            <a:endParaRPr lang="en-US"/>
          </a:p>
        </p:txBody>
      </p:sp>
      <p:sp>
        <p:nvSpPr>
          <p:cNvPr id="969730" name="Rectangle 2"/>
          <p:cNvSpPr>
            <a:spLocks noRot="1" noChangeArrowheads="1" noTextEdit="1"/>
          </p:cNvSpPr>
          <p:nvPr>
            <p:ph type="sldImg"/>
          </p:nvPr>
        </p:nvSpPr>
        <p:spPr>
          <a:ln/>
        </p:spPr>
      </p:sp>
      <p:sp>
        <p:nvSpPr>
          <p:cNvPr id="969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0D1FA0-6AE8-4367-8E8A-0B948F82B37E}" type="slidenum">
              <a:rPr lang="en-US"/>
              <a:pPr/>
              <a:t>4</a:t>
            </a:fld>
            <a:endParaRPr lang="en-US"/>
          </a:p>
        </p:txBody>
      </p:sp>
      <p:sp>
        <p:nvSpPr>
          <p:cNvPr id="933890" name="Rectangle 2"/>
          <p:cNvSpPr>
            <a:spLocks noRo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E0378-D0F0-4540-AA95-2428DA10A5E7}" type="slidenum">
              <a:rPr lang="en-US"/>
              <a:pPr/>
              <a:t>40</a:t>
            </a:fld>
            <a:endParaRPr lang="en-US"/>
          </a:p>
        </p:txBody>
      </p:sp>
      <p:sp>
        <p:nvSpPr>
          <p:cNvPr id="970754" name="Rectangle 2"/>
          <p:cNvSpPr>
            <a:spLocks noRot="1" noChangeArrowheads="1" noTextEdit="1"/>
          </p:cNvSpPr>
          <p:nvPr>
            <p:ph type="sldImg"/>
          </p:nvPr>
        </p:nvSpPr>
        <p:spPr>
          <a:ln/>
        </p:spPr>
      </p:sp>
      <p:sp>
        <p:nvSpPr>
          <p:cNvPr id="970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0D49EF-0D6F-44AD-AE64-2C5139F59C7C}" type="slidenum">
              <a:rPr lang="en-US"/>
              <a:pPr/>
              <a:t>41</a:t>
            </a:fld>
            <a:endParaRPr lang="en-US"/>
          </a:p>
        </p:txBody>
      </p:sp>
      <p:sp>
        <p:nvSpPr>
          <p:cNvPr id="971778" name="Rectangle 2"/>
          <p:cNvSpPr>
            <a:spLocks noRot="1" noChangeArrowheads="1" noTextEdit="1"/>
          </p:cNvSpPr>
          <p:nvPr>
            <p:ph type="sldImg"/>
          </p:nvPr>
        </p:nvSpPr>
        <p:spPr>
          <a:ln/>
        </p:spPr>
      </p:sp>
      <p:sp>
        <p:nvSpPr>
          <p:cNvPr id="971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3B3DD5-CE2C-4A2F-B611-ADFCC93E618A}" type="slidenum">
              <a:rPr lang="en-US"/>
              <a:pPr/>
              <a:t>42</a:t>
            </a:fld>
            <a:endParaRPr lang="en-US"/>
          </a:p>
        </p:txBody>
      </p:sp>
      <p:sp>
        <p:nvSpPr>
          <p:cNvPr id="972802" name="Rectangle 2"/>
          <p:cNvSpPr>
            <a:spLocks noRot="1" noChangeArrowheads="1" noTextEdit="1"/>
          </p:cNvSpPr>
          <p:nvPr>
            <p:ph type="sldImg"/>
          </p:nvPr>
        </p:nvSpPr>
        <p:spPr>
          <a:ln/>
        </p:spPr>
      </p:sp>
      <p:sp>
        <p:nvSpPr>
          <p:cNvPr id="97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B22151-8D88-4ABE-9B23-30217DF98B00}" type="slidenum">
              <a:rPr lang="en-US"/>
              <a:pPr/>
              <a:t>43</a:t>
            </a:fld>
            <a:endParaRPr lang="en-US"/>
          </a:p>
        </p:txBody>
      </p:sp>
      <p:sp>
        <p:nvSpPr>
          <p:cNvPr id="973826" name="Rectangle 2"/>
          <p:cNvSpPr>
            <a:spLocks noRot="1" noChangeArrowheads="1" noTextEdit="1"/>
          </p:cNvSpPr>
          <p:nvPr>
            <p:ph type="sldImg"/>
          </p:nvPr>
        </p:nvSpPr>
        <p:spPr>
          <a:ln/>
        </p:spPr>
      </p:sp>
      <p:sp>
        <p:nvSpPr>
          <p:cNvPr id="973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A2F22F-66AA-46EA-BC76-65A68F2D8491}" type="slidenum">
              <a:rPr lang="en-US"/>
              <a:pPr/>
              <a:t>44</a:t>
            </a:fld>
            <a:endParaRPr lang="en-US"/>
          </a:p>
        </p:txBody>
      </p:sp>
      <p:sp>
        <p:nvSpPr>
          <p:cNvPr id="974850" name="Rectangle 2"/>
          <p:cNvSpPr>
            <a:spLocks noRot="1" noChangeArrowheads="1" noTextEdit="1"/>
          </p:cNvSpPr>
          <p:nvPr>
            <p:ph type="sldImg"/>
          </p:nvPr>
        </p:nvSpPr>
        <p:spPr>
          <a:ln/>
        </p:spPr>
      </p:sp>
      <p:sp>
        <p:nvSpPr>
          <p:cNvPr id="974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A9F450-4154-41F3-9F9A-D9B4CEFC97E1}" type="slidenum">
              <a:rPr lang="en-US"/>
              <a:pPr/>
              <a:t>45</a:t>
            </a:fld>
            <a:endParaRPr lang="en-US"/>
          </a:p>
        </p:txBody>
      </p:sp>
      <p:sp>
        <p:nvSpPr>
          <p:cNvPr id="975874" name="Rectangle 2"/>
          <p:cNvSpPr>
            <a:spLocks noRot="1" noChangeArrowheads="1" noTextEdit="1"/>
          </p:cNvSpPr>
          <p:nvPr>
            <p:ph type="sldImg"/>
          </p:nvPr>
        </p:nvSpPr>
        <p:spPr>
          <a:ln/>
        </p:spPr>
      </p:sp>
      <p:sp>
        <p:nvSpPr>
          <p:cNvPr id="975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193C51-1A2F-463C-8FC9-B031F22568CA}" type="slidenum">
              <a:rPr lang="en-US"/>
              <a:pPr/>
              <a:t>46</a:t>
            </a:fld>
            <a:endParaRPr lang="en-US"/>
          </a:p>
        </p:txBody>
      </p:sp>
      <p:sp>
        <p:nvSpPr>
          <p:cNvPr id="976898" name="Rectangle 2"/>
          <p:cNvSpPr>
            <a:spLocks noRot="1" noChangeArrowheads="1" noTextEdit="1"/>
          </p:cNvSpPr>
          <p:nvPr>
            <p:ph type="sldImg"/>
          </p:nvPr>
        </p:nvSpPr>
        <p:spPr>
          <a:ln/>
        </p:spPr>
      </p:sp>
      <p:sp>
        <p:nvSpPr>
          <p:cNvPr id="976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FAD627-6DC5-4731-9C0F-5366BFA19FBD}" type="slidenum">
              <a:rPr lang="en-US"/>
              <a:pPr/>
              <a:t>47</a:t>
            </a:fld>
            <a:endParaRPr lang="en-US"/>
          </a:p>
        </p:txBody>
      </p:sp>
      <p:sp>
        <p:nvSpPr>
          <p:cNvPr id="977922" name="Rectangle 2"/>
          <p:cNvSpPr>
            <a:spLocks noRot="1" noChangeArrowheads="1" noTextEdit="1"/>
          </p:cNvSpPr>
          <p:nvPr>
            <p:ph type="sldImg"/>
          </p:nvPr>
        </p:nvSpPr>
        <p:spPr>
          <a:ln/>
        </p:spPr>
      </p:sp>
      <p:sp>
        <p:nvSpPr>
          <p:cNvPr id="977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36F2F6-6CA4-4F43-9A8C-F38477082BD1}" type="slidenum">
              <a:rPr lang="en-US"/>
              <a:pPr/>
              <a:t>48</a:t>
            </a:fld>
            <a:endParaRPr lang="en-US"/>
          </a:p>
        </p:txBody>
      </p:sp>
      <p:sp>
        <p:nvSpPr>
          <p:cNvPr id="978946" name="Rectangle 2"/>
          <p:cNvSpPr>
            <a:spLocks noRot="1" noChangeArrowheads="1" noTextEdit="1"/>
          </p:cNvSpPr>
          <p:nvPr>
            <p:ph type="sldImg"/>
          </p:nvPr>
        </p:nvSpPr>
        <p:spPr>
          <a:ln/>
        </p:spPr>
      </p:sp>
      <p:sp>
        <p:nvSpPr>
          <p:cNvPr id="978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EFAAF3-0184-4933-91C3-8992772B5576}" type="slidenum">
              <a:rPr lang="en-US"/>
              <a:pPr/>
              <a:t>49</a:t>
            </a:fld>
            <a:endParaRPr lang="en-US"/>
          </a:p>
        </p:txBody>
      </p:sp>
      <p:sp>
        <p:nvSpPr>
          <p:cNvPr id="979970" name="Rectangle 2"/>
          <p:cNvSpPr>
            <a:spLocks noRot="1" noChangeArrowheads="1" noTextEdit="1"/>
          </p:cNvSpPr>
          <p:nvPr>
            <p:ph type="sldImg"/>
          </p:nvPr>
        </p:nvSpPr>
        <p:spPr>
          <a:ln/>
        </p:spPr>
      </p:sp>
      <p:sp>
        <p:nvSpPr>
          <p:cNvPr id="979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E4FC67-8358-43F4-B887-96452B3F7977}" type="slidenum">
              <a:rPr lang="en-US"/>
              <a:pPr/>
              <a:t>5</a:t>
            </a:fld>
            <a:endParaRPr lang="en-US"/>
          </a:p>
        </p:txBody>
      </p:sp>
      <p:sp>
        <p:nvSpPr>
          <p:cNvPr id="934914" name="Rectangle 2"/>
          <p:cNvSpPr>
            <a:spLocks noRot="1" noChangeArrowheads="1" noTextEdit="1"/>
          </p:cNvSpPr>
          <p:nvPr>
            <p:ph type="sldImg"/>
          </p:nvPr>
        </p:nvSpPr>
        <p:spPr>
          <a:ln/>
        </p:spPr>
      </p:sp>
      <p:sp>
        <p:nvSpPr>
          <p:cNvPr id="934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FB0BE2-1D8E-44F2-AA2D-CF923B5F2912}" type="slidenum">
              <a:rPr lang="en-US"/>
              <a:pPr/>
              <a:t>50</a:t>
            </a:fld>
            <a:endParaRPr lang="en-US"/>
          </a:p>
        </p:txBody>
      </p:sp>
      <p:sp>
        <p:nvSpPr>
          <p:cNvPr id="980994" name="Rectangle 2"/>
          <p:cNvSpPr>
            <a:spLocks noRo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B84EB9-5BB9-481C-AF4D-31B724A0262D}" type="slidenum">
              <a:rPr lang="en-US"/>
              <a:pPr/>
              <a:t>51</a:t>
            </a:fld>
            <a:endParaRPr lang="en-US"/>
          </a:p>
        </p:txBody>
      </p:sp>
      <p:sp>
        <p:nvSpPr>
          <p:cNvPr id="982018" name="Rectangle 2"/>
          <p:cNvSpPr>
            <a:spLocks noRot="1" noChangeArrowheads="1" noTextEdit="1"/>
          </p:cNvSpPr>
          <p:nvPr>
            <p:ph type="sldImg"/>
          </p:nvPr>
        </p:nvSpPr>
        <p:spPr>
          <a:ln/>
        </p:spPr>
      </p:sp>
      <p:sp>
        <p:nvSpPr>
          <p:cNvPr id="982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B7ABC2-82A5-4CD4-BE6F-F15231E1F5B0}" type="slidenum">
              <a:rPr lang="en-US"/>
              <a:pPr/>
              <a:t>52</a:t>
            </a:fld>
            <a:endParaRPr lang="en-US"/>
          </a:p>
        </p:txBody>
      </p:sp>
      <p:sp>
        <p:nvSpPr>
          <p:cNvPr id="983042" name="Rectangle 2"/>
          <p:cNvSpPr>
            <a:spLocks noRot="1" noChangeArrowheads="1" noTextEdit="1"/>
          </p:cNvSpPr>
          <p:nvPr>
            <p:ph type="sldImg"/>
          </p:nvPr>
        </p:nvSpPr>
        <p:spPr>
          <a:ln/>
        </p:spPr>
      </p:sp>
      <p:sp>
        <p:nvSpPr>
          <p:cNvPr id="983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F44C43-291F-4CE4-A40D-D77DD9F5A364}" type="slidenum">
              <a:rPr lang="en-US"/>
              <a:pPr/>
              <a:t>53</a:t>
            </a:fld>
            <a:endParaRPr lang="en-US"/>
          </a:p>
        </p:txBody>
      </p:sp>
      <p:sp>
        <p:nvSpPr>
          <p:cNvPr id="984066" name="Rectangle 2"/>
          <p:cNvSpPr>
            <a:spLocks noRot="1" noChangeArrowheads="1" noTextEdit="1"/>
          </p:cNvSpPr>
          <p:nvPr>
            <p:ph type="sldImg"/>
          </p:nvPr>
        </p:nvSpPr>
        <p:spPr>
          <a:ln/>
        </p:spPr>
      </p:sp>
      <p:sp>
        <p:nvSpPr>
          <p:cNvPr id="984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ED0D6E-E668-4111-B421-10BEEAC0E502}" type="slidenum">
              <a:rPr lang="en-US"/>
              <a:pPr/>
              <a:t>54</a:t>
            </a:fld>
            <a:endParaRPr lang="en-US"/>
          </a:p>
        </p:txBody>
      </p:sp>
      <p:sp>
        <p:nvSpPr>
          <p:cNvPr id="985090" name="Rectangle 2"/>
          <p:cNvSpPr>
            <a:spLocks noRot="1" noChangeArrowheads="1" noTextEdit="1"/>
          </p:cNvSpPr>
          <p:nvPr>
            <p:ph type="sldImg"/>
          </p:nvPr>
        </p:nvSpPr>
        <p:spPr>
          <a:ln/>
        </p:spPr>
      </p:sp>
      <p:sp>
        <p:nvSpPr>
          <p:cNvPr id="985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CF75BD-E629-4B2B-84AF-EC1F16E74D51}" type="slidenum">
              <a:rPr lang="en-US"/>
              <a:pPr/>
              <a:t>55</a:t>
            </a:fld>
            <a:endParaRPr lang="en-US"/>
          </a:p>
        </p:txBody>
      </p:sp>
      <p:sp>
        <p:nvSpPr>
          <p:cNvPr id="986114" name="Rectangle 2"/>
          <p:cNvSpPr>
            <a:spLocks noRot="1" noChangeArrowheads="1" noTextEdit="1"/>
          </p:cNvSpPr>
          <p:nvPr>
            <p:ph type="sldImg"/>
          </p:nvPr>
        </p:nvSpPr>
        <p:spPr>
          <a:ln/>
        </p:spPr>
      </p:sp>
      <p:sp>
        <p:nvSpPr>
          <p:cNvPr id="986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9E2025-AF62-44AC-B093-172DE42652F6}" type="slidenum">
              <a:rPr lang="en-US"/>
              <a:pPr/>
              <a:t>56</a:t>
            </a:fld>
            <a:endParaRPr lang="en-US"/>
          </a:p>
        </p:txBody>
      </p:sp>
      <p:sp>
        <p:nvSpPr>
          <p:cNvPr id="987138" name="Rectangle 2"/>
          <p:cNvSpPr>
            <a:spLocks noRot="1" noChangeArrowheads="1" noTextEdit="1"/>
          </p:cNvSpPr>
          <p:nvPr>
            <p:ph type="sldImg"/>
          </p:nvPr>
        </p:nvSpPr>
        <p:spPr>
          <a:ln/>
        </p:spPr>
      </p:sp>
      <p:sp>
        <p:nvSpPr>
          <p:cNvPr id="987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F816B-B318-4A51-868E-BA9F639167C7}" type="slidenum">
              <a:rPr lang="en-US"/>
              <a:pPr/>
              <a:t>57</a:t>
            </a:fld>
            <a:endParaRPr lang="en-US"/>
          </a:p>
        </p:txBody>
      </p:sp>
      <p:sp>
        <p:nvSpPr>
          <p:cNvPr id="988162" name="Rectangle 2"/>
          <p:cNvSpPr>
            <a:spLocks noRot="1" noChangeArrowheads="1" noTextEdit="1"/>
          </p:cNvSpPr>
          <p:nvPr>
            <p:ph type="sldImg"/>
          </p:nvPr>
        </p:nvSpPr>
        <p:spPr>
          <a:ln/>
        </p:spPr>
      </p:sp>
      <p:sp>
        <p:nvSpPr>
          <p:cNvPr id="988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C83AF-0168-40BC-A54D-53AAB62CC32B}" type="slidenum">
              <a:rPr lang="en-US"/>
              <a:pPr/>
              <a:t>58</a:t>
            </a:fld>
            <a:endParaRPr lang="en-US"/>
          </a:p>
        </p:txBody>
      </p:sp>
      <p:sp>
        <p:nvSpPr>
          <p:cNvPr id="989186" name="Rectangle 2"/>
          <p:cNvSpPr>
            <a:spLocks noRot="1" noChangeArrowheads="1" noTextEdit="1"/>
          </p:cNvSpPr>
          <p:nvPr>
            <p:ph type="sldImg"/>
          </p:nvPr>
        </p:nvSpPr>
        <p:spPr>
          <a:ln/>
        </p:spPr>
      </p:sp>
      <p:sp>
        <p:nvSpPr>
          <p:cNvPr id="989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1A66EA-3D5B-4625-802E-D193D71DECA5}" type="slidenum">
              <a:rPr lang="en-US"/>
              <a:pPr/>
              <a:t>59</a:t>
            </a:fld>
            <a:endParaRPr lang="en-US"/>
          </a:p>
        </p:txBody>
      </p:sp>
      <p:sp>
        <p:nvSpPr>
          <p:cNvPr id="990210" name="Rectangle 2"/>
          <p:cNvSpPr>
            <a:spLocks noRot="1" noChangeArrowheads="1" noTextEdit="1"/>
          </p:cNvSpPr>
          <p:nvPr>
            <p:ph type="sldImg"/>
          </p:nvPr>
        </p:nvSpPr>
        <p:spPr>
          <a:ln/>
        </p:spPr>
      </p:sp>
      <p:sp>
        <p:nvSpPr>
          <p:cNvPr id="990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30499C-201F-4F22-97EA-FE935F2550F9}" type="slidenum">
              <a:rPr lang="en-US"/>
              <a:pPr/>
              <a:t>6</a:t>
            </a:fld>
            <a:endParaRPr lang="en-US"/>
          </a:p>
        </p:txBody>
      </p:sp>
      <p:sp>
        <p:nvSpPr>
          <p:cNvPr id="935938" name="Rectangle 2"/>
          <p:cNvSpPr>
            <a:spLocks noRo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1DA641-F5F4-4AA1-BC23-E0618E6EF6BA}" type="slidenum">
              <a:rPr lang="en-US"/>
              <a:pPr/>
              <a:t>60</a:t>
            </a:fld>
            <a:endParaRPr lang="en-US"/>
          </a:p>
        </p:txBody>
      </p:sp>
      <p:sp>
        <p:nvSpPr>
          <p:cNvPr id="991234" name="Rectangle 2"/>
          <p:cNvSpPr>
            <a:spLocks noRot="1" noChangeArrowheads="1" noTextEdit="1"/>
          </p:cNvSpPr>
          <p:nvPr>
            <p:ph type="sldImg"/>
          </p:nvPr>
        </p:nvSpPr>
        <p:spPr>
          <a:ln/>
        </p:spPr>
      </p:sp>
      <p:sp>
        <p:nvSpPr>
          <p:cNvPr id="99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37292-98AA-4EB5-BF87-56A0958BE059}" type="slidenum">
              <a:rPr lang="en-US"/>
              <a:pPr/>
              <a:t>61</a:t>
            </a:fld>
            <a:endParaRPr lang="en-US"/>
          </a:p>
        </p:txBody>
      </p:sp>
      <p:sp>
        <p:nvSpPr>
          <p:cNvPr id="992258" name="Rectangle 2"/>
          <p:cNvSpPr>
            <a:spLocks noRot="1" noChangeArrowheads="1" noTextEdit="1"/>
          </p:cNvSpPr>
          <p:nvPr>
            <p:ph type="sldImg"/>
          </p:nvPr>
        </p:nvSpPr>
        <p:spPr>
          <a:ln/>
        </p:spPr>
      </p:sp>
      <p:sp>
        <p:nvSpPr>
          <p:cNvPr id="992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CEB994-A91B-4906-B60D-6576C2DA866A}" type="slidenum">
              <a:rPr lang="en-US"/>
              <a:pPr/>
              <a:t>62</a:t>
            </a:fld>
            <a:endParaRPr lang="en-US"/>
          </a:p>
        </p:txBody>
      </p:sp>
      <p:sp>
        <p:nvSpPr>
          <p:cNvPr id="993282" name="Rectangle 2"/>
          <p:cNvSpPr>
            <a:spLocks noRot="1" noChangeArrowheads="1" noTextEdit="1"/>
          </p:cNvSpPr>
          <p:nvPr>
            <p:ph type="sldImg"/>
          </p:nvPr>
        </p:nvSpPr>
        <p:spPr>
          <a:ln/>
        </p:spPr>
      </p:sp>
      <p:sp>
        <p:nvSpPr>
          <p:cNvPr id="993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FF6759-46F9-476C-B066-B93BF4196766}" type="slidenum">
              <a:rPr lang="en-US"/>
              <a:pPr/>
              <a:t>63</a:t>
            </a:fld>
            <a:endParaRPr lang="en-US"/>
          </a:p>
        </p:txBody>
      </p:sp>
      <p:sp>
        <p:nvSpPr>
          <p:cNvPr id="994306" name="Rectangle 2"/>
          <p:cNvSpPr>
            <a:spLocks noRot="1" noChangeArrowheads="1" noTextEdit="1"/>
          </p:cNvSpPr>
          <p:nvPr>
            <p:ph type="sldImg"/>
          </p:nvPr>
        </p:nvSpPr>
        <p:spPr>
          <a:ln/>
        </p:spPr>
      </p:sp>
      <p:sp>
        <p:nvSpPr>
          <p:cNvPr id="994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4E866D-D344-44A6-A6B0-FF5950D220A4}" type="slidenum">
              <a:rPr lang="en-US"/>
              <a:pPr/>
              <a:t>64</a:t>
            </a:fld>
            <a:endParaRPr lang="en-US"/>
          </a:p>
        </p:txBody>
      </p:sp>
      <p:sp>
        <p:nvSpPr>
          <p:cNvPr id="995330" name="Rectangle 2"/>
          <p:cNvSpPr>
            <a:spLocks noRot="1" noChangeArrowheads="1" noTextEdit="1"/>
          </p:cNvSpPr>
          <p:nvPr>
            <p:ph type="sldImg"/>
          </p:nvPr>
        </p:nvSpPr>
        <p:spPr>
          <a:ln/>
        </p:spPr>
      </p:sp>
      <p:sp>
        <p:nvSpPr>
          <p:cNvPr id="995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17647-6F46-4FD2-90B5-8A3137AA9A3C}" type="slidenum">
              <a:rPr lang="en-US"/>
              <a:pPr/>
              <a:t>65</a:t>
            </a:fld>
            <a:endParaRPr lang="en-US"/>
          </a:p>
        </p:txBody>
      </p:sp>
      <p:sp>
        <p:nvSpPr>
          <p:cNvPr id="996354" name="Rectangle 2"/>
          <p:cNvSpPr>
            <a:spLocks noRot="1" noChangeArrowheads="1" noTextEdit="1"/>
          </p:cNvSpPr>
          <p:nvPr>
            <p:ph type="sldImg"/>
          </p:nvPr>
        </p:nvSpPr>
        <p:spPr>
          <a:ln/>
        </p:spPr>
      </p:sp>
      <p:sp>
        <p:nvSpPr>
          <p:cNvPr id="99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DAF782-6715-4243-8887-97FBFBE89582}" type="slidenum">
              <a:rPr lang="en-US"/>
              <a:pPr/>
              <a:t>66</a:t>
            </a:fld>
            <a:endParaRPr lang="en-US"/>
          </a:p>
        </p:txBody>
      </p:sp>
      <p:sp>
        <p:nvSpPr>
          <p:cNvPr id="997378" name="Rectangle 2"/>
          <p:cNvSpPr>
            <a:spLocks noRot="1" noChangeArrowheads="1" noTextEdit="1"/>
          </p:cNvSpPr>
          <p:nvPr>
            <p:ph type="sldImg"/>
          </p:nvPr>
        </p:nvSpPr>
        <p:spPr>
          <a:ln/>
        </p:spPr>
      </p:sp>
      <p:sp>
        <p:nvSpPr>
          <p:cNvPr id="997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A996F6-2702-4A69-AC26-CC340B155681}" type="slidenum">
              <a:rPr lang="en-US"/>
              <a:pPr/>
              <a:t>67</a:t>
            </a:fld>
            <a:endParaRPr lang="en-US"/>
          </a:p>
        </p:txBody>
      </p:sp>
      <p:sp>
        <p:nvSpPr>
          <p:cNvPr id="998402" name="Rectangle 2"/>
          <p:cNvSpPr>
            <a:spLocks noRot="1" noChangeArrowheads="1" noTextEdit="1"/>
          </p:cNvSpPr>
          <p:nvPr>
            <p:ph type="sldImg"/>
          </p:nvPr>
        </p:nvSpPr>
        <p:spPr>
          <a:ln/>
        </p:spPr>
      </p:sp>
      <p:sp>
        <p:nvSpPr>
          <p:cNvPr id="998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B663D4-20D8-4CB5-8578-7A5FCD220692}" type="slidenum">
              <a:rPr lang="en-US"/>
              <a:pPr/>
              <a:t>68</a:t>
            </a:fld>
            <a:endParaRPr lang="en-US"/>
          </a:p>
        </p:txBody>
      </p:sp>
      <p:sp>
        <p:nvSpPr>
          <p:cNvPr id="999426" name="Rectangle 2"/>
          <p:cNvSpPr>
            <a:spLocks noRot="1" noChangeArrowheads="1" noTextEdit="1"/>
          </p:cNvSpPr>
          <p:nvPr>
            <p:ph type="sldImg"/>
          </p:nvPr>
        </p:nvSpPr>
        <p:spPr>
          <a:ln/>
        </p:spPr>
      </p:sp>
      <p:sp>
        <p:nvSpPr>
          <p:cNvPr id="999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FD45F0-F8F6-4E4C-9390-FE310C9A530E}" type="slidenum">
              <a:rPr lang="en-US"/>
              <a:pPr/>
              <a:t>69</a:t>
            </a:fld>
            <a:endParaRPr lang="en-US"/>
          </a:p>
        </p:txBody>
      </p:sp>
      <p:sp>
        <p:nvSpPr>
          <p:cNvPr id="1000450" name="Rectangle 2"/>
          <p:cNvSpPr>
            <a:spLocks noRot="1" noChangeArrowheads="1" noTextEdit="1"/>
          </p:cNvSpPr>
          <p:nvPr>
            <p:ph type="sldImg"/>
          </p:nvPr>
        </p:nvSpPr>
        <p:spPr>
          <a:ln/>
        </p:spPr>
      </p:sp>
      <p:sp>
        <p:nvSpPr>
          <p:cNvPr id="1000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696B16-3A89-4007-973C-0558477D19D3}" type="slidenum">
              <a:rPr lang="en-US"/>
              <a:pPr/>
              <a:t>7</a:t>
            </a:fld>
            <a:endParaRPr lang="en-US"/>
          </a:p>
        </p:txBody>
      </p:sp>
      <p:sp>
        <p:nvSpPr>
          <p:cNvPr id="936962" name="Rectangle 2"/>
          <p:cNvSpPr>
            <a:spLocks noRot="1" noChangeArrowheads="1" noTextEdit="1"/>
          </p:cNvSpPr>
          <p:nvPr>
            <p:ph type="sldImg"/>
          </p:nvPr>
        </p:nvSpPr>
        <p:spPr>
          <a:ln/>
        </p:spPr>
      </p:sp>
      <p:sp>
        <p:nvSpPr>
          <p:cNvPr id="93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AD4BCB-C611-4FA8-94FF-6ACC3A985169}" type="slidenum">
              <a:rPr lang="en-US"/>
              <a:pPr/>
              <a:t>70</a:t>
            </a:fld>
            <a:endParaRPr lang="en-US"/>
          </a:p>
        </p:txBody>
      </p:sp>
      <p:sp>
        <p:nvSpPr>
          <p:cNvPr id="1001474" name="Rectangle 2"/>
          <p:cNvSpPr>
            <a:spLocks noRot="1" noChangeArrowheads="1" noTextEdit="1"/>
          </p:cNvSpPr>
          <p:nvPr>
            <p:ph type="sldImg"/>
          </p:nvPr>
        </p:nvSpPr>
        <p:spPr>
          <a:ln/>
        </p:spPr>
      </p:sp>
      <p:sp>
        <p:nvSpPr>
          <p:cNvPr id="1001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0D930-7355-4C46-B64D-914ECBF86F72}" type="slidenum">
              <a:rPr lang="en-US"/>
              <a:pPr/>
              <a:t>71</a:t>
            </a:fld>
            <a:endParaRPr lang="en-US"/>
          </a:p>
        </p:txBody>
      </p:sp>
      <p:sp>
        <p:nvSpPr>
          <p:cNvPr id="1002498" name="Rectangle 2"/>
          <p:cNvSpPr>
            <a:spLocks noRot="1" noChangeArrowheads="1" noTextEdit="1"/>
          </p:cNvSpPr>
          <p:nvPr>
            <p:ph type="sldImg"/>
          </p:nvPr>
        </p:nvSpPr>
        <p:spPr>
          <a:ln/>
        </p:spPr>
      </p:sp>
      <p:sp>
        <p:nvSpPr>
          <p:cNvPr id="1002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253BD-6E8B-4391-8216-0990C0DC69F6}" type="slidenum">
              <a:rPr lang="en-US"/>
              <a:pPr/>
              <a:t>8</a:t>
            </a:fld>
            <a:endParaRPr lang="en-US"/>
          </a:p>
        </p:txBody>
      </p:sp>
      <p:sp>
        <p:nvSpPr>
          <p:cNvPr id="937986" name="Rectangle 2"/>
          <p:cNvSpPr>
            <a:spLocks noRot="1" noChangeArrowheads="1" noTextEdit="1"/>
          </p:cNvSpPr>
          <p:nvPr>
            <p:ph type="sldImg"/>
          </p:nvPr>
        </p:nvSpPr>
        <p:spPr>
          <a:ln/>
        </p:spPr>
      </p:sp>
      <p:sp>
        <p:nvSpPr>
          <p:cNvPr id="937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D118BC-2407-4875-B80F-0AE76A78D0DE}" type="slidenum">
              <a:rPr lang="en-US"/>
              <a:pPr/>
              <a:t>9</a:t>
            </a:fld>
            <a:endParaRPr lang="en-US"/>
          </a:p>
        </p:txBody>
      </p:sp>
      <p:sp>
        <p:nvSpPr>
          <p:cNvPr id="939010" name="Rectangle 2"/>
          <p:cNvSpPr>
            <a:spLocks noRo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4.</a:t>
            </a:r>
            <a:fld id="{097AEB02-5731-4553-B960-E9E700227CF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4.</a:t>
            </a:r>
            <a:fld id="{7F93AD76-23E6-4629-82BB-889CD2E54A8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a:lvl1pPr>
          </a:lstStyle>
          <a:p>
            <a:r>
              <a:rPr lang="en-US"/>
              <a:t>4.</a:t>
            </a:r>
            <a:fld id="{450D3E63-309A-4A14-A02B-7EC35F1509B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4.</a:t>
            </a:r>
            <a:fld id="{62577F11-01F1-4623-9385-6FC2B90D343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4.</a:t>
            </a:r>
            <a:fld id="{89D07EA8-96A9-4AFB-9C36-95BE77A0741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4.</a:t>
            </a:r>
            <a:fld id="{D45C08BE-FE50-454C-BAAB-16C04C542E2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4.</a:t>
            </a:r>
            <a:fld id="{1F581695-BC78-45BE-A07B-EF68F81B6EC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4.</a:t>
            </a:r>
            <a:fld id="{5EF7A835-AC7F-4991-A21D-8B94643E335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4.</a:t>
            </a:r>
            <a:fld id="{1E731A71-7DB7-46C7-A8E6-D0E0F9DCE3A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4.</a:t>
            </a:r>
            <a:fld id="{4DEBDAF7-214A-4565-B965-2A199A86F4B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4.</a:t>
            </a:r>
            <a:fld id="{FD18302F-2ED1-4D46-AD6F-4501FD0A929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b="1" baseline="0">
                <a:solidFill>
                  <a:schemeClr val="bg2"/>
                </a:solidFill>
                <a:latin typeface="Arial" charset="0"/>
              </a:defRPr>
            </a:lvl1pPr>
          </a:lstStyle>
          <a:p>
            <a:r>
              <a:rPr lang="en-US"/>
              <a:t>4.</a:t>
            </a:r>
            <a:fld id="{8D308216-BC8E-4A7E-A710-EC56FB11104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4.</a:t>
            </a:r>
            <a:fld id="{FDA29C9E-A0DC-44C2-B28C-4C7AD3430B49}" type="slidenum">
              <a:rPr lang="en-US"/>
              <a:pPr/>
              <a:t>1</a:t>
            </a:fld>
            <a:endParaRPr lang="en-US"/>
          </a:p>
        </p:txBody>
      </p:sp>
      <p:pic>
        <p:nvPicPr>
          <p:cNvPr id="1003522" name="Picture 2" descr="Forouzan4e07_banner"/>
          <p:cNvPicPr>
            <a:picLocks noGrp="1" noChangeAspect="1" noChangeArrowheads="1"/>
          </p:cNvPicPr>
          <p:nvPr>
            <p:ph/>
          </p:nvPr>
        </p:nvPicPr>
        <p:blipFill>
          <a:blip r:embed="rId3"/>
          <a:srcRect/>
          <a:stretch>
            <a:fillRect/>
          </a:stretch>
        </p:blipFill>
        <p:spPr bwMode="auto">
          <a:xfrm>
            <a:off x="0" y="0"/>
            <a:ext cx="9144000" cy="1096963"/>
          </a:xfrm>
          <a:noFill/>
          <a:ln>
            <a:miter lim="800000"/>
            <a:headEnd/>
            <a:tailEnd/>
          </a:ln>
        </p:spPr>
      </p:pic>
      <p:sp>
        <p:nvSpPr>
          <p:cNvPr id="1003523" name="Rectangle 3"/>
          <p:cNvSpPr>
            <a:spLocks noChangeArrowheads="1"/>
          </p:cNvSpPr>
          <p:nvPr/>
        </p:nvSpPr>
        <p:spPr bwMode="auto">
          <a:xfrm>
            <a:off x="1143000" y="2514600"/>
            <a:ext cx="6858000" cy="1736725"/>
          </a:xfrm>
          <a:prstGeom prst="rect">
            <a:avLst/>
          </a:prstGeom>
          <a:noFill/>
          <a:ln w="9525">
            <a:noFill/>
            <a:miter lim="800000"/>
            <a:headEnd/>
            <a:tailEnd/>
          </a:ln>
          <a:effectLst/>
        </p:spPr>
        <p:txBody>
          <a:bodyPr>
            <a:spAutoFit/>
          </a:bodyPr>
          <a:lstStyle/>
          <a:p>
            <a:pPr algn="ctr"/>
            <a:r>
              <a:rPr lang="en-US" altLang="en-US" sz="4400" b="1" baseline="0">
                <a:solidFill>
                  <a:schemeClr val="tx2"/>
                </a:solidFill>
                <a:latin typeface="Arial" charset="0"/>
              </a:rPr>
              <a:t>Chapter 4</a:t>
            </a:r>
          </a:p>
          <a:p>
            <a:pPr algn="ctr"/>
            <a:endParaRPr lang="en-US" altLang="en-US" b="1" baseline="0">
              <a:solidFill>
                <a:schemeClr val="tx2"/>
              </a:solidFill>
              <a:latin typeface="Arial" charset="0"/>
            </a:endParaRPr>
          </a:p>
          <a:p>
            <a:pPr algn="ctr"/>
            <a:r>
              <a:rPr lang="en-US" sz="4400" b="1" baseline="0">
                <a:latin typeface="Arial" charset="0"/>
              </a:rPr>
              <a:t>Digital Transmission</a:t>
            </a:r>
          </a:p>
        </p:txBody>
      </p:sp>
      <p:sp>
        <p:nvSpPr>
          <p:cNvPr id="1003524" name="Text Box 4"/>
          <p:cNvSpPr txBox="1">
            <a:spLocks noChangeArrowheads="1"/>
          </p:cNvSpPr>
          <p:nvPr/>
        </p:nvSpPr>
        <p:spPr bwMode="auto">
          <a:xfrm>
            <a:off x="0" y="6507163"/>
            <a:ext cx="9144000" cy="274637"/>
          </a:xfrm>
          <a:prstGeom prst="rect">
            <a:avLst/>
          </a:prstGeom>
          <a:noFill/>
          <a:ln w="9525">
            <a:noFill/>
            <a:miter lim="800000"/>
            <a:headEnd/>
            <a:tailEnd/>
          </a:ln>
          <a:effectLst/>
        </p:spPr>
        <p:txBody>
          <a:bodyPr>
            <a:spAutoFit/>
          </a:bodyPr>
          <a:lstStyle/>
          <a:p>
            <a:pPr algn="ctr" eaLnBrk="1" hangingPunct="1"/>
            <a:r>
              <a:rPr lang="en-US" sz="1200" baseline="0"/>
              <a:t>Copyright © The McGraw-Hill Companies, Inc. Permission required for reproduction or display.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933111D1-519A-4ABD-AF2F-0EE60AEEF664}" type="slidenum">
              <a:rPr lang="en-US"/>
              <a:pPr/>
              <a:t>10</a:t>
            </a:fld>
            <a:endParaRPr lang="en-US"/>
          </a:p>
        </p:txBody>
      </p:sp>
      <p:sp>
        <p:nvSpPr>
          <p:cNvPr id="86323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323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3236" name="Text Box 4"/>
          <p:cNvSpPr txBox="1">
            <a:spLocks noChangeArrowheads="1"/>
          </p:cNvSpPr>
          <p:nvPr/>
        </p:nvSpPr>
        <p:spPr bwMode="auto">
          <a:xfrm>
            <a:off x="304800" y="762000"/>
            <a:ext cx="384016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4.4  </a:t>
            </a:r>
            <a:r>
              <a:rPr lang="en-US" b="1" i="1" baseline="0"/>
              <a:t>Line coding schemes</a:t>
            </a:r>
          </a:p>
        </p:txBody>
      </p:sp>
      <p:sp>
        <p:nvSpPr>
          <p:cNvPr id="8632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3238" name="Picture 6"/>
          <p:cNvPicPr>
            <a:picLocks noChangeAspect="1" noChangeArrowheads="1"/>
          </p:cNvPicPr>
          <p:nvPr/>
        </p:nvPicPr>
        <p:blipFill>
          <a:blip r:embed="rId3"/>
          <a:srcRect/>
          <a:stretch>
            <a:fillRect/>
          </a:stretch>
        </p:blipFill>
        <p:spPr bwMode="auto">
          <a:xfrm>
            <a:off x="914400" y="1882775"/>
            <a:ext cx="7642225" cy="3375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75B98ECB-425C-4E7D-A080-C866F5226A8A}" type="slidenum">
              <a:rPr lang="en-US"/>
              <a:pPr/>
              <a:t>11</a:t>
            </a:fld>
            <a:endParaRPr lang="en-US"/>
          </a:p>
        </p:txBody>
      </p:sp>
      <p:sp>
        <p:nvSpPr>
          <p:cNvPr id="86425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425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4260" name="Text Box 4"/>
          <p:cNvSpPr txBox="1">
            <a:spLocks noChangeArrowheads="1"/>
          </p:cNvSpPr>
          <p:nvPr/>
        </p:nvSpPr>
        <p:spPr bwMode="auto">
          <a:xfrm>
            <a:off x="304800" y="762000"/>
            <a:ext cx="401161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4.5  </a:t>
            </a:r>
            <a:r>
              <a:rPr lang="en-US" b="1" i="1" baseline="0"/>
              <a:t>Unipolar NRZ scheme</a:t>
            </a:r>
          </a:p>
        </p:txBody>
      </p:sp>
      <p:sp>
        <p:nvSpPr>
          <p:cNvPr id="8642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4262" name="Picture 6"/>
          <p:cNvPicPr>
            <a:picLocks noChangeAspect="1" noChangeArrowheads="1"/>
          </p:cNvPicPr>
          <p:nvPr/>
        </p:nvPicPr>
        <p:blipFill>
          <a:blip r:embed="rId3"/>
          <a:srcRect/>
          <a:stretch>
            <a:fillRect/>
          </a:stretch>
        </p:blipFill>
        <p:spPr bwMode="auto">
          <a:xfrm>
            <a:off x="630238" y="2614613"/>
            <a:ext cx="7294562" cy="18811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F4B6E71E-91CD-49DA-B465-B42905E6CF55}" type="slidenum">
              <a:rPr lang="en-US"/>
              <a:pPr/>
              <a:t>12</a:t>
            </a:fld>
            <a:endParaRPr lang="en-US"/>
          </a:p>
        </p:txBody>
      </p:sp>
      <p:sp>
        <p:nvSpPr>
          <p:cNvPr id="86528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528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5284" name="Text Box 4"/>
          <p:cNvSpPr txBox="1">
            <a:spLocks noChangeArrowheads="1"/>
          </p:cNvSpPr>
          <p:nvPr/>
        </p:nvSpPr>
        <p:spPr bwMode="auto">
          <a:xfrm>
            <a:off x="304800" y="762000"/>
            <a:ext cx="5197475"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4.6  </a:t>
            </a:r>
            <a:r>
              <a:rPr lang="en-US" b="1" i="1" baseline="0"/>
              <a:t>Polar NRZ-L and NRZ-I schemes</a:t>
            </a:r>
          </a:p>
        </p:txBody>
      </p:sp>
      <p:sp>
        <p:nvSpPr>
          <p:cNvPr id="8652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5286" name="Picture 6"/>
          <p:cNvPicPr>
            <a:picLocks noChangeAspect="1" noChangeArrowheads="1"/>
          </p:cNvPicPr>
          <p:nvPr/>
        </p:nvPicPr>
        <p:blipFill>
          <a:blip r:embed="rId3"/>
          <a:srcRect/>
          <a:stretch>
            <a:fillRect/>
          </a:stretch>
        </p:blipFill>
        <p:spPr bwMode="auto">
          <a:xfrm>
            <a:off x="125413" y="2133600"/>
            <a:ext cx="8866187" cy="276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A2F217A2-7DA1-4AE7-8C79-969F32A2287B}" type="slidenum">
              <a:rPr lang="en-US"/>
              <a:pPr/>
              <a:t>13</a:t>
            </a:fld>
            <a:endParaRPr lang="en-US"/>
          </a:p>
        </p:txBody>
      </p:sp>
      <p:sp>
        <p:nvSpPr>
          <p:cNvPr id="8970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70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70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70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70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70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70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7033" name="Line 9"/>
          <p:cNvSpPr>
            <a:spLocks noChangeShapeType="1"/>
          </p:cNvSpPr>
          <p:nvPr/>
        </p:nvSpPr>
        <p:spPr bwMode="auto">
          <a:xfrm>
            <a:off x="457200" y="2133600"/>
            <a:ext cx="8153400" cy="0"/>
          </a:xfrm>
          <a:prstGeom prst="line">
            <a:avLst/>
          </a:prstGeom>
          <a:noFill/>
          <a:ln w="76200">
            <a:solidFill>
              <a:srgbClr val="009900"/>
            </a:solidFill>
            <a:round/>
            <a:headEnd/>
            <a:tailEnd/>
          </a:ln>
          <a:effectLst/>
        </p:spPr>
        <p:txBody>
          <a:bodyPr/>
          <a:lstStyle/>
          <a:p>
            <a:endParaRPr lang="en-US"/>
          </a:p>
        </p:txBody>
      </p:sp>
      <p:sp>
        <p:nvSpPr>
          <p:cNvPr id="897034"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897035" name="Rectangle 11"/>
          <p:cNvSpPr>
            <a:spLocks noChangeArrowheads="1"/>
          </p:cNvSpPr>
          <p:nvPr/>
        </p:nvSpPr>
        <p:spPr bwMode="auto">
          <a:xfrm>
            <a:off x="495300" y="2225675"/>
            <a:ext cx="8077200" cy="2528888"/>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In NRZ-L the level of the voltage determines the value of the bit. </a:t>
            </a:r>
            <a:br>
              <a:rPr lang="en-US" sz="3200" b="1" baseline="0">
                <a:latin typeface="Arial" charset="0"/>
              </a:rPr>
            </a:br>
            <a:r>
              <a:rPr lang="en-US" sz="3200" b="1" baseline="0">
                <a:latin typeface="Arial" charset="0"/>
              </a:rPr>
              <a:t>In NRZ-I the inversion </a:t>
            </a:r>
            <a:br>
              <a:rPr lang="en-US" sz="3200" b="1" baseline="0">
                <a:latin typeface="Arial" charset="0"/>
              </a:rPr>
            </a:br>
            <a:r>
              <a:rPr lang="en-US" sz="3200" b="1" baseline="0">
                <a:latin typeface="Arial" charset="0"/>
              </a:rPr>
              <a:t>or the lack of inversion </a:t>
            </a:r>
            <a:br>
              <a:rPr lang="en-US" sz="3200" b="1" baseline="0">
                <a:latin typeface="Arial" charset="0"/>
              </a:rPr>
            </a:br>
            <a:r>
              <a:rPr lang="en-US" sz="3200" b="1" baseline="0">
                <a:latin typeface="Arial" charset="0"/>
              </a:rPr>
              <a:t>determines the value of the bit.</a:t>
            </a:r>
          </a:p>
        </p:txBody>
      </p:sp>
      <p:grpSp>
        <p:nvGrpSpPr>
          <p:cNvPr id="897036" name="Group 12"/>
          <p:cNvGrpSpPr>
            <a:grpSpLocks/>
          </p:cNvGrpSpPr>
          <p:nvPr/>
        </p:nvGrpSpPr>
        <p:grpSpPr bwMode="auto">
          <a:xfrm>
            <a:off x="457200" y="1447800"/>
            <a:ext cx="1143000" cy="566738"/>
            <a:chOff x="1200" y="1248"/>
            <a:chExt cx="720" cy="357"/>
          </a:xfrm>
        </p:grpSpPr>
        <p:pic>
          <p:nvPicPr>
            <p:cNvPr id="89703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9703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1A1A3E92-42D3-456C-96DC-05A4B6A52F81}" type="slidenum">
              <a:rPr lang="en-US"/>
              <a:pPr/>
              <a:t>14</a:t>
            </a:fld>
            <a:endParaRPr lang="en-US"/>
          </a:p>
        </p:txBody>
      </p:sp>
      <p:sp>
        <p:nvSpPr>
          <p:cNvPr id="89805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80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805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80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80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805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80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805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98058"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898059"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NRZ-L and NRZ-I both have an average signal rate of N/2 Bd.</a:t>
            </a:r>
          </a:p>
        </p:txBody>
      </p:sp>
      <p:grpSp>
        <p:nvGrpSpPr>
          <p:cNvPr id="898060" name="Group 12"/>
          <p:cNvGrpSpPr>
            <a:grpSpLocks/>
          </p:cNvGrpSpPr>
          <p:nvPr/>
        </p:nvGrpSpPr>
        <p:grpSpPr bwMode="auto">
          <a:xfrm>
            <a:off x="457200" y="1981200"/>
            <a:ext cx="1143000" cy="566738"/>
            <a:chOff x="1200" y="1248"/>
            <a:chExt cx="720" cy="357"/>
          </a:xfrm>
        </p:grpSpPr>
        <p:pic>
          <p:nvPicPr>
            <p:cNvPr id="89806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9806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2CC54D29-1C24-46CB-B9BC-4FC64C8700EB}" type="slidenum">
              <a:rPr lang="en-US"/>
              <a:pPr/>
              <a:t>15</a:t>
            </a:fld>
            <a:endParaRPr lang="en-US"/>
          </a:p>
        </p:txBody>
      </p:sp>
      <p:sp>
        <p:nvSpPr>
          <p:cNvPr id="89907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90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907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90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90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907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90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908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99082"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899083"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NRZ-L and NRZ-I both have a DC component problem.</a:t>
            </a:r>
          </a:p>
        </p:txBody>
      </p:sp>
      <p:grpSp>
        <p:nvGrpSpPr>
          <p:cNvPr id="899084" name="Group 12"/>
          <p:cNvGrpSpPr>
            <a:grpSpLocks/>
          </p:cNvGrpSpPr>
          <p:nvPr/>
        </p:nvGrpSpPr>
        <p:grpSpPr bwMode="auto">
          <a:xfrm>
            <a:off x="457200" y="1981200"/>
            <a:ext cx="1143000" cy="566738"/>
            <a:chOff x="1200" y="1248"/>
            <a:chExt cx="720" cy="357"/>
          </a:xfrm>
        </p:grpSpPr>
        <p:pic>
          <p:nvPicPr>
            <p:cNvPr id="89908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9908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4.</a:t>
            </a:r>
            <a:fld id="{16734417-F780-4473-9A72-B0F70512C2E6}" type="slidenum">
              <a:rPr lang="en-US"/>
              <a:pPr/>
              <a:t>16</a:t>
            </a:fld>
            <a:endParaRPr lang="en-US"/>
          </a:p>
        </p:txBody>
      </p:sp>
      <p:sp>
        <p:nvSpPr>
          <p:cNvPr id="91648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64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648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64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64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648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64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6489" name="Rectangle 9"/>
          <p:cNvSpPr>
            <a:spLocks noChangeArrowheads="1"/>
          </p:cNvSpPr>
          <p:nvPr/>
        </p:nvSpPr>
        <p:spPr bwMode="auto">
          <a:xfrm>
            <a:off x="228600" y="1143000"/>
            <a:ext cx="8686800" cy="946150"/>
          </a:xfrm>
          <a:prstGeom prst="rect">
            <a:avLst/>
          </a:prstGeom>
          <a:noFill/>
          <a:ln w="9525">
            <a:noFill/>
            <a:miter lim="800000"/>
            <a:headEnd/>
            <a:tailEnd/>
          </a:ln>
          <a:effectLst/>
        </p:spPr>
        <p:txBody>
          <a:bodyPr>
            <a:spAutoFit/>
          </a:bodyPr>
          <a:lstStyle/>
          <a:p>
            <a:pPr algn="just"/>
            <a:r>
              <a:rPr lang="en-US" sz="2800" b="1" i="1" baseline="0"/>
              <a:t>A system is using NRZ-I to transfer 10-Mbps data. What are the average signal rate and minimum bandwidth?</a:t>
            </a:r>
          </a:p>
        </p:txBody>
      </p:sp>
      <p:sp>
        <p:nvSpPr>
          <p:cNvPr id="916490" name="Rectangle 10"/>
          <p:cNvSpPr>
            <a:spLocks noChangeArrowheads="1"/>
          </p:cNvSpPr>
          <p:nvPr/>
        </p:nvSpPr>
        <p:spPr bwMode="auto">
          <a:xfrm>
            <a:off x="228600" y="3106738"/>
            <a:ext cx="8686800" cy="1800225"/>
          </a:xfrm>
          <a:prstGeom prst="rect">
            <a:avLst/>
          </a:prstGeom>
          <a:noFill/>
          <a:ln w="9525">
            <a:noFill/>
            <a:miter lim="800000"/>
            <a:headEnd/>
            <a:tailEnd/>
          </a:ln>
          <a:effectLst/>
        </p:spPr>
        <p:txBody>
          <a:bodyPr>
            <a:spAutoFit/>
          </a:bodyPr>
          <a:lstStyle/>
          <a:p>
            <a:pPr algn="just"/>
            <a:r>
              <a:rPr lang="en-US" sz="2800" b="1" i="1" baseline="0">
                <a:solidFill>
                  <a:schemeClr val="hlink"/>
                </a:solidFill>
              </a:rPr>
              <a:t>Solution</a:t>
            </a:r>
          </a:p>
          <a:p>
            <a:pPr algn="just"/>
            <a:r>
              <a:rPr lang="en-US" sz="2800" b="1" i="1" baseline="0">
                <a:latin typeface="Times" pitchFamily="18" charset="0"/>
              </a:rPr>
              <a:t>The average signal rate is S = N/2 = 500 kbaud. The minimum bandwidth for this average baud rate is B</a:t>
            </a:r>
            <a:r>
              <a:rPr lang="en-US" sz="2800" b="1" i="1">
                <a:latin typeface="Times" pitchFamily="18" charset="0"/>
              </a:rPr>
              <a:t>min</a:t>
            </a:r>
            <a:r>
              <a:rPr lang="en-US" sz="2800" b="1" i="1" baseline="0">
                <a:latin typeface="Times" pitchFamily="18" charset="0"/>
              </a:rPr>
              <a:t> = S = 500 kHz.</a:t>
            </a:r>
          </a:p>
        </p:txBody>
      </p:sp>
      <p:sp>
        <p:nvSpPr>
          <p:cNvPr id="916491" name="Text Box 11"/>
          <p:cNvSpPr txBox="1">
            <a:spLocks noChangeArrowheads="1"/>
          </p:cNvSpPr>
          <p:nvPr/>
        </p:nvSpPr>
        <p:spPr bwMode="auto">
          <a:xfrm>
            <a:off x="1143000" y="0"/>
            <a:ext cx="22844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4.4</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07710DBE-4CC8-4FD1-AC0B-7F799A9C76C9}" type="slidenum">
              <a:rPr lang="en-US"/>
              <a:pPr/>
              <a:t>17</a:t>
            </a:fld>
            <a:endParaRPr lang="en-US"/>
          </a:p>
        </p:txBody>
      </p:sp>
      <p:sp>
        <p:nvSpPr>
          <p:cNvPr id="86630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630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6308" name="Text Box 4"/>
          <p:cNvSpPr txBox="1">
            <a:spLocks noChangeArrowheads="1"/>
          </p:cNvSpPr>
          <p:nvPr/>
        </p:nvSpPr>
        <p:spPr bwMode="auto">
          <a:xfrm>
            <a:off x="304800" y="762000"/>
            <a:ext cx="346075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4.7  </a:t>
            </a:r>
            <a:r>
              <a:rPr lang="en-US" b="1" i="1" baseline="0"/>
              <a:t>Polar RZ scheme</a:t>
            </a:r>
          </a:p>
        </p:txBody>
      </p:sp>
      <p:sp>
        <p:nvSpPr>
          <p:cNvPr id="8663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6310" name="Picture 6"/>
          <p:cNvPicPr>
            <a:picLocks noChangeAspect="1" noChangeArrowheads="1"/>
          </p:cNvPicPr>
          <p:nvPr/>
        </p:nvPicPr>
        <p:blipFill>
          <a:blip r:embed="rId3"/>
          <a:srcRect/>
          <a:stretch>
            <a:fillRect/>
          </a:stretch>
        </p:blipFill>
        <p:spPr bwMode="auto">
          <a:xfrm>
            <a:off x="477838" y="2376488"/>
            <a:ext cx="7751762" cy="23479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C4B8A132-FCB1-4F1A-B847-88DA8B3B7F95}" type="slidenum">
              <a:rPr lang="en-US"/>
              <a:pPr/>
              <a:t>18</a:t>
            </a:fld>
            <a:endParaRPr lang="en-US"/>
          </a:p>
        </p:txBody>
      </p:sp>
      <p:sp>
        <p:nvSpPr>
          <p:cNvPr id="86733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733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7332" name="Text Box 4"/>
          <p:cNvSpPr txBox="1">
            <a:spLocks noChangeArrowheads="1"/>
          </p:cNvSpPr>
          <p:nvPr/>
        </p:nvSpPr>
        <p:spPr bwMode="auto">
          <a:xfrm>
            <a:off x="304800" y="762000"/>
            <a:ext cx="8416925"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4.8  </a:t>
            </a:r>
            <a:r>
              <a:rPr lang="en-US" b="1" i="1" baseline="0"/>
              <a:t>Polar biphase: Manchester and differential Manchester schemes</a:t>
            </a:r>
          </a:p>
        </p:txBody>
      </p:sp>
      <p:sp>
        <p:nvSpPr>
          <p:cNvPr id="8673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7335" name="Picture 7"/>
          <p:cNvPicPr>
            <a:picLocks noChangeAspect="1" noChangeArrowheads="1"/>
          </p:cNvPicPr>
          <p:nvPr/>
        </p:nvPicPr>
        <p:blipFill>
          <a:blip r:embed="rId3"/>
          <a:srcRect/>
          <a:stretch>
            <a:fillRect/>
          </a:stretch>
        </p:blipFill>
        <p:spPr bwMode="auto">
          <a:xfrm>
            <a:off x="328613" y="1560513"/>
            <a:ext cx="8510587" cy="4086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CECFF68A-B5A3-42A3-9212-E5073811D47F}" type="slidenum">
              <a:rPr lang="en-US"/>
              <a:pPr/>
              <a:t>19</a:t>
            </a:fld>
            <a:endParaRPr lang="en-US"/>
          </a:p>
        </p:txBody>
      </p:sp>
      <p:sp>
        <p:nvSpPr>
          <p:cNvPr id="90009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00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010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01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01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010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01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010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00106"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900107"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In Manchester and differential Manchester encoding, the transition</a:t>
            </a:r>
          </a:p>
          <a:p>
            <a:pPr algn="ctr"/>
            <a:r>
              <a:rPr lang="en-US" sz="3200" b="1" baseline="0">
                <a:latin typeface="Arial" charset="0"/>
              </a:rPr>
              <a:t>at the middle of the bit is used for synchronization.</a:t>
            </a:r>
          </a:p>
        </p:txBody>
      </p:sp>
      <p:grpSp>
        <p:nvGrpSpPr>
          <p:cNvPr id="900108" name="Group 12"/>
          <p:cNvGrpSpPr>
            <a:grpSpLocks/>
          </p:cNvGrpSpPr>
          <p:nvPr/>
        </p:nvGrpSpPr>
        <p:grpSpPr bwMode="auto">
          <a:xfrm>
            <a:off x="457200" y="1981200"/>
            <a:ext cx="1143000" cy="566738"/>
            <a:chOff x="1200" y="1248"/>
            <a:chExt cx="720" cy="357"/>
          </a:xfrm>
        </p:grpSpPr>
        <p:pic>
          <p:nvPicPr>
            <p:cNvPr id="900109"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0011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4.</a:t>
            </a:r>
            <a:fld id="{0BC8F978-5649-498A-BD9E-508F502D23D8}" type="slidenum">
              <a:rPr lang="en-US"/>
              <a:pPr/>
              <a:t>2</a:t>
            </a:fld>
            <a:endParaRPr lang="en-US"/>
          </a:p>
        </p:txBody>
      </p:sp>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b="1" baseline="0">
              <a:effectLst>
                <a:outerShdw blurRad="38100" dist="38100" dir="2700000" algn="tl">
                  <a:srgbClr val="FFFFFF"/>
                </a:outerShdw>
              </a:effectLst>
            </a:endParaRPr>
          </a:p>
        </p:txBody>
      </p:sp>
      <p:sp>
        <p:nvSpPr>
          <p:cNvPr id="565251" name="Text Box 3"/>
          <p:cNvSpPr txBox="1">
            <a:spLocks noChangeArrowheads="1"/>
          </p:cNvSpPr>
          <p:nvPr/>
        </p:nvSpPr>
        <p:spPr bwMode="auto">
          <a:xfrm>
            <a:off x="228600" y="406400"/>
            <a:ext cx="8272463" cy="579438"/>
          </a:xfrm>
          <a:prstGeom prst="rect">
            <a:avLst/>
          </a:prstGeom>
          <a:noFill/>
          <a:ln w="9525">
            <a:noFill/>
            <a:miter lim="800000"/>
            <a:headEnd/>
            <a:tailEnd/>
          </a:ln>
          <a:effectLst/>
        </p:spPr>
        <p:txBody>
          <a:bodyPr wrap="none">
            <a:spAutoFit/>
          </a:bodyPr>
          <a:lstStyle/>
          <a:p>
            <a:r>
              <a:rPr lang="en-US" sz="3200" b="1" baseline="0">
                <a:effectLst>
                  <a:outerShdw blurRad="38100" dist="38100" dir="2700000" algn="tl">
                    <a:srgbClr val="C0C0C0"/>
                  </a:outerShdw>
                </a:effectLst>
                <a:latin typeface="Times" pitchFamily="18" charset="0"/>
              </a:rPr>
              <a:t>4-1   DIGITAL-TO-DIGITAL CONVERSION</a:t>
            </a:r>
          </a:p>
        </p:txBody>
      </p:sp>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1" baseline="0"/>
          </a:p>
        </p:txBody>
      </p:sp>
      <p:sp>
        <p:nvSpPr>
          <p:cNvPr id="565253" name="Rectangle 5"/>
          <p:cNvSpPr>
            <a:spLocks noChangeArrowheads="1"/>
          </p:cNvSpPr>
          <p:nvPr/>
        </p:nvSpPr>
        <p:spPr bwMode="auto">
          <a:xfrm>
            <a:off x="304800" y="1430338"/>
            <a:ext cx="8229600" cy="2227262"/>
          </a:xfrm>
          <a:prstGeom prst="rect">
            <a:avLst/>
          </a:prstGeom>
          <a:noFill/>
          <a:ln w="9525">
            <a:noFill/>
            <a:miter lim="800000"/>
            <a:headEnd/>
            <a:tailEnd/>
          </a:ln>
          <a:effectLst/>
        </p:spPr>
        <p:txBody>
          <a:bodyPr anchor="ctr">
            <a:spAutoFit/>
          </a:bodyPr>
          <a:lstStyle/>
          <a:p>
            <a:pPr algn="just" eaLnBrk="1" hangingPunct="1"/>
            <a:r>
              <a:rPr lang="en-US" sz="2800" b="1" i="1" baseline="0">
                <a:effectLst>
                  <a:outerShdw blurRad="38100" dist="38100" dir="2700000" algn="tl">
                    <a:srgbClr val="C0C0C0"/>
                  </a:outerShdw>
                </a:effectLst>
              </a:rPr>
              <a:t>In this section, we see how we can represent digital data by using digital signals. The conversion involves three techniques: </a:t>
            </a:r>
            <a:r>
              <a:rPr lang="en-US" sz="2800" b="1" i="1" baseline="0">
                <a:solidFill>
                  <a:schemeClr val="hlink"/>
                </a:solidFill>
                <a:effectLst>
                  <a:outerShdw blurRad="38100" dist="38100" dir="2700000" algn="tl">
                    <a:srgbClr val="C0C0C0"/>
                  </a:outerShdw>
                </a:effectLst>
              </a:rPr>
              <a:t>line coding</a:t>
            </a:r>
            <a:r>
              <a:rPr lang="en-US" sz="2800" b="1" i="1" baseline="0">
                <a:effectLst>
                  <a:outerShdw blurRad="38100" dist="38100" dir="2700000" algn="tl">
                    <a:srgbClr val="C0C0C0"/>
                  </a:outerShdw>
                </a:effectLst>
              </a:rPr>
              <a:t>, </a:t>
            </a:r>
            <a:r>
              <a:rPr lang="en-US" sz="2800" b="1" i="1" baseline="0">
                <a:solidFill>
                  <a:schemeClr val="hlink"/>
                </a:solidFill>
                <a:effectLst>
                  <a:outerShdw blurRad="38100" dist="38100" dir="2700000" algn="tl">
                    <a:srgbClr val="C0C0C0"/>
                  </a:outerShdw>
                </a:effectLst>
              </a:rPr>
              <a:t>block coding</a:t>
            </a:r>
            <a:r>
              <a:rPr lang="en-US" sz="2800" b="1" i="1" baseline="0">
                <a:effectLst>
                  <a:outerShdw blurRad="38100" dist="38100" dir="2700000" algn="tl">
                    <a:srgbClr val="C0C0C0"/>
                  </a:outerShdw>
                </a:effectLst>
              </a:rPr>
              <a:t>, and </a:t>
            </a:r>
            <a:r>
              <a:rPr lang="en-US" sz="2800" b="1" i="1" baseline="0">
                <a:solidFill>
                  <a:schemeClr val="hlink"/>
                </a:solidFill>
                <a:effectLst>
                  <a:outerShdw blurRad="38100" dist="38100" dir="2700000" algn="tl">
                    <a:srgbClr val="C0C0C0"/>
                  </a:outerShdw>
                </a:effectLst>
              </a:rPr>
              <a:t>scrambling</a:t>
            </a:r>
            <a:r>
              <a:rPr lang="en-US" sz="2800" b="1" i="1" baseline="0">
                <a:effectLst>
                  <a:outerShdw blurRad="38100" dist="38100" dir="2700000" algn="tl">
                    <a:srgbClr val="C0C0C0"/>
                  </a:outerShdw>
                </a:effectLst>
              </a:rPr>
              <a:t>. Line coding is always needed; block coding and scrambling may or may not be needed.</a:t>
            </a:r>
          </a:p>
        </p:txBody>
      </p:sp>
      <p:sp>
        <p:nvSpPr>
          <p:cNvPr id="565277" name="Rectangle 29"/>
          <p:cNvSpPr>
            <a:spLocks noChangeArrowheads="1"/>
          </p:cNvSpPr>
          <p:nvPr/>
        </p:nvSpPr>
        <p:spPr bwMode="auto">
          <a:xfrm>
            <a:off x="152400" y="4679950"/>
            <a:ext cx="6705600" cy="155257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1" baseline="0">
                <a:solidFill>
                  <a:srgbClr val="0033CC"/>
                </a:solidFill>
              </a:rPr>
              <a:t>Line Coding</a:t>
            </a:r>
          </a:p>
          <a:p>
            <a:pPr>
              <a:buClr>
                <a:schemeClr val="tx1"/>
              </a:buClr>
              <a:buSzPct val="117000"/>
              <a:buFont typeface="Wingdings" pitchFamily="2" charset="2"/>
              <a:buNone/>
            </a:pPr>
            <a:r>
              <a:rPr lang="fr-FR" sz="2400" b="1" baseline="0">
                <a:solidFill>
                  <a:srgbClr val="0033CC"/>
                </a:solidFill>
              </a:rPr>
              <a:t>Line Coding Schemes</a:t>
            </a:r>
            <a:br>
              <a:rPr lang="fr-FR" sz="2400" b="1" baseline="0">
                <a:solidFill>
                  <a:srgbClr val="0033CC"/>
                </a:solidFill>
              </a:rPr>
            </a:br>
            <a:r>
              <a:rPr lang="fr-FR" sz="2400" b="1" baseline="0">
                <a:solidFill>
                  <a:srgbClr val="0033CC"/>
                </a:solidFill>
              </a:rPr>
              <a:t>Block Coding</a:t>
            </a:r>
          </a:p>
          <a:p>
            <a:pPr>
              <a:buClr>
                <a:schemeClr val="tx1"/>
              </a:buClr>
              <a:buSzPct val="117000"/>
              <a:buFont typeface="Wingdings" pitchFamily="2" charset="2"/>
              <a:buNone/>
            </a:pPr>
            <a:r>
              <a:rPr lang="en-US" sz="2400" b="1" baseline="0">
                <a:solidFill>
                  <a:srgbClr val="0033CC"/>
                </a:solidFill>
              </a:rPr>
              <a:t>Scrambling</a:t>
            </a:r>
          </a:p>
        </p:txBody>
      </p:sp>
      <p:sp>
        <p:nvSpPr>
          <p:cNvPr id="565278" name="Text Box 30"/>
          <p:cNvSpPr txBox="1">
            <a:spLocks noChangeArrowheads="1"/>
          </p:cNvSpPr>
          <p:nvPr/>
        </p:nvSpPr>
        <p:spPr bwMode="auto">
          <a:xfrm>
            <a:off x="165100" y="4203700"/>
            <a:ext cx="4862513" cy="519113"/>
          </a:xfrm>
          <a:prstGeom prst="rect">
            <a:avLst/>
          </a:prstGeom>
          <a:noFill/>
          <a:ln w="76200" algn="ctr">
            <a:noFill/>
            <a:miter lim="800000"/>
            <a:headEnd/>
            <a:tailEnd/>
          </a:ln>
          <a:effectLst/>
        </p:spPr>
        <p:txBody>
          <a:bodyPr wrap="none">
            <a:spAutoFit/>
          </a:bodyPr>
          <a:lstStyle/>
          <a:p>
            <a:pPr algn="ctr"/>
            <a:r>
              <a:rPr lang="en-US" sz="2800" b="1" i="1" u="sng" baseline="0">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D4DA767B-C1ED-466A-95A9-DBB474F883B7}" type="slidenum">
              <a:rPr lang="en-US"/>
              <a:pPr/>
              <a:t>20</a:t>
            </a:fld>
            <a:endParaRPr lang="en-US"/>
          </a:p>
        </p:txBody>
      </p:sp>
      <p:sp>
        <p:nvSpPr>
          <p:cNvPr id="90112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11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112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11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11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112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11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112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01130"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901131"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The minimum bandwidth of Manchester and differential Manchester is 2 times that of NRZ.</a:t>
            </a:r>
          </a:p>
        </p:txBody>
      </p:sp>
      <p:grpSp>
        <p:nvGrpSpPr>
          <p:cNvPr id="901132" name="Group 12"/>
          <p:cNvGrpSpPr>
            <a:grpSpLocks/>
          </p:cNvGrpSpPr>
          <p:nvPr/>
        </p:nvGrpSpPr>
        <p:grpSpPr bwMode="auto">
          <a:xfrm>
            <a:off x="457200" y="1981200"/>
            <a:ext cx="1143000" cy="566738"/>
            <a:chOff x="1200" y="1248"/>
            <a:chExt cx="720" cy="357"/>
          </a:xfrm>
        </p:grpSpPr>
        <p:pic>
          <p:nvPicPr>
            <p:cNvPr id="90113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0113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7324E81A-BE7C-4249-BFC6-C63AB1ECC4B8}" type="slidenum">
              <a:rPr lang="en-US"/>
              <a:pPr/>
              <a:t>21</a:t>
            </a:fld>
            <a:endParaRPr lang="en-US"/>
          </a:p>
        </p:txBody>
      </p:sp>
      <p:sp>
        <p:nvSpPr>
          <p:cNvPr id="90214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21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214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21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21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215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21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215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02154"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902155"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In bipolar encoding, we use three levels: positive, zero, and negative.</a:t>
            </a:r>
          </a:p>
        </p:txBody>
      </p:sp>
      <p:grpSp>
        <p:nvGrpSpPr>
          <p:cNvPr id="902156" name="Group 12"/>
          <p:cNvGrpSpPr>
            <a:grpSpLocks/>
          </p:cNvGrpSpPr>
          <p:nvPr/>
        </p:nvGrpSpPr>
        <p:grpSpPr bwMode="auto">
          <a:xfrm>
            <a:off x="457200" y="1981200"/>
            <a:ext cx="1143000" cy="566738"/>
            <a:chOff x="1200" y="1248"/>
            <a:chExt cx="720" cy="357"/>
          </a:xfrm>
        </p:grpSpPr>
        <p:pic>
          <p:nvPicPr>
            <p:cNvPr id="90215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0215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DD20497C-DCFA-49AE-9C47-A47A04B0068D}" type="slidenum">
              <a:rPr lang="en-US"/>
              <a:pPr/>
              <a:t>22</a:t>
            </a:fld>
            <a:endParaRPr lang="en-US"/>
          </a:p>
        </p:txBody>
      </p:sp>
      <p:sp>
        <p:nvSpPr>
          <p:cNvPr id="86835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835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8356" name="Text Box 4"/>
          <p:cNvSpPr txBox="1">
            <a:spLocks noChangeArrowheads="1"/>
          </p:cNvSpPr>
          <p:nvPr/>
        </p:nvSpPr>
        <p:spPr bwMode="auto">
          <a:xfrm>
            <a:off x="304800" y="762000"/>
            <a:ext cx="603885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4.9  </a:t>
            </a:r>
            <a:r>
              <a:rPr lang="en-US" b="1" i="1" baseline="0"/>
              <a:t>Bipolar schemes: AMI and pseudoternary</a:t>
            </a:r>
          </a:p>
        </p:txBody>
      </p:sp>
      <p:sp>
        <p:nvSpPr>
          <p:cNvPr id="8683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8359" name="Picture 7"/>
          <p:cNvPicPr>
            <a:picLocks noChangeAspect="1" noChangeArrowheads="1"/>
          </p:cNvPicPr>
          <p:nvPr/>
        </p:nvPicPr>
        <p:blipFill>
          <a:blip r:embed="rId3"/>
          <a:srcRect/>
          <a:stretch>
            <a:fillRect/>
          </a:stretch>
        </p:blipFill>
        <p:spPr bwMode="auto">
          <a:xfrm>
            <a:off x="282575" y="2344738"/>
            <a:ext cx="8556625" cy="23796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F070ACB6-79A8-4718-8D8E-25F38A82CACD}" type="slidenum">
              <a:rPr lang="en-US"/>
              <a:pPr/>
              <a:t>23</a:t>
            </a:fld>
            <a:endParaRPr lang="en-US"/>
          </a:p>
        </p:txBody>
      </p:sp>
      <p:sp>
        <p:nvSpPr>
          <p:cNvPr id="9031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31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31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31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31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31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31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317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03178"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903179"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In </a:t>
            </a:r>
            <a:r>
              <a:rPr lang="en-US" sz="3200" b="1" i="1" baseline="0">
                <a:latin typeface="Arial" charset="0"/>
              </a:rPr>
              <a:t>m</a:t>
            </a:r>
            <a:r>
              <a:rPr lang="en-US" sz="3200" b="1" baseline="0">
                <a:latin typeface="Arial" charset="0"/>
              </a:rPr>
              <a:t>B</a:t>
            </a:r>
            <a:r>
              <a:rPr lang="en-US" sz="3200" b="1" i="1" baseline="0">
                <a:latin typeface="Arial" charset="0"/>
              </a:rPr>
              <a:t>n</a:t>
            </a:r>
            <a:r>
              <a:rPr lang="en-US" sz="3200" b="1" baseline="0">
                <a:latin typeface="Arial" charset="0"/>
              </a:rPr>
              <a:t>L schemes, a pattern of </a:t>
            </a:r>
            <a:r>
              <a:rPr lang="en-US" sz="3200" b="1" i="1" baseline="0">
                <a:latin typeface="Arial" charset="0"/>
              </a:rPr>
              <a:t>m</a:t>
            </a:r>
            <a:r>
              <a:rPr lang="en-US" sz="3200" b="1" baseline="0">
                <a:latin typeface="Arial" charset="0"/>
              </a:rPr>
              <a:t> data elements is encoded as a pattern of </a:t>
            </a:r>
            <a:r>
              <a:rPr lang="en-US" sz="3200" b="1" i="1" baseline="0">
                <a:latin typeface="Arial" charset="0"/>
              </a:rPr>
              <a:t>n</a:t>
            </a:r>
            <a:r>
              <a:rPr lang="en-US" sz="3200" b="1" baseline="0">
                <a:latin typeface="Arial" charset="0"/>
              </a:rPr>
              <a:t> signal elements in which 2</a:t>
            </a:r>
            <a:r>
              <a:rPr lang="en-US" sz="3200" b="1" baseline="30000">
                <a:latin typeface="Arial" charset="0"/>
              </a:rPr>
              <a:t>m</a:t>
            </a:r>
            <a:r>
              <a:rPr lang="en-US" sz="3200" b="1" baseline="0">
                <a:latin typeface="Arial" charset="0"/>
              </a:rPr>
              <a:t> ≤ L</a:t>
            </a:r>
            <a:r>
              <a:rPr lang="en-US" sz="3200" b="1" baseline="30000">
                <a:latin typeface="Arial" charset="0"/>
              </a:rPr>
              <a:t>n</a:t>
            </a:r>
            <a:r>
              <a:rPr lang="en-US" sz="3200" b="1" baseline="0">
                <a:latin typeface="Arial" charset="0"/>
              </a:rPr>
              <a:t>.</a:t>
            </a:r>
          </a:p>
        </p:txBody>
      </p:sp>
      <p:grpSp>
        <p:nvGrpSpPr>
          <p:cNvPr id="903180" name="Group 12"/>
          <p:cNvGrpSpPr>
            <a:grpSpLocks/>
          </p:cNvGrpSpPr>
          <p:nvPr/>
        </p:nvGrpSpPr>
        <p:grpSpPr bwMode="auto">
          <a:xfrm>
            <a:off x="457200" y="1981200"/>
            <a:ext cx="1143000" cy="566738"/>
            <a:chOff x="1200" y="1248"/>
            <a:chExt cx="720" cy="357"/>
          </a:xfrm>
        </p:grpSpPr>
        <p:pic>
          <p:nvPicPr>
            <p:cNvPr id="90318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0318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10816308-9BFB-424D-8B69-410B0FC72B33}" type="slidenum">
              <a:rPr lang="en-US"/>
              <a:pPr/>
              <a:t>24</a:t>
            </a:fld>
            <a:endParaRPr lang="en-US"/>
          </a:p>
        </p:txBody>
      </p:sp>
      <p:sp>
        <p:nvSpPr>
          <p:cNvPr id="86937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6937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69380" name="Text Box 4"/>
          <p:cNvSpPr txBox="1">
            <a:spLocks noChangeArrowheads="1"/>
          </p:cNvSpPr>
          <p:nvPr/>
        </p:nvSpPr>
        <p:spPr bwMode="auto">
          <a:xfrm>
            <a:off x="304800" y="381000"/>
            <a:ext cx="445611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4.10  </a:t>
            </a:r>
            <a:r>
              <a:rPr lang="en-US" b="1" i="1" baseline="0"/>
              <a:t>Multilevel: 2B1Q scheme</a:t>
            </a:r>
          </a:p>
        </p:txBody>
      </p:sp>
      <p:sp>
        <p:nvSpPr>
          <p:cNvPr id="869381"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69382" name="Picture 6"/>
          <p:cNvPicPr>
            <a:picLocks noChangeAspect="1" noChangeArrowheads="1"/>
          </p:cNvPicPr>
          <p:nvPr/>
        </p:nvPicPr>
        <p:blipFill>
          <a:blip r:embed="rId3"/>
          <a:srcRect/>
          <a:stretch>
            <a:fillRect/>
          </a:stretch>
        </p:blipFill>
        <p:spPr bwMode="auto">
          <a:xfrm>
            <a:off x="646113" y="990600"/>
            <a:ext cx="7659687" cy="5254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171672F0-E91E-4432-8321-4229B0973EF1}" type="slidenum">
              <a:rPr lang="en-US"/>
              <a:pPr/>
              <a:t>25</a:t>
            </a:fld>
            <a:endParaRPr lang="en-US"/>
          </a:p>
        </p:txBody>
      </p:sp>
      <p:sp>
        <p:nvSpPr>
          <p:cNvPr id="87040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040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0404" name="Text Box 4"/>
          <p:cNvSpPr txBox="1">
            <a:spLocks noChangeArrowheads="1"/>
          </p:cNvSpPr>
          <p:nvPr/>
        </p:nvSpPr>
        <p:spPr bwMode="auto">
          <a:xfrm>
            <a:off x="304800" y="762000"/>
            <a:ext cx="4427538"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4.11  </a:t>
            </a:r>
            <a:r>
              <a:rPr lang="en-US" b="1" i="1" baseline="0"/>
              <a:t>Multilevel: 8B6T scheme</a:t>
            </a:r>
          </a:p>
        </p:txBody>
      </p:sp>
      <p:sp>
        <p:nvSpPr>
          <p:cNvPr id="8704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0406" name="Picture 6"/>
          <p:cNvPicPr>
            <a:picLocks noChangeAspect="1" noChangeArrowheads="1"/>
          </p:cNvPicPr>
          <p:nvPr/>
        </p:nvPicPr>
        <p:blipFill>
          <a:blip r:embed="rId3"/>
          <a:srcRect/>
          <a:stretch>
            <a:fillRect/>
          </a:stretch>
        </p:blipFill>
        <p:spPr bwMode="auto">
          <a:xfrm>
            <a:off x="69850" y="2843213"/>
            <a:ext cx="8921750" cy="18018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CC2456C5-4351-443F-96B4-AE997CDB912E}" type="slidenum">
              <a:rPr lang="en-US"/>
              <a:pPr/>
              <a:t>26</a:t>
            </a:fld>
            <a:endParaRPr lang="en-US"/>
          </a:p>
        </p:txBody>
      </p:sp>
      <p:sp>
        <p:nvSpPr>
          <p:cNvPr id="871426" name="Line 2"/>
          <p:cNvSpPr>
            <a:spLocks noChangeShapeType="1"/>
          </p:cNvSpPr>
          <p:nvPr/>
        </p:nvSpPr>
        <p:spPr bwMode="auto">
          <a:xfrm>
            <a:off x="152400" y="228600"/>
            <a:ext cx="8763000" cy="0"/>
          </a:xfrm>
          <a:prstGeom prst="line">
            <a:avLst/>
          </a:prstGeom>
          <a:noFill/>
          <a:ln w="76200">
            <a:solidFill>
              <a:schemeClr val="hlink"/>
            </a:solidFill>
            <a:round/>
            <a:headEnd/>
            <a:tailEnd/>
          </a:ln>
          <a:effectLst/>
        </p:spPr>
        <p:txBody>
          <a:bodyPr/>
          <a:lstStyle/>
          <a:p>
            <a:endParaRPr lang="en-US"/>
          </a:p>
        </p:txBody>
      </p:sp>
      <p:sp>
        <p:nvSpPr>
          <p:cNvPr id="871427" name="Line 3"/>
          <p:cNvSpPr>
            <a:spLocks noChangeShapeType="1"/>
          </p:cNvSpPr>
          <p:nvPr/>
        </p:nvSpPr>
        <p:spPr bwMode="auto">
          <a:xfrm>
            <a:off x="152400" y="1066800"/>
            <a:ext cx="8763000" cy="0"/>
          </a:xfrm>
          <a:prstGeom prst="line">
            <a:avLst/>
          </a:prstGeom>
          <a:noFill/>
          <a:ln w="19050">
            <a:solidFill>
              <a:schemeClr val="hlink"/>
            </a:solidFill>
            <a:round/>
            <a:headEnd/>
            <a:tailEnd/>
          </a:ln>
          <a:effectLst/>
        </p:spPr>
        <p:txBody>
          <a:bodyPr/>
          <a:lstStyle/>
          <a:p>
            <a:endParaRPr lang="en-US"/>
          </a:p>
        </p:txBody>
      </p:sp>
      <p:sp>
        <p:nvSpPr>
          <p:cNvPr id="871428" name="Text Box 4"/>
          <p:cNvSpPr txBox="1">
            <a:spLocks noChangeArrowheads="1"/>
          </p:cNvSpPr>
          <p:nvPr/>
        </p:nvSpPr>
        <p:spPr bwMode="auto">
          <a:xfrm>
            <a:off x="304800" y="457200"/>
            <a:ext cx="492125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4.12  </a:t>
            </a:r>
            <a:r>
              <a:rPr lang="en-US" b="1" i="1" baseline="0"/>
              <a:t>Multilevel: 4D-PAM5 scheme</a:t>
            </a:r>
          </a:p>
        </p:txBody>
      </p:sp>
      <p:sp>
        <p:nvSpPr>
          <p:cNvPr id="87142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1431" name="Picture 7"/>
          <p:cNvPicPr>
            <a:picLocks noChangeAspect="1" noChangeArrowheads="1"/>
          </p:cNvPicPr>
          <p:nvPr/>
        </p:nvPicPr>
        <p:blipFill>
          <a:blip r:embed="rId3"/>
          <a:srcRect/>
          <a:stretch>
            <a:fillRect/>
          </a:stretch>
        </p:blipFill>
        <p:spPr bwMode="auto">
          <a:xfrm>
            <a:off x="152400" y="1739900"/>
            <a:ext cx="8802688" cy="3975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7E8AFA2C-17B2-433A-8B66-16416B9A13A6}" type="slidenum">
              <a:rPr lang="en-US"/>
              <a:pPr/>
              <a:t>27</a:t>
            </a:fld>
            <a:endParaRPr lang="en-US"/>
          </a:p>
        </p:txBody>
      </p:sp>
      <p:sp>
        <p:nvSpPr>
          <p:cNvPr id="87245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245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2452" name="Text Box 4"/>
          <p:cNvSpPr txBox="1">
            <a:spLocks noChangeArrowheads="1"/>
          </p:cNvSpPr>
          <p:nvPr/>
        </p:nvSpPr>
        <p:spPr bwMode="auto">
          <a:xfrm>
            <a:off x="304800" y="762000"/>
            <a:ext cx="513080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4.13  </a:t>
            </a:r>
            <a:r>
              <a:rPr lang="en-US" b="1" i="1" baseline="0"/>
              <a:t>Multitransition: MLT-3 scheme</a:t>
            </a:r>
          </a:p>
        </p:txBody>
      </p:sp>
      <p:sp>
        <p:nvSpPr>
          <p:cNvPr id="8724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2454" name="Picture 6"/>
          <p:cNvPicPr>
            <a:picLocks noChangeAspect="1" noChangeArrowheads="1"/>
          </p:cNvPicPr>
          <p:nvPr/>
        </p:nvPicPr>
        <p:blipFill>
          <a:blip r:embed="rId3"/>
          <a:srcRect/>
          <a:stretch>
            <a:fillRect/>
          </a:stretch>
        </p:blipFill>
        <p:spPr bwMode="auto">
          <a:xfrm>
            <a:off x="161925" y="1773238"/>
            <a:ext cx="8829675" cy="4105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r>
              <a:rPr lang="en-US"/>
              <a:t>4.</a:t>
            </a:r>
            <a:fld id="{7EC2B810-DEE2-4086-8A1B-AD35BE335096}" type="slidenum">
              <a:rPr lang="en-US"/>
              <a:pPr/>
              <a:t>28</a:t>
            </a:fld>
            <a:endParaRPr lang="en-US"/>
          </a:p>
        </p:txBody>
      </p:sp>
      <p:sp>
        <p:nvSpPr>
          <p:cNvPr id="911362" name="Text Box 2"/>
          <p:cNvSpPr txBox="1">
            <a:spLocks noChangeArrowheads="1"/>
          </p:cNvSpPr>
          <p:nvPr/>
        </p:nvSpPr>
        <p:spPr bwMode="auto">
          <a:xfrm>
            <a:off x="304800" y="1066800"/>
            <a:ext cx="498951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Table 4.1  </a:t>
            </a:r>
            <a:r>
              <a:rPr lang="en-US" b="1" i="1" baseline="0"/>
              <a:t>Summary of line coding schemes</a:t>
            </a:r>
          </a:p>
        </p:txBody>
      </p:sp>
      <p:grpSp>
        <p:nvGrpSpPr>
          <p:cNvPr id="911367" name="Group 7"/>
          <p:cNvGrpSpPr>
            <a:grpSpLocks/>
          </p:cNvGrpSpPr>
          <p:nvPr/>
        </p:nvGrpSpPr>
        <p:grpSpPr bwMode="auto">
          <a:xfrm>
            <a:off x="142875" y="1539875"/>
            <a:ext cx="8848725" cy="4175125"/>
            <a:chOff x="90" y="538"/>
            <a:chExt cx="5574" cy="2630"/>
          </a:xfrm>
        </p:grpSpPr>
        <p:pic>
          <p:nvPicPr>
            <p:cNvPr id="911364" name="Picture 4"/>
            <p:cNvPicPr>
              <a:picLocks noChangeAspect="1" noChangeArrowheads="1"/>
            </p:cNvPicPr>
            <p:nvPr/>
          </p:nvPicPr>
          <p:blipFill>
            <a:blip r:embed="rId3"/>
            <a:srcRect/>
            <a:stretch>
              <a:fillRect/>
            </a:stretch>
          </p:blipFill>
          <p:spPr bwMode="auto">
            <a:xfrm>
              <a:off x="144" y="538"/>
              <a:ext cx="5482" cy="1497"/>
            </a:xfrm>
            <a:prstGeom prst="rect">
              <a:avLst/>
            </a:prstGeom>
            <a:noFill/>
            <a:ln w="9525">
              <a:noFill/>
              <a:miter lim="800000"/>
              <a:headEnd/>
              <a:tailEnd/>
            </a:ln>
            <a:effectLst/>
          </p:spPr>
        </p:pic>
        <p:pic>
          <p:nvPicPr>
            <p:cNvPr id="911365" name="Picture 5"/>
            <p:cNvPicPr>
              <a:picLocks noChangeAspect="1" noChangeArrowheads="1"/>
            </p:cNvPicPr>
            <p:nvPr/>
          </p:nvPicPr>
          <p:blipFill>
            <a:blip r:embed="rId4"/>
            <a:srcRect/>
            <a:stretch>
              <a:fillRect/>
            </a:stretch>
          </p:blipFill>
          <p:spPr bwMode="auto">
            <a:xfrm>
              <a:off x="90" y="1882"/>
              <a:ext cx="5574" cy="1286"/>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24F2AA66-5E2E-4C33-A20B-778C56AFC89D}" type="slidenum">
              <a:rPr lang="en-US"/>
              <a:pPr/>
              <a:t>29</a:t>
            </a:fld>
            <a:endParaRPr lang="en-US"/>
          </a:p>
        </p:txBody>
      </p:sp>
      <p:sp>
        <p:nvSpPr>
          <p:cNvPr id="90419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419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419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419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419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419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420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420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04202"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904203"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Block coding is normally referred to as </a:t>
            </a:r>
            <a:r>
              <a:rPr lang="en-US" sz="3200" b="1" i="1" baseline="0">
                <a:latin typeface="Arial" charset="0"/>
              </a:rPr>
              <a:t>m</a:t>
            </a:r>
            <a:r>
              <a:rPr lang="en-US" sz="3200" b="1" baseline="0">
                <a:latin typeface="Arial" charset="0"/>
              </a:rPr>
              <a:t>B/</a:t>
            </a:r>
            <a:r>
              <a:rPr lang="en-US" sz="3200" b="1" i="1" baseline="0">
                <a:latin typeface="Arial" charset="0"/>
              </a:rPr>
              <a:t>n</a:t>
            </a:r>
            <a:r>
              <a:rPr lang="en-US" sz="3200" b="1" baseline="0">
                <a:latin typeface="Arial" charset="0"/>
              </a:rPr>
              <a:t>B coding;</a:t>
            </a:r>
          </a:p>
          <a:p>
            <a:pPr algn="ctr"/>
            <a:r>
              <a:rPr lang="en-US" sz="3200" b="1" baseline="0">
                <a:latin typeface="Arial" charset="0"/>
              </a:rPr>
              <a:t>it replaces each </a:t>
            </a:r>
            <a:r>
              <a:rPr lang="en-US" sz="3200" b="1" i="1" baseline="0">
                <a:latin typeface="Arial" charset="0"/>
              </a:rPr>
              <a:t>m</a:t>
            </a:r>
            <a:r>
              <a:rPr lang="en-US" sz="3200" b="1" baseline="0">
                <a:latin typeface="Arial" charset="0"/>
              </a:rPr>
              <a:t>-bit group with an </a:t>
            </a:r>
            <a:br>
              <a:rPr lang="en-US" sz="3200" b="1" baseline="0">
                <a:latin typeface="Arial" charset="0"/>
              </a:rPr>
            </a:br>
            <a:r>
              <a:rPr lang="en-US" sz="3200" b="1" i="1" baseline="0">
                <a:latin typeface="Arial" charset="0"/>
              </a:rPr>
              <a:t>n</a:t>
            </a:r>
            <a:r>
              <a:rPr lang="en-US" sz="3200" b="1" baseline="0">
                <a:latin typeface="Arial" charset="0"/>
              </a:rPr>
              <a:t>-bit group.</a:t>
            </a:r>
          </a:p>
        </p:txBody>
      </p:sp>
      <p:grpSp>
        <p:nvGrpSpPr>
          <p:cNvPr id="904204" name="Group 12"/>
          <p:cNvGrpSpPr>
            <a:grpSpLocks/>
          </p:cNvGrpSpPr>
          <p:nvPr/>
        </p:nvGrpSpPr>
        <p:grpSpPr bwMode="auto">
          <a:xfrm>
            <a:off x="457200" y="1981200"/>
            <a:ext cx="1143000" cy="566738"/>
            <a:chOff x="1200" y="1248"/>
            <a:chExt cx="720" cy="357"/>
          </a:xfrm>
        </p:grpSpPr>
        <p:pic>
          <p:nvPicPr>
            <p:cNvPr id="90420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0420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3B1F5299-6064-4C6A-9D6C-23B570D2AD2B}" type="slidenum">
              <a:rPr lang="en-US"/>
              <a:pPr/>
              <a:t>3</a:t>
            </a:fld>
            <a:endParaRPr lang="en-US"/>
          </a:p>
        </p:txBody>
      </p:sp>
      <p:sp>
        <p:nvSpPr>
          <p:cNvPr id="86016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016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0164" name="Text Box 4"/>
          <p:cNvSpPr txBox="1">
            <a:spLocks noChangeArrowheads="1"/>
          </p:cNvSpPr>
          <p:nvPr/>
        </p:nvSpPr>
        <p:spPr bwMode="auto">
          <a:xfrm>
            <a:off x="304800" y="762000"/>
            <a:ext cx="4370388"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4.1  </a:t>
            </a:r>
            <a:r>
              <a:rPr lang="en-US" b="1" i="1" baseline="0"/>
              <a:t>Line coding and decoding</a:t>
            </a:r>
          </a:p>
        </p:txBody>
      </p:sp>
      <p:sp>
        <p:nvSpPr>
          <p:cNvPr id="8601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0166" name="Picture 6"/>
          <p:cNvPicPr>
            <a:picLocks noChangeAspect="1" noChangeArrowheads="1"/>
          </p:cNvPicPr>
          <p:nvPr/>
        </p:nvPicPr>
        <p:blipFill>
          <a:blip r:embed="rId3"/>
          <a:srcRect/>
          <a:stretch>
            <a:fillRect/>
          </a:stretch>
        </p:blipFill>
        <p:spPr bwMode="auto">
          <a:xfrm>
            <a:off x="139700" y="2111375"/>
            <a:ext cx="8775700" cy="2689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A9604B07-944D-4F1E-B9E5-290E92141F97}" type="slidenum">
              <a:rPr lang="en-US"/>
              <a:pPr/>
              <a:t>30</a:t>
            </a:fld>
            <a:endParaRPr lang="en-US"/>
          </a:p>
        </p:txBody>
      </p:sp>
      <p:sp>
        <p:nvSpPr>
          <p:cNvPr id="87347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7347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73476" name="Text Box 4"/>
          <p:cNvSpPr txBox="1">
            <a:spLocks noChangeArrowheads="1"/>
          </p:cNvSpPr>
          <p:nvPr/>
        </p:nvSpPr>
        <p:spPr bwMode="auto">
          <a:xfrm>
            <a:off x="304800" y="381000"/>
            <a:ext cx="404971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4.14  </a:t>
            </a:r>
            <a:r>
              <a:rPr lang="en-US" b="1" i="1" baseline="0"/>
              <a:t>Block coding concept</a:t>
            </a:r>
          </a:p>
        </p:txBody>
      </p:sp>
      <p:sp>
        <p:nvSpPr>
          <p:cNvPr id="87347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3478" name="Picture 6"/>
          <p:cNvPicPr>
            <a:picLocks noChangeAspect="1" noChangeArrowheads="1"/>
          </p:cNvPicPr>
          <p:nvPr/>
        </p:nvPicPr>
        <p:blipFill>
          <a:blip r:embed="rId3"/>
          <a:srcRect/>
          <a:stretch>
            <a:fillRect/>
          </a:stretch>
        </p:blipFill>
        <p:spPr bwMode="auto">
          <a:xfrm>
            <a:off x="1458913" y="1635125"/>
            <a:ext cx="5703887" cy="4079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A4CC9071-D85D-4CA0-A499-EBD9829E4520}" type="slidenum">
              <a:rPr lang="en-US"/>
              <a:pPr/>
              <a:t>31</a:t>
            </a:fld>
            <a:endParaRPr lang="en-US"/>
          </a:p>
        </p:txBody>
      </p:sp>
      <p:sp>
        <p:nvSpPr>
          <p:cNvPr id="87449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449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4500" name="Text Box 4"/>
          <p:cNvSpPr txBox="1">
            <a:spLocks noChangeArrowheads="1"/>
          </p:cNvSpPr>
          <p:nvPr/>
        </p:nvSpPr>
        <p:spPr bwMode="auto">
          <a:xfrm>
            <a:off x="304800" y="762000"/>
            <a:ext cx="788511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4.15  </a:t>
            </a:r>
            <a:r>
              <a:rPr lang="en-US" b="1" i="1" baseline="0"/>
              <a:t>Using block coding 4B/5B with NRZ-I line coding scheme</a:t>
            </a:r>
          </a:p>
        </p:txBody>
      </p:sp>
      <p:sp>
        <p:nvSpPr>
          <p:cNvPr id="8745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4502" name="Picture 6"/>
          <p:cNvPicPr>
            <a:picLocks noChangeAspect="1" noChangeArrowheads="1"/>
          </p:cNvPicPr>
          <p:nvPr/>
        </p:nvPicPr>
        <p:blipFill>
          <a:blip r:embed="rId3"/>
          <a:srcRect/>
          <a:stretch>
            <a:fillRect/>
          </a:stretch>
        </p:blipFill>
        <p:spPr bwMode="auto">
          <a:xfrm>
            <a:off x="334963" y="2265363"/>
            <a:ext cx="8199437" cy="23828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r>
              <a:rPr lang="en-US"/>
              <a:t>4.</a:t>
            </a:r>
            <a:fld id="{0FA981FA-10FF-4BF0-9622-0F010DF7659E}" type="slidenum">
              <a:rPr lang="en-US"/>
              <a:pPr/>
              <a:t>32</a:t>
            </a:fld>
            <a:endParaRPr lang="en-US"/>
          </a:p>
        </p:txBody>
      </p:sp>
      <p:sp>
        <p:nvSpPr>
          <p:cNvPr id="912386" name="Text Box 2"/>
          <p:cNvSpPr txBox="1">
            <a:spLocks noChangeArrowheads="1"/>
          </p:cNvSpPr>
          <p:nvPr/>
        </p:nvSpPr>
        <p:spPr bwMode="auto">
          <a:xfrm>
            <a:off x="76200" y="0"/>
            <a:ext cx="382270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Table 4.2  </a:t>
            </a:r>
            <a:r>
              <a:rPr lang="en-US" b="1" i="1" baseline="0"/>
              <a:t>4B/5B mapping codes</a:t>
            </a:r>
          </a:p>
        </p:txBody>
      </p:sp>
      <p:grpSp>
        <p:nvGrpSpPr>
          <p:cNvPr id="912391" name="Group 7"/>
          <p:cNvGrpSpPr>
            <a:grpSpLocks/>
          </p:cNvGrpSpPr>
          <p:nvPr/>
        </p:nvGrpSpPr>
        <p:grpSpPr bwMode="auto">
          <a:xfrm>
            <a:off x="136525" y="457200"/>
            <a:ext cx="8702675" cy="5867400"/>
            <a:chOff x="134" y="559"/>
            <a:chExt cx="5482" cy="4058"/>
          </a:xfrm>
        </p:grpSpPr>
        <p:pic>
          <p:nvPicPr>
            <p:cNvPr id="912389" name="Picture 5"/>
            <p:cNvPicPr>
              <a:picLocks noChangeAspect="1" noChangeArrowheads="1"/>
            </p:cNvPicPr>
            <p:nvPr/>
          </p:nvPicPr>
          <p:blipFill>
            <a:blip r:embed="rId3"/>
            <a:srcRect/>
            <a:stretch>
              <a:fillRect/>
            </a:stretch>
          </p:blipFill>
          <p:spPr bwMode="auto">
            <a:xfrm>
              <a:off x="134" y="559"/>
              <a:ext cx="5482" cy="1745"/>
            </a:xfrm>
            <a:prstGeom prst="rect">
              <a:avLst/>
            </a:prstGeom>
            <a:noFill/>
            <a:ln w="9525">
              <a:noFill/>
              <a:miter lim="800000"/>
              <a:headEnd/>
              <a:tailEnd/>
            </a:ln>
            <a:effectLst/>
          </p:spPr>
        </p:pic>
        <p:pic>
          <p:nvPicPr>
            <p:cNvPr id="912390" name="Picture 6"/>
            <p:cNvPicPr>
              <a:picLocks noChangeAspect="1" noChangeArrowheads="1"/>
            </p:cNvPicPr>
            <p:nvPr/>
          </p:nvPicPr>
          <p:blipFill>
            <a:blip r:embed="rId4"/>
            <a:srcRect/>
            <a:stretch>
              <a:fillRect/>
            </a:stretch>
          </p:blipFill>
          <p:spPr bwMode="auto">
            <a:xfrm>
              <a:off x="134" y="2208"/>
              <a:ext cx="5465" cy="2409"/>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94ADC774-3198-4A92-B5B0-5234353173BD}" type="slidenum">
              <a:rPr lang="en-US"/>
              <a:pPr/>
              <a:t>33</a:t>
            </a:fld>
            <a:endParaRPr lang="en-US"/>
          </a:p>
        </p:txBody>
      </p:sp>
      <p:sp>
        <p:nvSpPr>
          <p:cNvPr id="87552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552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5524" name="Text Box 4"/>
          <p:cNvSpPr txBox="1">
            <a:spLocks noChangeArrowheads="1"/>
          </p:cNvSpPr>
          <p:nvPr/>
        </p:nvSpPr>
        <p:spPr bwMode="auto">
          <a:xfrm>
            <a:off x="304800" y="762000"/>
            <a:ext cx="547211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4.16  </a:t>
            </a:r>
            <a:r>
              <a:rPr lang="en-US" b="1" i="1" baseline="0"/>
              <a:t>Substitution in 4B/5B block coding</a:t>
            </a:r>
          </a:p>
        </p:txBody>
      </p:sp>
      <p:sp>
        <p:nvSpPr>
          <p:cNvPr id="87552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5526" name="Picture 6"/>
          <p:cNvPicPr>
            <a:picLocks noChangeAspect="1" noChangeArrowheads="1"/>
          </p:cNvPicPr>
          <p:nvPr/>
        </p:nvPicPr>
        <p:blipFill>
          <a:blip r:embed="rId3"/>
          <a:srcRect/>
          <a:stretch>
            <a:fillRect/>
          </a:stretch>
        </p:blipFill>
        <p:spPr bwMode="auto">
          <a:xfrm>
            <a:off x="444500" y="2239963"/>
            <a:ext cx="8318500" cy="27892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4.</a:t>
            </a:r>
            <a:fld id="{E8700E27-4F00-4CBF-BBD1-7A26DB589872}" type="slidenum">
              <a:rPr lang="en-US"/>
              <a:pPr/>
              <a:t>34</a:t>
            </a:fld>
            <a:endParaRPr lang="en-US"/>
          </a:p>
        </p:txBody>
      </p:sp>
      <p:sp>
        <p:nvSpPr>
          <p:cNvPr id="91750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75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750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75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75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751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75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7513" name="Rectangle 9"/>
          <p:cNvSpPr>
            <a:spLocks noChangeArrowheads="1"/>
          </p:cNvSpPr>
          <p:nvPr/>
        </p:nvSpPr>
        <p:spPr bwMode="auto">
          <a:xfrm>
            <a:off x="228600" y="1143000"/>
            <a:ext cx="8686800" cy="1373188"/>
          </a:xfrm>
          <a:prstGeom prst="rect">
            <a:avLst/>
          </a:prstGeom>
          <a:noFill/>
          <a:ln w="9525">
            <a:noFill/>
            <a:miter lim="800000"/>
            <a:headEnd/>
            <a:tailEnd/>
          </a:ln>
          <a:effectLst/>
        </p:spPr>
        <p:txBody>
          <a:bodyPr>
            <a:spAutoFit/>
          </a:bodyPr>
          <a:lstStyle/>
          <a:p>
            <a:pPr algn="just"/>
            <a:r>
              <a:rPr lang="en-US" sz="2800" b="1" i="1" baseline="0"/>
              <a:t>We need to send data at a 1-Mbps rate. What is the minimum required bandwidth, using a combination of 4B/5B and NRZ-I or Manchester coding?</a:t>
            </a:r>
          </a:p>
        </p:txBody>
      </p:sp>
      <p:sp>
        <p:nvSpPr>
          <p:cNvPr id="917514" name="Rectangle 10"/>
          <p:cNvSpPr>
            <a:spLocks noChangeArrowheads="1"/>
          </p:cNvSpPr>
          <p:nvPr/>
        </p:nvSpPr>
        <p:spPr bwMode="auto">
          <a:xfrm>
            <a:off x="228600" y="2743200"/>
            <a:ext cx="8686800" cy="3508375"/>
          </a:xfrm>
          <a:prstGeom prst="rect">
            <a:avLst/>
          </a:prstGeom>
          <a:noFill/>
          <a:ln w="9525">
            <a:noFill/>
            <a:miter lim="800000"/>
            <a:headEnd/>
            <a:tailEnd/>
          </a:ln>
          <a:effectLst/>
        </p:spPr>
        <p:txBody>
          <a:bodyPr>
            <a:spAutoFit/>
          </a:bodyPr>
          <a:lstStyle/>
          <a:p>
            <a:pPr algn="just"/>
            <a:r>
              <a:rPr lang="en-US" sz="2800" b="1" i="1" baseline="0">
                <a:solidFill>
                  <a:schemeClr val="hlink"/>
                </a:solidFill>
              </a:rPr>
              <a:t>Solution</a:t>
            </a:r>
          </a:p>
          <a:p>
            <a:pPr algn="just"/>
            <a:r>
              <a:rPr lang="en-US" sz="2800" b="1" i="1" baseline="0">
                <a:latin typeface="Times" pitchFamily="18" charset="0"/>
              </a:rPr>
              <a:t>First 4B/5B block coding increases the bit rate to 1.25 Mbps. The minimum bandwidth using NRZ-I is N/2 or 625 kHz. The Manchester scheme needs a minimum bandwidth of 1 MHz. The first choice needs a lower bandwidth, but has a DC component problem; the second choice needs a higher bandwidth, but does not have a DC component problem.</a:t>
            </a:r>
          </a:p>
        </p:txBody>
      </p:sp>
      <p:sp>
        <p:nvSpPr>
          <p:cNvPr id="917515" name="Text Box 11"/>
          <p:cNvSpPr txBox="1">
            <a:spLocks noChangeArrowheads="1"/>
          </p:cNvSpPr>
          <p:nvPr/>
        </p:nvSpPr>
        <p:spPr bwMode="auto">
          <a:xfrm>
            <a:off x="1143000" y="0"/>
            <a:ext cx="22844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4.5</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C8306EF9-42BF-4A16-A90C-4E3F933F151D}" type="slidenum">
              <a:rPr lang="en-US"/>
              <a:pPr/>
              <a:t>35</a:t>
            </a:fld>
            <a:endParaRPr lang="en-US"/>
          </a:p>
        </p:txBody>
      </p:sp>
      <p:sp>
        <p:nvSpPr>
          <p:cNvPr id="87654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654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6548" name="Text Box 4"/>
          <p:cNvSpPr txBox="1">
            <a:spLocks noChangeArrowheads="1"/>
          </p:cNvSpPr>
          <p:nvPr/>
        </p:nvSpPr>
        <p:spPr bwMode="auto">
          <a:xfrm>
            <a:off x="304800" y="762000"/>
            <a:ext cx="424815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4.17  </a:t>
            </a:r>
            <a:r>
              <a:rPr lang="en-US" b="1" i="1" baseline="0"/>
              <a:t>8B/10B block encoding</a:t>
            </a:r>
          </a:p>
        </p:txBody>
      </p:sp>
      <p:sp>
        <p:nvSpPr>
          <p:cNvPr id="8765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6550" name="Picture 6"/>
          <p:cNvPicPr>
            <a:picLocks noChangeAspect="1" noChangeArrowheads="1"/>
          </p:cNvPicPr>
          <p:nvPr/>
        </p:nvPicPr>
        <p:blipFill>
          <a:blip r:embed="rId3"/>
          <a:srcRect/>
          <a:stretch>
            <a:fillRect/>
          </a:stretch>
        </p:blipFill>
        <p:spPr bwMode="auto">
          <a:xfrm>
            <a:off x="685800" y="2286000"/>
            <a:ext cx="7669213" cy="24336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4A1F4E49-3426-43FB-B69B-8117AE5805F4}" type="slidenum">
              <a:rPr lang="en-US"/>
              <a:pPr/>
              <a:t>36</a:t>
            </a:fld>
            <a:endParaRPr lang="en-US"/>
          </a:p>
        </p:txBody>
      </p:sp>
      <p:sp>
        <p:nvSpPr>
          <p:cNvPr id="87757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757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7572" name="Text Box 4"/>
          <p:cNvSpPr txBox="1">
            <a:spLocks noChangeArrowheads="1"/>
          </p:cNvSpPr>
          <p:nvPr/>
        </p:nvSpPr>
        <p:spPr bwMode="auto">
          <a:xfrm>
            <a:off x="304800" y="762000"/>
            <a:ext cx="459105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4.18  </a:t>
            </a:r>
            <a:r>
              <a:rPr lang="en-US" b="1" i="1" baseline="0"/>
              <a:t>AMI used with scrambling</a:t>
            </a:r>
          </a:p>
        </p:txBody>
      </p:sp>
      <p:sp>
        <p:nvSpPr>
          <p:cNvPr id="8775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7574" name="Picture 6"/>
          <p:cNvPicPr>
            <a:picLocks noChangeAspect="1" noChangeArrowheads="1"/>
          </p:cNvPicPr>
          <p:nvPr/>
        </p:nvPicPr>
        <p:blipFill>
          <a:blip r:embed="rId3"/>
          <a:srcRect/>
          <a:stretch>
            <a:fillRect/>
          </a:stretch>
        </p:blipFill>
        <p:spPr bwMode="auto">
          <a:xfrm>
            <a:off x="520700" y="2181225"/>
            <a:ext cx="7861300" cy="26114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EE3585F7-E2BE-467A-8B6C-D05A742CC281}" type="slidenum">
              <a:rPr lang="en-US"/>
              <a:pPr/>
              <a:t>37</a:t>
            </a:fld>
            <a:endParaRPr lang="en-US"/>
          </a:p>
        </p:txBody>
      </p:sp>
      <p:sp>
        <p:nvSpPr>
          <p:cNvPr id="87859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859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8596" name="Text Box 4"/>
          <p:cNvSpPr txBox="1">
            <a:spLocks noChangeArrowheads="1"/>
          </p:cNvSpPr>
          <p:nvPr/>
        </p:nvSpPr>
        <p:spPr bwMode="auto">
          <a:xfrm>
            <a:off x="304800" y="762000"/>
            <a:ext cx="6129338"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4.19  </a:t>
            </a:r>
            <a:r>
              <a:rPr lang="en-US" b="1" i="1" baseline="0"/>
              <a:t>Two cases of B8ZS scrambling technique</a:t>
            </a:r>
          </a:p>
        </p:txBody>
      </p:sp>
      <p:sp>
        <p:nvSpPr>
          <p:cNvPr id="8785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8598" name="Picture 6"/>
          <p:cNvPicPr>
            <a:picLocks noChangeAspect="1" noChangeArrowheads="1"/>
          </p:cNvPicPr>
          <p:nvPr/>
        </p:nvPicPr>
        <p:blipFill>
          <a:blip r:embed="rId3"/>
          <a:srcRect/>
          <a:stretch>
            <a:fillRect/>
          </a:stretch>
        </p:blipFill>
        <p:spPr bwMode="auto">
          <a:xfrm>
            <a:off x="152400" y="2557463"/>
            <a:ext cx="8829675" cy="261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F3FE51E3-17DA-432C-B796-E1E16BA4115E}" type="slidenum">
              <a:rPr lang="en-US"/>
              <a:pPr/>
              <a:t>38</a:t>
            </a:fld>
            <a:endParaRPr lang="en-US"/>
          </a:p>
        </p:txBody>
      </p:sp>
      <p:sp>
        <p:nvSpPr>
          <p:cNvPr id="90521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52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522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52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52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522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52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522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05226"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905227"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B8ZS substitutes eight consecutive zeros with 000VB0VB.</a:t>
            </a:r>
          </a:p>
        </p:txBody>
      </p:sp>
      <p:grpSp>
        <p:nvGrpSpPr>
          <p:cNvPr id="905228" name="Group 12"/>
          <p:cNvGrpSpPr>
            <a:grpSpLocks/>
          </p:cNvGrpSpPr>
          <p:nvPr/>
        </p:nvGrpSpPr>
        <p:grpSpPr bwMode="auto">
          <a:xfrm>
            <a:off x="457200" y="1981200"/>
            <a:ext cx="1143000" cy="566738"/>
            <a:chOff x="1200" y="1248"/>
            <a:chExt cx="720" cy="357"/>
          </a:xfrm>
        </p:grpSpPr>
        <p:pic>
          <p:nvPicPr>
            <p:cNvPr id="905229"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0523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E1958051-86FA-4FAD-BB18-A9B0DC6A7525}" type="slidenum">
              <a:rPr lang="en-US"/>
              <a:pPr/>
              <a:t>39</a:t>
            </a:fld>
            <a:endParaRPr lang="en-US"/>
          </a:p>
        </p:txBody>
      </p:sp>
      <p:sp>
        <p:nvSpPr>
          <p:cNvPr id="87961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961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9620" name="Text Box 4"/>
          <p:cNvSpPr txBox="1">
            <a:spLocks noChangeArrowheads="1"/>
          </p:cNvSpPr>
          <p:nvPr/>
        </p:nvSpPr>
        <p:spPr bwMode="auto">
          <a:xfrm>
            <a:off x="304800" y="762000"/>
            <a:ext cx="718185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4.20  </a:t>
            </a:r>
            <a:r>
              <a:rPr lang="en-US" b="1" i="1" baseline="0"/>
              <a:t>Different situations in HDB3 scrambling technique</a:t>
            </a:r>
          </a:p>
        </p:txBody>
      </p:sp>
      <p:sp>
        <p:nvSpPr>
          <p:cNvPr id="8796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9622" name="Picture 6"/>
          <p:cNvPicPr>
            <a:picLocks noChangeAspect="1" noChangeArrowheads="1"/>
          </p:cNvPicPr>
          <p:nvPr/>
        </p:nvPicPr>
        <p:blipFill>
          <a:blip r:embed="rId3"/>
          <a:srcRect/>
          <a:stretch>
            <a:fillRect/>
          </a:stretch>
        </p:blipFill>
        <p:spPr bwMode="auto">
          <a:xfrm>
            <a:off x="914400" y="1922463"/>
            <a:ext cx="6462713" cy="3563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DDBADADF-8434-48B8-8CFB-0D5AC0FBBABF}" type="slidenum">
              <a:rPr lang="en-US"/>
              <a:pPr/>
              <a:t>4</a:t>
            </a:fld>
            <a:endParaRPr lang="en-US"/>
          </a:p>
        </p:txBody>
      </p:sp>
      <p:sp>
        <p:nvSpPr>
          <p:cNvPr id="86118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6118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61188" name="Text Box 4"/>
          <p:cNvSpPr txBox="1">
            <a:spLocks noChangeArrowheads="1"/>
          </p:cNvSpPr>
          <p:nvPr/>
        </p:nvSpPr>
        <p:spPr bwMode="auto">
          <a:xfrm>
            <a:off x="304800" y="381000"/>
            <a:ext cx="5330825"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  </a:t>
            </a:r>
            <a:r>
              <a:rPr lang="en-US" b="1" i="1" baseline="0"/>
              <a:t>Signal element versus data element</a:t>
            </a:r>
          </a:p>
        </p:txBody>
      </p:sp>
      <p:sp>
        <p:nvSpPr>
          <p:cNvPr id="861189"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61190" name="Picture 6"/>
          <p:cNvPicPr>
            <a:picLocks noChangeAspect="1" noChangeArrowheads="1"/>
          </p:cNvPicPr>
          <p:nvPr/>
        </p:nvPicPr>
        <p:blipFill>
          <a:blip r:embed="rId3"/>
          <a:srcRect/>
          <a:stretch>
            <a:fillRect/>
          </a:stretch>
        </p:blipFill>
        <p:spPr bwMode="auto">
          <a:xfrm>
            <a:off x="1447800" y="1295400"/>
            <a:ext cx="6105525" cy="48879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FEBF9173-B400-446D-8486-1201255E1FDD}" type="slidenum">
              <a:rPr lang="en-US"/>
              <a:pPr/>
              <a:t>40</a:t>
            </a:fld>
            <a:endParaRPr lang="en-US"/>
          </a:p>
        </p:txBody>
      </p:sp>
      <p:sp>
        <p:nvSpPr>
          <p:cNvPr id="90624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624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624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624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624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624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624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624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06250"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906251"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HDB3 substitutes four consecutive zeros with 000V or B00V depending</a:t>
            </a:r>
          </a:p>
          <a:p>
            <a:pPr algn="ctr"/>
            <a:r>
              <a:rPr lang="en-US" sz="3200" b="1" baseline="0">
                <a:latin typeface="Arial" charset="0"/>
              </a:rPr>
              <a:t>on the number of nonzero pulses after the last substitution.</a:t>
            </a:r>
          </a:p>
        </p:txBody>
      </p:sp>
      <p:grpSp>
        <p:nvGrpSpPr>
          <p:cNvPr id="906252" name="Group 12"/>
          <p:cNvGrpSpPr>
            <a:grpSpLocks/>
          </p:cNvGrpSpPr>
          <p:nvPr/>
        </p:nvGrpSpPr>
        <p:grpSpPr bwMode="auto">
          <a:xfrm>
            <a:off x="457200" y="1981200"/>
            <a:ext cx="1143000" cy="566738"/>
            <a:chOff x="1200" y="1248"/>
            <a:chExt cx="720" cy="357"/>
          </a:xfrm>
        </p:grpSpPr>
        <p:pic>
          <p:nvPicPr>
            <p:cNvPr id="90625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0625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4.</a:t>
            </a:r>
            <a:fld id="{7311EC91-895C-4061-AD34-FC19957CA5A1}" type="slidenum">
              <a:rPr lang="en-US"/>
              <a:pPr/>
              <a:t>41</a:t>
            </a:fld>
            <a:endParaRPr lang="en-US"/>
          </a:p>
        </p:txBody>
      </p:sp>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b="1" baseline="0">
              <a:effectLst>
                <a:outerShdw blurRad="38100" dist="38100" dir="2700000" algn="tl">
                  <a:srgbClr val="FFFFFF"/>
                </a:outerShdw>
              </a:effectLst>
            </a:endParaRPr>
          </a:p>
        </p:txBody>
      </p:sp>
      <p:sp>
        <p:nvSpPr>
          <p:cNvPr id="858115" name="Text Box 3"/>
          <p:cNvSpPr txBox="1">
            <a:spLocks noChangeArrowheads="1"/>
          </p:cNvSpPr>
          <p:nvPr/>
        </p:nvSpPr>
        <p:spPr bwMode="auto">
          <a:xfrm>
            <a:off x="228600" y="406400"/>
            <a:ext cx="8293100" cy="579438"/>
          </a:xfrm>
          <a:prstGeom prst="rect">
            <a:avLst/>
          </a:prstGeom>
          <a:noFill/>
          <a:ln w="9525">
            <a:noFill/>
            <a:miter lim="800000"/>
            <a:headEnd/>
            <a:tailEnd/>
          </a:ln>
          <a:effectLst/>
        </p:spPr>
        <p:txBody>
          <a:bodyPr wrap="none">
            <a:spAutoFit/>
          </a:bodyPr>
          <a:lstStyle/>
          <a:p>
            <a:r>
              <a:rPr lang="en-US" sz="3200" b="1" baseline="0">
                <a:effectLst>
                  <a:outerShdw blurRad="38100" dist="38100" dir="2700000" algn="tl">
                    <a:srgbClr val="C0C0C0"/>
                  </a:outerShdw>
                </a:effectLst>
                <a:latin typeface="Times" pitchFamily="18" charset="0"/>
              </a:rPr>
              <a:t>4-2   ANALOG-TO-DIGITAL CONVERSION</a:t>
            </a:r>
          </a:p>
        </p:txBody>
      </p:sp>
      <p:sp>
        <p:nvSpPr>
          <p:cNvPr id="85811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1" baseline="0"/>
          </a:p>
        </p:txBody>
      </p:sp>
      <p:sp>
        <p:nvSpPr>
          <p:cNvPr id="858117" name="Rectangle 5"/>
          <p:cNvSpPr>
            <a:spLocks noChangeArrowheads="1"/>
          </p:cNvSpPr>
          <p:nvPr/>
        </p:nvSpPr>
        <p:spPr bwMode="auto">
          <a:xfrm>
            <a:off x="304800" y="1524000"/>
            <a:ext cx="8229600" cy="2227263"/>
          </a:xfrm>
          <a:prstGeom prst="rect">
            <a:avLst/>
          </a:prstGeom>
          <a:noFill/>
          <a:ln w="9525">
            <a:noFill/>
            <a:miter lim="800000"/>
            <a:headEnd/>
            <a:tailEnd/>
          </a:ln>
          <a:effectLst/>
        </p:spPr>
        <p:txBody>
          <a:bodyPr anchor="ctr">
            <a:spAutoFit/>
          </a:bodyPr>
          <a:lstStyle/>
          <a:p>
            <a:pPr algn="just" eaLnBrk="1" hangingPunct="1"/>
            <a:r>
              <a:rPr lang="en-US" sz="2800" b="1" i="1" baseline="0">
                <a:effectLst>
                  <a:outerShdw blurRad="38100" dist="38100" dir="2700000" algn="tl">
                    <a:srgbClr val="C0C0C0"/>
                  </a:outerShdw>
                </a:effectLst>
              </a:rPr>
              <a:t>We have seen in Chapter 3 that a digital signal is superior to an analog signal. The tendency today is to change an analog signal to digital data. In this section we describe two techniques, </a:t>
            </a:r>
            <a:r>
              <a:rPr lang="en-US" sz="2800" b="1" i="1" baseline="0">
                <a:solidFill>
                  <a:schemeClr val="hlink"/>
                </a:solidFill>
                <a:effectLst>
                  <a:outerShdw blurRad="38100" dist="38100" dir="2700000" algn="tl">
                    <a:srgbClr val="C0C0C0"/>
                  </a:outerShdw>
                </a:effectLst>
              </a:rPr>
              <a:t>pulse code modulation</a:t>
            </a:r>
            <a:r>
              <a:rPr lang="en-US" sz="2800" b="1" i="1" baseline="0">
                <a:effectLst>
                  <a:outerShdw blurRad="38100" dist="38100" dir="2700000" algn="tl">
                    <a:srgbClr val="C0C0C0"/>
                  </a:outerShdw>
                </a:effectLst>
              </a:rPr>
              <a:t> and </a:t>
            </a:r>
            <a:r>
              <a:rPr lang="en-US" sz="2800" b="1" i="1" baseline="0">
                <a:solidFill>
                  <a:schemeClr val="hlink"/>
                </a:solidFill>
                <a:effectLst>
                  <a:outerShdw blurRad="38100" dist="38100" dir="2700000" algn="tl">
                    <a:srgbClr val="C0C0C0"/>
                  </a:outerShdw>
                </a:effectLst>
              </a:rPr>
              <a:t>delta modulation</a:t>
            </a:r>
            <a:r>
              <a:rPr lang="en-US" sz="2800" b="1" i="1" baseline="0">
                <a:effectLst>
                  <a:outerShdw blurRad="38100" dist="38100" dir="2700000" algn="tl">
                    <a:srgbClr val="C0C0C0"/>
                  </a:outerShdw>
                </a:effectLst>
              </a:rPr>
              <a:t>. </a:t>
            </a:r>
          </a:p>
        </p:txBody>
      </p:sp>
      <p:sp>
        <p:nvSpPr>
          <p:cNvPr id="858118" name="Rectangle 6"/>
          <p:cNvSpPr>
            <a:spLocks noChangeArrowheads="1"/>
          </p:cNvSpPr>
          <p:nvPr/>
        </p:nvSpPr>
        <p:spPr bwMode="auto">
          <a:xfrm>
            <a:off x="152400" y="4892675"/>
            <a:ext cx="6705600" cy="82232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1" baseline="0">
                <a:solidFill>
                  <a:srgbClr val="0033CC"/>
                </a:solidFill>
              </a:rPr>
              <a:t>Pulse Code Modulation (PCM)</a:t>
            </a:r>
            <a:r>
              <a:rPr lang="fr-FR" sz="2400" b="1" baseline="0">
                <a:solidFill>
                  <a:srgbClr val="0033CC"/>
                </a:solidFill>
              </a:rPr>
              <a:t/>
            </a:r>
            <a:br>
              <a:rPr lang="fr-FR" sz="2400" b="1" baseline="0">
                <a:solidFill>
                  <a:srgbClr val="0033CC"/>
                </a:solidFill>
              </a:rPr>
            </a:br>
            <a:r>
              <a:rPr lang="fr-FR" sz="2400" b="1" baseline="0">
                <a:solidFill>
                  <a:srgbClr val="0033CC"/>
                </a:solidFill>
              </a:rPr>
              <a:t>Delta Modulation (DM)</a:t>
            </a:r>
            <a:endParaRPr lang="en-US" sz="2400" b="1" baseline="0">
              <a:solidFill>
                <a:srgbClr val="0033CC"/>
              </a:solidFill>
            </a:endParaRPr>
          </a:p>
        </p:txBody>
      </p:sp>
      <p:sp>
        <p:nvSpPr>
          <p:cNvPr id="858119" name="Text Box 7"/>
          <p:cNvSpPr txBox="1">
            <a:spLocks noChangeArrowheads="1"/>
          </p:cNvSpPr>
          <p:nvPr/>
        </p:nvSpPr>
        <p:spPr bwMode="auto">
          <a:xfrm>
            <a:off x="165100" y="4416425"/>
            <a:ext cx="4862513" cy="519113"/>
          </a:xfrm>
          <a:prstGeom prst="rect">
            <a:avLst/>
          </a:prstGeom>
          <a:noFill/>
          <a:ln w="76200" algn="ctr">
            <a:noFill/>
            <a:miter lim="800000"/>
            <a:headEnd/>
            <a:tailEnd/>
          </a:ln>
          <a:effectLst/>
        </p:spPr>
        <p:txBody>
          <a:bodyPr wrap="none">
            <a:spAutoFit/>
          </a:bodyPr>
          <a:lstStyle/>
          <a:p>
            <a:pPr algn="ctr"/>
            <a:r>
              <a:rPr lang="en-US" sz="2800" b="1" i="1" u="sng" baseline="0">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CD47505F-A7F5-4C83-AF48-6E3284219202}" type="slidenum">
              <a:rPr lang="en-US"/>
              <a:pPr/>
              <a:t>42</a:t>
            </a:fld>
            <a:endParaRPr lang="en-US"/>
          </a:p>
        </p:txBody>
      </p:sp>
      <p:sp>
        <p:nvSpPr>
          <p:cNvPr id="88064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064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0644" name="Text Box 4"/>
          <p:cNvSpPr txBox="1">
            <a:spLocks noChangeArrowheads="1"/>
          </p:cNvSpPr>
          <p:nvPr/>
        </p:nvSpPr>
        <p:spPr bwMode="auto">
          <a:xfrm>
            <a:off x="304800" y="762000"/>
            <a:ext cx="4903788"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4.21  </a:t>
            </a:r>
            <a:r>
              <a:rPr lang="en-US" b="1" i="1" baseline="0"/>
              <a:t>Components of PCM encoder</a:t>
            </a:r>
          </a:p>
        </p:txBody>
      </p:sp>
      <p:sp>
        <p:nvSpPr>
          <p:cNvPr id="8806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0646" name="Picture 6"/>
          <p:cNvPicPr>
            <a:picLocks noChangeAspect="1" noChangeArrowheads="1"/>
          </p:cNvPicPr>
          <p:nvPr/>
        </p:nvPicPr>
        <p:blipFill>
          <a:blip r:embed="rId3"/>
          <a:srcRect/>
          <a:stretch>
            <a:fillRect/>
          </a:stretch>
        </p:blipFill>
        <p:spPr bwMode="auto">
          <a:xfrm>
            <a:off x="169863" y="1728788"/>
            <a:ext cx="8821737" cy="3986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2202B310-9C66-4280-A53B-5F553C072A3C}" type="slidenum">
              <a:rPr lang="en-US"/>
              <a:pPr/>
              <a:t>43</a:t>
            </a:fld>
            <a:endParaRPr lang="en-US"/>
          </a:p>
        </p:txBody>
      </p:sp>
      <p:sp>
        <p:nvSpPr>
          <p:cNvPr id="881666"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881667" name="Line 3"/>
          <p:cNvSpPr>
            <a:spLocks noChangeShapeType="1"/>
          </p:cNvSpPr>
          <p:nvPr/>
        </p:nvSpPr>
        <p:spPr bwMode="auto">
          <a:xfrm>
            <a:off x="152400" y="914400"/>
            <a:ext cx="8763000" cy="0"/>
          </a:xfrm>
          <a:prstGeom prst="line">
            <a:avLst/>
          </a:prstGeom>
          <a:noFill/>
          <a:ln w="19050">
            <a:solidFill>
              <a:schemeClr val="hlink"/>
            </a:solidFill>
            <a:round/>
            <a:headEnd/>
            <a:tailEnd/>
          </a:ln>
          <a:effectLst/>
        </p:spPr>
        <p:txBody>
          <a:bodyPr/>
          <a:lstStyle/>
          <a:p>
            <a:endParaRPr lang="en-US"/>
          </a:p>
        </p:txBody>
      </p:sp>
      <p:sp>
        <p:nvSpPr>
          <p:cNvPr id="881668" name="Text Box 4"/>
          <p:cNvSpPr txBox="1">
            <a:spLocks noChangeArrowheads="1"/>
          </p:cNvSpPr>
          <p:nvPr/>
        </p:nvSpPr>
        <p:spPr bwMode="auto">
          <a:xfrm>
            <a:off x="304800" y="304800"/>
            <a:ext cx="633730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4.22  </a:t>
            </a:r>
            <a:r>
              <a:rPr lang="en-US" b="1" i="1" baseline="0"/>
              <a:t>Three different sampling methods for PCM</a:t>
            </a:r>
          </a:p>
        </p:txBody>
      </p:sp>
      <p:sp>
        <p:nvSpPr>
          <p:cNvPr id="881669"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81670" name="Picture 6"/>
          <p:cNvPicPr>
            <a:picLocks noChangeAspect="1" noChangeArrowheads="1"/>
          </p:cNvPicPr>
          <p:nvPr/>
        </p:nvPicPr>
        <p:blipFill>
          <a:blip r:embed="rId3"/>
          <a:srcRect/>
          <a:stretch>
            <a:fillRect/>
          </a:stretch>
        </p:blipFill>
        <p:spPr bwMode="auto">
          <a:xfrm>
            <a:off x="142875" y="1338263"/>
            <a:ext cx="8848725" cy="4833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46A74B1C-AE25-4DF6-94A2-689BCA70BA73}" type="slidenum">
              <a:rPr lang="en-US"/>
              <a:pPr/>
              <a:t>44</a:t>
            </a:fld>
            <a:endParaRPr lang="en-US"/>
          </a:p>
        </p:txBody>
      </p:sp>
      <p:sp>
        <p:nvSpPr>
          <p:cNvPr id="90726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72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726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72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72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727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72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727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07274"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907275"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According to the Nyquist theorem, the sampling rate must be</a:t>
            </a:r>
          </a:p>
          <a:p>
            <a:pPr algn="ctr"/>
            <a:r>
              <a:rPr lang="en-US" sz="3200" b="1" baseline="0">
                <a:latin typeface="Arial" charset="0"/>
              </a:rPr>
              <a:t>at least 2 times the highest frequency contained in the signal.</a:t>
            </a:r>
          </a:p>
        </p:txBody>
      </p:sp>
      <p:grpSp>
        <p:nvGrpSpPr>
          <p:cNvPr id="907276" name="Group 12"/>
          <p:cNvGrpSpPr>
            <a:grpSpLocks/>
          </p:cNvGrpSpPr>
          <p:nvPr/>
        </p:nvGrpSpPr>
        <p:grpSpPr bwMode="auto">
          <a:xfrm>
            <a:off x="457200" y="1981200"/>
            <a:ext cx="1143000" cy="566738"/>
            <a:chOff x="1200" y="1248"/>
            <a:chExt cx="720" cy="357"/>
          </a:xfrm>
        </p:grpSpPr>
        <p:pic>
          <p:nvPicPr>
            <p:cNvPr id="90727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0727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4902FE9C-D6F3-422E-A16E-AE89B33127BD}" type="slidenum">
              <a:rPr lang="en-US"/>
              <a:pPr/>
              <a:t>45</a:t>
            </a:fld>
            <a:endParaRPr lang="en-US"/>
          </a:p>
        </p:txBody>
      </p:sp>
      <p:sp>
        <p:nvSpPr>
          <p:cNvPr id="88269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269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2692" name="Text Box 4"/>
          <p:cNvSpPr txBox="1">
            <a:spLocks noChangeArrowheads="1"/>
          </p:cNvSpPr>
          <p:nvPr/>
        </p:nvSpPr>
        <p:spPr bwMode="auto">
          <a:xfrm>
            <a:off x="304800" y="762000"/>
            <a:ext cx="773271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4.23  </a:t>
            </a:r>
            <a:r>
              <a:rPr lang="en-US" b="1" i="1" baseline="0"/>
              <a:t>Nyquist sampling rate for low-pass and bandpass signals</a:t>
            </a:r>
          </a:p>
        </p:txBody>
      </p:sp>
      <p:sp>
        <p:nvSpPr>
          <p:cNvPr id="8826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2694" name="Picture 6"/>
          <p:cNvPicPr>
            <a:picLocks noChangeAspect="1" noChangeArrowheads="1"/>
          </p:cNvPicPr>
          <p:nvPr/>
        </p:nvPicPr>
        <p:blipFill>
          <a:blip r:embed="rId3"/>
          <a:srcRect/>
          <a:stretch>
            <a:fillRect/>
          </a:stretch>
        </p:blipFill>
        <p:spPr bwMode="auto">
          <a:xfrm>
            <a:off x="669925" y="1881188"/>
            <a:ext cx="7331075" cy="3605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4.</a:t>
            </a:r>
            <a:fld id="{7C44BDE8-3F92-434F-8F9F-0D6732EE6881}" type="slidenum">
              <a:rPr lang="en-US"/>
              <a:pPr/>
              <a:t>46</a:t>
            </a:fld>
            <a:endParaRPr lang="en-US"/>
          </a:p>
        </p:txBody>
      </p:sp>
      <p:sp>
        <p:nvSpPr>
          <p:cNvPr id="91853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85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853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85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85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853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85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8537" name="Rectangle 9"/>
          <p:cNvSpPr>
            <a:spLocks noChangeArrowheads="1"/>
          </p:cNvSpPr>
          <p:nvPr/>
        </p:nvSpPr>
        <p:spPr bwMode="auto">
          <a:xfrm>
            <a:off x="76200" y="1143000"/>
            <a:ext cx="8915400" cy="5216525"/>
          </a:xfrm>
          <a:prstGeom prst="rect">
            <a:avLst/>
          </a:prstGeom>
          <a:noFill/>
          <a:ln w="9525">
            <a:noFill/>
            <a:miter lim="800000"/>
            <a:headEnd/>
            <a:tailEnd/>
          </a:ln>
          <a:effectLst/>
        </p:spPr>
        <p:txBody>
          <a:bodyPr>
            <a:spAutoFit/>
          </a:bodyPr>
          <a:lstStyle/>
          <a:p>
            <a:pPr algn="just"/>
            <a:r>
              <a:rPr lang="en-US" sz="2800" b="1" i="1" baseline="0"/>
              <a:t>For an intuitive example of the Nyquist theorem, let us sample a simple sine wave at three sampling rates: f</a:t>
            </a:r>
            <a:r>
              <a:rPr lang="en-US" sz="2800" b="1" i="1" baseline="-25000"/>
              <a:t>s</a:t>
            </a:r>
            <a:r>
              <a:rPr lang="en-US" sz="2800" b="1" i="1" baseline="0"/>
              <a:t> = 4f (2 times the Nyquist rate), f</a:t>
            </a:r>
            <a:r>
              <a:rPr lang="en-US" sz="2800" b="1" i="1" baseline="-25000"/>
              <a:t>s</a:t>
            </a:r>
            <a:r>
              <a:rPr lang="en-US" sz="2800" b="1" i="1" baseline="0"/>
              <a:t> = 2f (Nyquist rate), and </a:t>
            </a:r>
            <a:br>
              <a:rPr lang="en-US" sz="2800" b="1" i="1" baseline="0"/>
            </a:br>
            <a:r>
              <a:rPr lang="en-US" sz="2800" b="1" i="1" baseline="0"/>
              <a:t>f</a:t>
            </a:r>
            <a:r>
              <a:rPr lang="en-US" sz="2800" b="1" i="1" baseline="-25000"/>
              <a:t>s</a:t>
            </a:r>
            <a:r>
              <a:rPr lang="en-US" sz="2800" b="1" i="1" baseline="0"/>
              <a:t> = f (one-half the Nyquist rate). Figure 4.24 shows the sampling and the subsequent recovery of the signal.</a:t>
            </a:r>
          </a:p>
          <a:p>
            <a:endParaRPr lang="en-US" sz="2800" b="1" i="1" baseline="0"/>
          </a:p>
          <a:p>
            <a:pPr algn="just"/>
            <a:r>
              <a:rPr lang="en-US" sz="2800" b="1" i="1" baseline="0"/>
              <a:t>It can be seen that sampling at the Nyquist rate can create a good approximation of the original sine wave (part a). Oversampling in part b can also create the same approximation, but it is redundant and unnecessary. Sampling below the Nyquist rate (part c) does not produce a signal that looks like the original sine wave.</a:t>
            </a:r>
          </a:p>
        </p:txBody>
      </p:sp>
      <p:sp>
        <p:nvSpPr>
          <p:cNvPr id="918539" name="Text Box 11"/>
          <p:cNvSpPr txBox="1">
            <a:spLocks noChangeArrowheads="1"/>
          </p:cNvSpPr>
          <p:nvPr/>
        </p:nvSpPr>
        <p:spPr bwMode="auto">
          <a:xfrm>
            <a:off x="1143000" y="-46038"/>
            <a:ext cx="22844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4.6</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57B351FE-9D03-4A22-91EB-361B35D97B05}" type="slidenum">
              <a:rPr lang="en-US"/>
              <a:pPr/>
              <a:t>47</a:t>
            </a:fld>
            <a:endParaRPr lang="en-US"/>
          </a:p>
        </p:txBody>
      </p:sp>
      <p:sp>
        <p:nvSpPr>
          <p:cNvPr id="883714"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883715" name="Line 3"/>
          <p:cNvSpPr>
            <a:spLocks noChangeShapeType="1"/>
          </p:cNvSpPr>
          <p:nvPr/>
        </p:nvSpPr>
        <p:spPr bwMode="auto">
          <a:xfrm>
            <a:off x="152400" y="914400"/>
            <a:ext cx="8763000" cy="0"/>
          </a:xfrm>
          <a:prstGeom prst="line">
            <a:avLst/>
          </a:prstGeom>
          <a:noFill/>
          <a:ln w="19050">
            <a:solidFill>
              <a:schemeClr val="hlink"/>
            </a:solidFill>
            <a:round/>
            <a:headEnd/>
            <a:tailEnd/>
          </a:ln>
          <a:effectLst/>
        </p:spPr>
        <p:txBody>
          <a:bodyPr/>
          <a:lstStyle/>
          <a:p>
            <a:endParaRPr lang="en-US"/>
          </a:p>
        </p:txBody>
      </p:sp>
      <p:sp>
        <p:nvSpPr>
          <p:cNvPr id="883716" name="Text Box 4"/>
          <p:cNvSpPr txBox="1">
            <a:spLocks noChangeArrowheads="1"/>
          </p:cNvSpPr>
          <p:nvPr/>
        </p:nvSpPr>
        <p:spPr bwMode="auto">
          <a:xfrm>
            <a:off x="304800" y="304800"/>
            <a:ext cx="815340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4.24  </a:t>
            </a:r>
            <a:r>
              <a:rPr lang="en-US" b="1" i="1" baseline="0"/>
              <a:t>Recovery of a sampled sine wave for different sampling rates</a:t>
            </a:r>
          </a:p>
        </p:txBody>
      </p:sp>
      <p:sp>
        <p:nvSpPr>
          <p:cNvPr id="883717"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83718" name="Picture 6"/>
          <p:cNvPicPr>
            <a:picLocks noChangeAspect="1" noChangeArrowheads="1"/>
          </p:cNvPicPr>
          <p:nvPr/>
        </p:nvPicPr>
        <p:blipFill>
          <a:blip r:embed="rId3"/>
          <a:srcRect/>
          <a:stretch>
            <a:fillRect/>
          </a:stretch>
        </p:blipFill>
        <p:spPr bwMode="auto">
          <a:xfrm>
            <a:off x="1365250" y="1066800"/>
            <a:ext cx="6407150"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4.</a:t>
            </a:r>
            <a:fld id="{2C6D958B-49FD-42F1-BCDF-26A8FBCE2540}" type="slidenum">
              <a:rPr lang="en-US"/>
              <a:pPr/>
              <a:t>48</a:t>
            </a:fld>
            <a:endParaRPr lang="en-US"/>
          </a:p>
        </p:txBody>
      </p:sp>
      <p:sp>
        <p:nvSpPr>
          <p:cNvPr id="9195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95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95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95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95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95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95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9561" name="Rectangle 9"/>
          <p:cNvSpPr>
            <a:spLocks noChangeArrowheads="1"/>
          </p:cNvSpPr>
          <p:nvPr/>
        </p:nvSpPr>
        <p:spPr bwMode="auto">
          <a:xfrm>
            <a:off x="228600" y="1143000"/>
            <a:ext cx="8686800" cy="5216525"/>
          </a:xfrm>
          <a:prstGeom prst="rect">
            <a:avLst/>
          </a:prstGeom>
          <a:noFill/>
          <a:ln w="9525">
            <a:noFill/>
            <a:miter lim="800000"/>
            <a:headEnd/>
            <a:tailEnd/>
          </a:ln>
          <a:effectLst/>
        </p:spPr>
        <p:txBody>
          <a:bodyPr>
            <a:spAutoFit/>
          </a:bodyPr>
          <a:lstStyle/>
          <a:p>
            <a:pPr algn="just"/>
            <a:r>
              <a:rPr lang="en-US" sz="2800" b="1" i="1" baseline="0"/>
              <a:t>Consider the revolution of a hand of a clock. The second hand of a clock has a period of 60 s. According to the Nyquist theorem, we need to sample the hand every 30 s (T</a:t>
            </a:r>
            <a:r>
              <a:rPr lang="en-US" sz="2800" b="1" i="1" baseline="-25000"/>
              <a:t>s</a:t>
            </a:r>
            <a:r>
              <a:rPr lang="en-US" sz="2800" b="1" i="1" baseline="0"/>
              <a:t> = T or f</a:t>
            </a:r>
            <a:r>
              <a:rPr lang="en-US" sz="2800" b="1" i="1" baseline="-25000"/>
              <a:t>s</a:t>
            </a:r>
            <a:r>
              <a:rPr lang="en-US" sz="2800" b="1" i="1" baseline="0"/>
              <a:t> = 2f ). In Figure 4.25a, the sample points, in order, are 12, 6, 12, 6, 12, and 6. The receiver of the samples cannot tell if the clock is moving forward or backward. In part b, we sample at double the Nyquist rate (every 15 s). The sample points are 12, 3, 6, 9, and 12. The clock is moving forward. In part c, we sample below the Nyquist rate (T</a:t>
            </a:r>
            <a:r>
              <a:rPr lang="en-US" sz="2800" b="1" i="1" baseline="-25000"/>
              <a:t>s</a:t>
            </a:r>
            <a:r>
              <a:rPr lang="en-US" sz="2800" b="1" i="1" baseline="0"/>
              <a:t> = T or f</a:t>
            </a:r>
            <a:r>
              <a:rPr lang="en-US" sz="2800" b="1" i="1" baseline="-25000"/>
              <a:t>s</a:t>
            </a:r>
            <a:r>
              <a:rPr lang="en-US" sz="2800" b="1" i="1" baseline="0"/>
              <a:t> = f ). The sample points are 12, 9, 6, 3, and 12. Although the clock is moving forward, the receiver thinks that the clock is moving backward.</a:t>
            </a:r>
          </a:p>
        </p:txBody>
      </p:sp>
      <p:sp>
        <p:nvSpPr>
          <p:cNvPr id="919563" name="Text Box 11"/>
          <p:cNvSpPr txBox="1">
            <a:spLocks noChangeArrowheads="1"/>
          </p:cNvSpPr>
          <p:nvPr/>
        </p:nvSpPr>
        <p:spPr bwMode="auto">
          <a:xfrm>
            <a:off x="1143000" y="-46038"/>
            <a:ext cx="22844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4.7</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97AEDCF8-BB08-48E5-8641-6B144D46F939}" type="slidenum">
              <a:rPr lang="en-US"/>
              <a:pPr/>
              <a:t>49</a:t>
            </a:fld>
            <a:endParaRPr lang="en-US"/>
          </a:p>
        </p:txBody>
      </p:sp>
      <p:sp>
        <p:nvSpPr>
          <p:cNvPr id="88473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473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4740" name="Text Box 4"/>
          <p:cNvSpPr txBox="1">
            <a:spLocks noChangeArrowheads="1"/>
          </p:cNvSpPr>
          <p:nvPr/>
        </p:nvSpPr>
        <p:spPr bwMode="auto">
          <a:xfrm>
            <a:off x="304800" y="762000"/>
            <a:ext cx="5959475"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4.25  </a:t>
            </a:r>
            <a:r>
              <a:rPr lang="en-US" b="1" i="1" baseline="0"/>
              <a:t>Sampling of a clock with only one hand</a:t>
            </a:r>
          </a:p>
        </p:txBody>
      </p:sp>
      <p:sp>
        <p:nvSpPr>
          <p:cNvPr id="8847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4744" name="Picture 8"/>
          <p:cNvPicPr>
            <a:picLocks noChangeAspect="1" noChangeArrowheads="1"/>
          </p:cNvPicPr>
          <p:nvPr/>
        </p:nvPicPr>
        <p:blipFill>
          <a:blip r:embed="rId3"/>
          <a:srcRect/>
          <a:stretch>
            <a:fillRect/>
          </a:stretch>
        </p:blipFill>
        <p:spPr bwMode="auto">
          <a:xfrm>
            <a:off x="1349375" y="1617663"/>
            <a:ext cx="6727825" cy="45545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t>4.</a:t>
            </a:r>
            <a:fld id="{8AB0B289-F451-4DA2-B8E0-DEC1D61A50AE}" type="slidenum">
              <a:rPr lang="en-US"/>
              <a:pPr/>
              <a:t>5</a:t>
            </a:fld>
            <a:endParaRPr lang="en-US"/>
          </a:p>
        </p:txBody>
      </p:sp>
      <p:sp>
        <p:nvSpPr>
          <p:cNvPr id="91341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34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341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34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34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341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34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3417" name="Rectangle 9"/>
          <p:cNvSpPr>
            <a:spLocks noChangeArrowheads="1"/>
          </p:cNvSpPr>
          <p:nvPr/>
        </p:nvSpPr>
        <p:spPr bwMode="auto">
          <a:xfrm>
            <a:off x="228600" y="1143000"/>
            <a:ext cx="8686800" cy="1800225"/>
          </a:xfrm>
          <a:prstGeom prst="rect">
            <a:avLst/>
          </a:prstGeom>
          <a:noFill/>
          <a:ln w="9525">
            <a:noFill/>
            <a:miter lim="800000"/>
            <a:headEnd/>
            <a:tailEnd/>
          </a:ln>
          <a:effectLst/>
        </p:spPr>
        <p:txBody>
          <a:bodyPr>
            <a:spAutoFit/>
          </a:bodyPr>
          <a:lstStyle/>
          <a:p>
            <a:pPr algn="just"/>
            <a:r>
              <a:rPr lang="en-US" sz="2800" b="1" i="1" baseline="0"/>
              <a:t>A signal is carrying data in which one data element is encoded as one signal element ( r = 1). If the bit rate is 100 kbps, what is the average value of the baud rate if c is between 0 and 1?</a:t>
            </a:r>
          </a:p>
        </p:txBody>
      </p:sp>
      <p:sp>
        <p:nvSpPr>
          <p:cNvPr id="913418" name="Rectangle 10"/>
          <p:cNvSpPr>
            <a:spLocks noChangeArrowheads="1"/>
          </p:cNvSpPr>
          <p:nvPr/>
        </p:nvSpPr>
        <p:spPr bwMode="auto">
          <a:xfrm>
            <a:off x="228600" y="3182938"/>
            <a:ext cx="8686800" cy="1373187"/>
          </a:xfrm>
          <a:prstGeom prst="rect">
            <a:avLst/>
          </a:prstGeom>
          <a:noFill/>
          <a:ln w="9525">
            <a:noFill/>
            <a:miter lim="800000"/>
            <a:headEnd/>
            <a:tailEnd/>
          </a:ln>
          <a:effectLst/>
        </p:spPr>
        <p:txBody>
          <a:bodyPr>
            <a:spAutoFit/>
          </a:bodyPr>
          <a:lstStyle/>
          <a:p>
            <a:pPr algn="just"/>
            <a:r>
              <a:rPr lang="en-US" sz="2800" b="1" i="1" baseline="0">
                <a:solidFill>
                  <a:schemeClr val="hlink"/>
                </a:solidFill>
              </a:rPr>
              <a:t>Solution</a:t>
            </a:r>
          </a:p>
          <a:p>
            <a:pPr algn="just"/>
            <a:r>
              <a:rPr lang="en-US" sz="2800" b="1" i="1" baseline="0">
                <a:latin typeface="Times" pitchFamily="18" charset="0"/>
              </a:rPr>
              <a:t>We assume that the average value of c is 1/2 . The baud rate is then</a:t>
            </a:r>
          </a:p>
        </p:txBody>
      </p:sp>
      <p:pic>
        <p:nvPicPr>
          <p:cNvPr id="913419" name="Picture 11"/>
          <p:cNvPicPr>
            <a:picLocks noChangeAspect="1" noChangeArrowheads="1"/>
          </p:cNvPicPr>
          <p:nvPr/>
        </p:nvPicPr>
        <p:blipFill>
          <a:blip r:embed="rId3"/>
          <a:srcRect/>
          <a:stretch>
            <a:fillRect/>
          </a:stretch>
        </p:blipFill>
        <p:spPr bwMode="auto">
          <a:xfrm>
            <a:off x="1365250" y="4800600"/>
            <a:ext cx="6635750" cy="739775"/>
          </a:xfrm>
          <a:prstGeom prst="rect">
            <a:avLst/>
          </a:prstGeom>
          <a:noFill/>
          <a:ln w="57150" cmpd="thickThin">
            <a:solidFill>
              <a:schemeClr val="folHlink"/>
            </a:solidFill>
            <a:miter lim="800000"/>
            <a:headEnd/>
            <a:tailEnd/>
          </a:ln>
          <a:effectLst/>
        </p:spPr>
      </p:pic>
      <p:sp>
        <p:nvSpPr>
          <p:cNvPr id="913420" name="Text Box 12"/>
          <p:cNvSpPr txBox="1">
            <a:spLocks noChangeArrowheads="1"/>
          </p:cNvSpPr>
          <p:nvPr/>
        </p:nvSpPr>
        <p:spPr bwMode="auto">
          <a:xfrm>
            <a:off x="1143000" y="0"/>
            <a:ext cx="22844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4.1</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4.</a:t>
            </a:r>
            <a:fld id="{53C2C9AA-BAD0-402D-8B1C-6AE2F338FB87}" type="slidenum">
              <a:rPr lang="en-US"/>
              <a:pPr/>
              <a:t>50</a:t>
            </a:fld>
            <a:endParaRPr lang="en-US"/>
          </a:p>
        </p:txBody>
      </p:sp>
      <p:sp>
        <p:nvSpPr>
          <p:cNvPr id="92057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05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058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05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05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058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05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0585" name="Rectangle 9"/>
          <p:cNvSpPr>
            <a:spLocks noChangeArrowheads="1"/>
          </p:cNvSpPr>
          <p:nvPr/>
        </p:nvSpPr>
        <p:spPr bwMode="auto">
          <a:xfrm>
            <a:off x="228600" y="1143000"/>
            <a:ext cx="8686800" cy="2654300"/>
          </a:xfrm>
          <a:prstGeom prst="rect">
            <a:avLst/>
          </a:prstGeom>
          <a:noFill/>
          <a:ln w="9525">
            <a:noFill/>
            <a:miter lim="800000"/>
            <a:headEnd/>
            <a:tailEnd/>
          </a:ln>
          <a:effectLst/>
        </p:spPr>
        <p:txBody>
          <a:bodyPr>
            <a:spAutoFit/>
          </a:bodyPr>
          <a:lstStyle/>
          <a:p>
            <a:pPr algn="just"/>
            <a:r>
              <a:rPr lang="en-US" sz="2800" b="1" i="1" baseline="0"/>
              <a:t>An example related to Example 4.7 is the seemingly backward rotation of the wheels of a forward-moving car in a movie. This can be explained by under-sampling. A movie is filmed at 24 frames per second. If a wheel is rotating more than 12 times per second, the under-sampling creates the impression of a backward rotation.</a:t>
            </a:r>
          </a:p>
        </p:txBody>
      </p:sp>
      <p:sp>
        <p:nvSpPr>
          <p:cNvPr id="920587" name="Text Box 11"/>
          <p:cNvSpPr txBox="1">
            <a:spLocks noChangeArrowheads="1"/>
          </p:cNvSpPr>
          <p:nvPr/>
        </p:nvSpPr>
        <p:spPr bwMode="auto">
          <a:xfrm>
            <a:off x="1143000" y="-46038"/>
            <a:ext cx="22844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4.8</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4.</a:t>
            </a:r>
            <a:fld id="{5E76C14F-956C-4A70-ACEB-22DD371C3808}" type="slidenum">
              <a:rPr lang="en-US"/>
              <a:pPr/>
              <a:t>51</a:t>
            </a:fld>
            <a:endParaRPr lang="en-US"/>
          </a:p>
        </p:txBody>
      </p:sp>
      <p:sp>
        <p:nvSpPr>
          <p:cNvPr id="92160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16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160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16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16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160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16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1609" name="Rectangle 9"/>
          <p:cNvSpPr>
            <a:spLocks noChangeArrowheads="1"/>
          </p:cNvSpPr>
          <p:nvPr/>
        </p:nvSpPr>
        <p:spPr bwMode="auto">
          <a:xfrm>
            <a:off x="228600" y="1143000"/>
            <a:ext cx="8686800" cy="1373188"/>
          </a:xfrm>
          <a:prstGeom prst="rect">
            <a:avLst/>
          </a:prstGeom>
          <a:noFill/>
          <a:ln w="9525">
            <a:noFill/>
            <a:miter lim="800000"/>
            <a:headEnd/>
            <a:tailEnd/>
          </a:ln>
          <a:effectLst/>
        </p:spPr>
        <p:txBody>
          <a:bodyPr>
            <a:spAutoFit/>
          </a:bodyPr>
          <a:lstStyle/>
          <a:p>
            <a:pPr algn="just"/>
            <a:r>
              <a:rPr lang="en-US" sz="2800" b="1" i="1" baseline="0"/>
              <a:t>Telephone companies digitize voice by assuming a maximum frequency of 4000 Hz. The sampling rate therefore is 8000 samples per second.</a:t>
            </a:r>
          </a:p>
        </p:txBody>
      </p:sp>
      <p:sp>
        <p:nvSpPr>
          <p:cNvPr id="921612" name="Text Box 12"/>
          <p:cNvSpPr txBox="1">
            <a:spLocks noChangeArrowheads="1"/>
          </p:cNvSpPr>
          <p:nvPr/>
        </p:nvSpPr>
        <p:spPr bwMode="auto">
          <a:xfrm>
            <a:off x="1143000" y="0"/>
            <a:ext cx="22844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4.9</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4.</a:t>
            </a:r>
            <a:fld id="{075CD939-63E4-484C-A59D-F7DBEE3EA3D4}" type="slidenum">
              <a:rPr lang="en-US"/>
              <a:pPr/>
              <a:t>52</a:t>
            </a:fld>
            <a:endParaRPr lang="en-US"/>
          </a:p>
        </p:txBody>
      </p:sp>
      <p:sp>
        <p:nvSpPr>
          <p:cNvPr id="9226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26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26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26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26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26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26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2633" name="Rectangle 9"/>
          <p:cNvSpPr>
            <a:spLocks noChangeArrowheads="1"/>
          </p:cNvSpPr>
          <p:nvPr/>
        </p:nvSpPr>
        <p:spPr bwMode="auto">
          <a:xfrm>
            <a:off x="228600" y="1143000"/>
            <a:ext cx="8686800" cy="946150"/>
          </a:xfrm>
          <a:prstGeom prst="rect">
            <a:avLst/>
          </a:prstGeom>
          <a:noFill/>
          <a:ln w="9525">
            <a:noFill/>
            <a:miter lim="800000"/>
            <a:headEnd/>
            <a:tailEnd/>
          </a:ln>
          <a:effectLst/>
        </p:spPr>
        <p:txBody>
          <a:bodyPr>
            <a:spAutoFit/>
          </a:bodyPr>
          <a:lstStyle/>
          <a:p>
            <a:pPr algn="just"/>
            <a:r>
              <a:rPr lang="en-US" sz="2800" b="1" i="1" baseline="0"/>
              <a:t>A complex low-pass signal has a bandwidth of 200 kHz. What is the minimum sampling rate for this signal?</a:t>
            </a:r>
          </a:p>
        </p:txBody>
      </p:sp>
      <p:sp>
        <p:nvSpPr>
          <p:cNvPr id="922636" name="Rectangle 12"/>
          <p:cNvSpPr>
            <a:spLocks noChangeArrowheads="1"/>
          </p:cNvSpPr>
          <p:nvPr/>
        </p:nvSpPr>
        <p:spPr bwMode="auto">
          <a:xfrm>
            <a:off x="228600" y="3106738"/>
            <a:ext cx="8686800" cy="2654300"/>
          </a:xfrm>
          <a:prstGeom prst="rect">
            <a:avLst/>
          </a:prstGeom>
          <a:noFill/>
          <a:ln w="9525">
            <a:noFill/>
            <a:miter lim="800000"/>
            <a:headEnd/>
            <a:tailEnd/>
          </a:ln>
          <a:effectLst/>
        </p:spPr>
        <p:txBody>
          <a:bodyPr>
            <a:spAutoFit/>
          </a:bodyPr>
          <a:lstStyle/>
          <a:p>
            <a:pPr algn="just"/>
            <a:r>
              <a:rPr lang="en-US" sz="2800" b="1" i="1" baseline="0">
                <a:solidFill>
                  <a:schemeClr val="hlink"/>
                </a:solidFill>
              </a:rPr>
              <a:t>Solution</a:t>
            </a:r>
          </a:p>
          <a:p>
            <a:pPr algn="just"/>
            <a:r>
              <a:rPr lang="en-US" sz="2800" b="1" i="1" baseline="0">
                <a:latin typeface="Times" pitchFamily="18" charset="0"/>
              </a:rPr>
              <a:t>The bandwidth of a low-pass signal is between 0 and f, where f is the maximum frequency in the signal. Therefore, we can sample this signal at 2 times the highest frequency (200 kHz). The sampling rate is therefore 400,000 samples per second.</a:t>
            </a:r>
          </a:p>
        </p:txBody>
      </p:sp>
      <p:sp>
        <p:nvSpPr>
          <p:cNvPr id="922637" name="Text Box 13"/>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4.10</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4.</a:t>
            </a:r>
            <a:fld id="{5CC6FBB7-7FC9-4CD6-92AA-F3D40BCA0E05}" type="slidenum">
              <a:rPr lang="en-US"/>
              <a:pPr/>
              <a:t>53</a:t>
            </a:fld>
            <a:endParaRPr lang="en-US"/>
          </a:p>
        </p:txBody>
      </p:sp>
      <p:sp>
        <p:nvSpPr>
          <p:cNvPr id="92365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36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365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36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36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365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36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3657" name="Rectangle 9"/>
          <p:cNvSpPr>
            <a:spLocks noChangeArrowheads="1"/>
          </p:cNvSpPr>
          <p:nvPr/>
        </p:nvSpPr>
        <p:spPr bwMode="auto">
          <a:xfrm>
            <a:off x="228600" y="1143000"/>
            <a:ext cx="8686800" cy="946150"/>
          </a:xfrm>
          <a:prstGeom prst="rect">
            <a:avLst/>
          </a:prstGeom>
          <a:noFill/>
          <a:ln w="9525">
            <a:noFill/>
            <a:miter lim="800000"/>
            <a:headEnd/>
            <a:tailEnd/>
          </a:ln>
          <a:effectLst/>
        </p:spPr>
        <p:txBody>
          <a:bodyPr>
            <a:spAutoFit/>
          </a:bodyPr>
          <a:lstStyle/>
          <a:p>
            <a:pPr algn="just"/>
            <a:r>
              <a:rPr lang="en-US" sz="2800" b="1" i="1" baseline="0"/>
              <a:t>A complex bandpass signal has a bandwidth of 200 kHz. What is the minimum sampling rate for this signal?</a:t>
            </a:r>
          </a:p>
        </p:txBody>
      </p:sp>
      <p:sp>
        <p:nvSpPr>
          <p:cNvPr id="923658" name="Rectangle 10"/>
          <p:cNvSpPr>
            <a:spLocks noChangeArrowheads="1"/>
          </p:cNvSpPr>
          <p:nvPr/>
        </p:nvSpPr>
        <p:spPr bwMode="auto">
          <a:xfrm>
            <a:off x="228600" y="3106738"/>
            <a:ext cx="8686800" cy="2227262"/>
          </a:xfrm>
          <a:prstGeom prst="rect">
            <a:avLst/>
          </a:prstGeom>
          <a:noFill/>
          <a:ln w="9525">
            <a:noFill/>
            <a:miter lim="800000"/>
            <a:headEnd/>
            <a:tailEnd/>
          </a:ln>
          <a:effectLst/>
        </p:spPr>
        <p:txBody>
          <a:bodyPr>
            <a:spAutoFit/>
          </a:bodyPr>
          <a:lstStyle/>
          <a:p>
            <a:pPr algn="just"/>
            <a:r>
              <a:rPr lang="en-US" sz="2800" b="1" i="1" baseline="0">
                <a:solidFill>
                  <a:schemeClr val="hlink"/>
                </a:solidFill>
              </a:rPr>
              <a:t>Solution</a:t>
            </a:r>
          </a:p>
          <a:p>
            <a:pPr algn="just"/>
            <a:r>
              <a:rPr lang="en-US" sz="2800" b="1" i="1" baseline="0">
                <a:latin typeface="Times" pitchFamily="18" charset="0"/>
              </a:rPr>
              <a:t>We cannot find the minimum sampling rate in this case because we do not know where the bandwidth starts or ends. We do not know the maximum frequency in the signal.</a:t>
            </a:r>
          </a:p>
        </p:txBody>
      </p:sp>
      <p:sp>
        <p:nvSpPr>
          <p:cNvPr id="923659"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4.11</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B7CD7A08-9898-4EBA-BE07-440C849E8D7D}" type="slidenum">
              <a:rPr lang="en-US"/>
              <a:pPr/>
              <a:t>54</a:t>
            </a:fld>
            <a:endParaRPr lang="en-US"/>
          </a:p>
        </p:txBody>
      </p:sp>
      <p:sp>
        <p:nvSpPr>
          <p:cNvPr id="927746"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927747" name="Line 3"/>
          <p:cNvSpPr>
            <a:spLocks noChangeShapeType="1"/>
          </p:cNvSpPr>
          <p:nvPr/>
        </p:nvSpPr>
        <p:spPr bwMode="auto">
          <a:xfrm>
            <a:off x="152400" y="914400"/>
            <a:ext cx="8763000" cy="0"/>
          </a:xfrm>
          <a:prstGeom prst="line">
            <a:avLst/>
          </a:prstGeom>
          <a:noFill/>
          <a:ln w="19050">
            <a:solidFill>
              <a:schemeClr val="hlink"/>
            </a:solidFill>
            <a:round/>
            <a:headEnd/>
            <a:tailEnd/>
          </a:ln>
          <a:effectLst/>
        </p:spPr>
        <p:txBody>
          <a:bodyPr/>
          <a:lstStyle/>
          <a:p>
            <a:endParaRPr lang="en-US"/>
          </a:p>
        </p:txBody>
      </p:sp>
      <p:sp>
        <p:nvSpPr>
          <p:cNvPr id="927748" name="Text Box 4"/>
          <p:cNvSpPr txBox="1">
            <a:spLocks noChangeArrowheads="1"/>
          </p:cNvSpPr>
          <p:nvPr/>
        </p:nvSpPr>
        <p:spPr bwMode="auto">
          <a:xfrm>
            <a:off x="304800" y="304800"/>
            <a:ext cx="6740525"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4.26  </a:t>
            </a:r>
            <a:r>
              <a:rPr lang="en-US" b="1" i="1" baseline="0"/>
              <a:t>Quantization and encoding of a sampled signal</a:t>
            </a:r>
          </a:p>
        </p:txBody>
      </p:sp>
      <p:sp>
        <p:nvSpPr>
          <p:cNvPr id="927749"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927751" name="Picture 7"/>
          <p:cNvPicPr>
            <a:picLocks noChangeAspect="1" noChangeArrowheads="1"/>
          </p:cNvPicPr>
          <p:nvPr/>
        </p:nvPicPr>
        <p:blipFill>
          <a:blip r:embed="rId3"/>
          <a:srcRect/>
          <a:stretch>
            <a:fillRect/>
          </a:stretch>
        </p:blipFill>
        <p:spPr bwMode="auto">
          <a:xfrm>
            <a:off x="925513" y="1049338"/>
            <a:ext cx="6846887" cy="5122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4.</a:t>
            </a:r>
            <a:fld id="{0523479F-F329-4ECC-885C-FF742D78CC10}" type="slidenum">
              <a:rPr lang="en-US"/>
              <a:pPr/>
              <a:t>55</a:t>
            </a:fld>
            <a:endParaRPr lang="en-US"/>
          </a:p>
        </p:txBody>
      </p:sp>
      <p:sp>
        <p:nvSpPr>
          <p:cNvPr id="92467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46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467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46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46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467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46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4681" name="Rectangle 9"/>
          <p:cNvSpPr>
            <a:spLocks noChangeArrowheads="1"/>
          </p:cNvSpPr>
          <p:nvPr/>
        </p:nvSpPr>
        <p:spPr bwMode="auto">
          <a:xfrm>
            <a:off x="228600" y="1143000"/>
            <a:ext cx="8686800" cy="519113"/>
          </a:xfrm>
          <a:prstGeom prst="rect">
            <a:avLst/>
          </a:prstGeom>
          <a:noFill/>
          <a:ln w="9525">
            <a:noFill/>
            <a:miter lim="800000"/>
            <a:headEnd/>
            <a:tailEnd/>
          </a:ln>
          <a:effectLst/>
        </p:spPr>
        <p:txBody>
          <a:bodyPr>
            <a:spAutoFit/>
          </a:bodyPr>
          <a:lstStyle/>
          <a:p>
            <a:pPr algn="just"/>
            <a:r>
              <a:rPr lang="en-US" sz="2800" b="1" i="1" baseline="0"/>
              <a:t>What is the SNR</a:t>
            </a:r>
            <a:r>
              <a:rPr lang="en-US" sz="2800" b="1" i="1"/>
              <a:t>dB</a:t>
            </a:r>
            <a:r>
              <a:rPr lang="en-US" sz="2800" b="1" i="1" baseline="0"/>
              <a:t> in the example of Figure 4.26?</a:t>
            </a:r>
          </a:p>
        </p:txBody>
      </p:sp>
      <p:sp>
        <p:nvSpPr>
          <p:cNvPr id="924682" name="Rectangle 10"/>
          <p:cNvSpPr>
            <a:spLocks noChangeArrowheads="1"/>
          </p:cNvSpPr>
          <p:nvPr/>
        </p:nvSpPr>
        <p:spPr bwMode="auto">
          <a:xfrm>
            <a:off x="228600" y="3106738"/>
            <a:ext cx="8686800" cy="3081337"/>
          </a:xfrm>
          <a:prstGeom prst="rect">
            <a:avLst/>
          </a:prstGeom>
          <a:noFill/>
          <a:ln w="9525">
            <a:noFill/>
            <a:miter lim="800000"/>
            <a:headEnd/>
            <a:tailEnd/>
          </a:ln>
          <a:effectLst/>
        </p:spPr>
        <p:txBody>
          <a:bodyPr>
            <a:spAutoFit/>
          </a:bodyPr>
          <a:lstStyle/>
          <a:p>
            <a:pPr algn="just"/>
            <a:r>
              <a:rPr lang="en-US" sz="2800" b="1" i="1" baseline="0">
                <a:solidFill>
                  <a:schemeClr val="hlink"/>
                </a:solidFill>
              </a:rPr>
              <a:t>Solution</a:t>
            </a:r>
          </a:p>
          <a:p>
            <a:r>
              <a:rPr lang="en-US" sz="2800" b="1" i="1" baseline="0">
                <a:latin typeface="Times" pitchFamily="18" charset="0"/>
              </a:rPr>
              <a:t>We can use the formula to find the quantization. We have eight levels and 3 bits per sample, so </a:t>
            </a:r>
            <a:br>
              <a:rPr lang="en-US" sz="2800" b="1" i="1" baseline="0">
                <a:latin typeface="Times" pitchFamily="18" charset="0"/>
              </a:rPr>
            </a:br>
            <a:endParaRPr lang="en-US" sz="2800" b="1" i="1" baseline="0">
              <a:latin typeface="Times" pitchFamily="18" charset="0"/>
            </a:endParaRPr>
          </a:p>
          <a:p>
            <a:pPr algn="ctr"/>
            <a:r>
              <a:rPr lang="en-US" sz="2800" b="1" i="1" baseline="0">
                <a:solidFill>
                  <a:schemeClr val="folHlink"/>
                </a:solidFill>
                <a:latin typeface="Times" pitchFamily="18" charset="0"/>
              </a:rPr>
              <a:t>SNR</a:t>
            </a:r>
            <a:r>
              <a:rPr lang="en-US" sz="2800" b="1" i="1">
                <a:solidFill>
                  <a:schemeClr val="folHlink"/>
                </a:solidFill>
                <a:latin typeface="Times" pitchFamily="18" charset="0"/>
              </a:rPr>
              <a:t>dB</a:t>
            </a:r>
            <a:r>
              <a:rPr lang="en-US" sz="2800" b="1" i="1" baseline="0">
                <a:solidFill>
                  <a:schemeClr val="folHlink"/>
                </a:solidFill>
                <a:latin typeface="Times" pitchFamily="18" charset="0"/>
              </a:rPr>
              <a:t> = 6.02(3) + 1.76 = 19.82 dB</a:t>
            </a:r>
            <a:r>
              <a:rPr lang="en-US" sz="2800" b="1" i="1" baseline="0">
                <a:latin typeface="Times" pitchFamily="18" charset="0"/>
              </a:rPr>
              <a:t> </a:t>
            </a:r>
          </a:p>
          <a:p>
            <a:pPr algn="ctr"/>
            <a:endParaRPr lang="en-US" sz="2800" b="1" i="1" baseline="0">
              <a:latin typeface="Times" pitchFamily="18" charset="0"/>
            </a:endParaRPr>
          </a:p>
          <a:p>
            <a:r>
              <a:rPr lang="en-US" sz="2800" b="1" i="1" baseline="0">
                <a:latin typeface="Times" pitchFamily="18" charset="0"/>
              </a:rPr>
              <a:t>Increasing the number of levels increases the SNR.</a:t>
            </a:r>
          </a:p>
        </p:txBody>
      </p:sp>
      <p:sp>
        <p:nvSpPr>
          <p:cNvPr id="924683"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4.12</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t>4.</a:t>
            </a:r>
            <a:fld id="{60ED2D45-E4CB-428B-AEED-BE14592B2709}" type="slidenum">
              <a:rPr lang="en-US"/>
              <a:pPr/>
              <a:t>56</a:t>
            </a:fld>
            <a:endParaRPr lang="en-US"/>
          </a:p>
        </p:txBody>
      </p:sp>
      <p:sp>
        <p:nvSpPr>
          <p:cNvPr id="92569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56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570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57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57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570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57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5705" name="Rectangle 9"/>
          <p:cNvSpPr>
            <a:spLocks noChangeArrowheads="1"/>
          </p:cNvSpPr>
          <p:nvPr/>
        </p:nvSpPr>
        <p:spPr bwMode="auto">
          <a:xfrm>
            <a:off x="228600" y="1143000"/>
            <a:ext cx="8686800" cy="946150"/>
          </a:xfrm>
          <a:prstGeom prst="rect">
            <a:avLst/>
          </a:prstGeom>
          <a:noFill/>
          <a:ln w="9525">
            <a:noFill/>
            <a:miter lim="800000"/>
            <a:headEnd/>
            <a:tailEnd/>
          </a:ln>
          <a:effectLst/>
        </p:spPr>
        <p:txBody>
          <a:bodyPr>
            <a:spAutoFit/>
          </a:bodyPr>
          <a:lstStyle/>
          <a:p>
            <a:pPr algn="just"/>
            <a:r>
              <a:rPr lang="en-US" sz="2800" b="1" i="1" baseline="0"/>
              <a:t>A telephone subscriber line must have an SNR</a:t>
            </a:r>
            <a:r>
              <a:rPr lang="en-US" sz="2800" b="1" i="1"/>
              <a:t>dB</a:t>
            </a:r>
            <a:r>
              <a:rPr lang="en-US" sz="2800" b="1" i="1" baseline="0"/>
              <a:t> above 40. What is the minimum number of bits per sample?</a:t>
            </a:r>
          </a:p>
        </p:txBody>
      </p:sp>
      <p:sp>
        <p:nvSpPr>
          <p:cNvPr id="925706" name="Rectangle 10"/>
          <p:cNvSpPr>
            <a:spLocks noChangeArrowheads="1"/>
          </p:cNvSpPr>
          <p:nvPr/>
        </p:nvSpPr>
        <p:spPr bwMode="auto">
          <a:xfrm>
            <a:off x="228600" y="3106738"/>
            <a:ext cx="8686800" cy="946150"/>
          </a:xfrm>
          <a:prstGeom prst="rect">
            <a:avLst/>
          </a:prstGeom>
          <a:noFill/>
          <a:ln w="9525">
            <a:noFill/>
            <a:miter lim="800000"/>
            <a:headEnd/>
            <a:tailEnd/>
          </a:ln>
          <a:effectLst/>
        </p:spPr>
        <p:txBody>
          <a:bodyPr>
            <a:spAutoFit/>
          </a:bodyPr>
          <a:lstStyle/>
          <a:p>
            <a:r>
              <a:rPr lang="en-US" sz="2800" b="1" i="1" baseline="0">
                <a:solidFill>
                  <a:schemeClr val="hlink"/>
                </a:solidFill>
              </a:rPr>
              <a:t>Solution</a:t>
            </a:r>
          </a:p>
          <a:p>
            <a:r>
              <a:rPr lang="en-US" sz="2800" b="1" i="1" baseline="0">
                <a:latin typeface="Times" pitchFamily="18" charset="0"/>
              </a:rPr>
              <a:t>We can calculate the number of bits as</a:t>
            </a:r>
          </a:p>
        </p:txBody>
      </p:sp>
      <p:sp>
        <p:nvSpPr>
          <p:cNvPr id="925709" name="Text Box 13"/>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4.13</a:t>
            </a:r>
          </a:p>
        </p:txBody>
      </p:sp>
      <p:pic>
        <p:nvPicPr>
          <p:cNvPr id="925710" name="Picture 14"/>
          <p:cNvPicPr>
            <a:picLocks noChangeAspect="1" noChangeArrowheads="1"/>
          </p:cNvPicPr>
          <p:nvPr/>
        </p:nvPicPr>
        <p:blipFill>
          <a:blip r:embed="rId3"/>
          <a:srcRect/>
          <a:stretch>
            <a:fillRect/>
          </a:stretch>
        </p:blipFill>
        <p:spPr bwMode="auto">
          <a:xfrm>
            <a:off x="2133600" y="4343400"/>
            <a:ext cx="4814888" cy="395288"/>
          </a:xfrm>
          <a:prstGeom prst="rect">
            <a:avLst/>
          </a:prstGeom>
          <a:noFill/>
          <a:ln w="57150" cmpd="thickThin">
            <a:solidFill>
              <a:schemeClr val="folHlink"/>
            </a:solidFill>
            <a:miter lim="800000"/>
            <a:headEnd/>
            <a:tailEnd/>
          </a:ln>
          <a:effectLst/>
        </p:spPr>
      </p:pic>
      <p:sp>
        <p:nvSpPr>
          <p:cNvPr id="925711" name="Rectangle 15"/>
          <p:cNvSpPr>
            <a:spLocks noChangeArrowheads="1"/>
          </p:cNvSpPr>
          <p:nvPr/>
        </p:nvSpPr>
        <p:spPr bwMode="auto">
          <a:xfrm>
            <a:off x="228600" y="4953000"/>
            <a:ext cx="8686800" cy="946150"/>
          </a:xfrm>
          <a:prstGeom prst="rect">
            <a:avLst/>
          </a:prstGeom>
          <a:noFill/>
          <a:ln w="9525">
            <a:noFill/>
            <a:miter lim="800000"/>
            <a:headEnd/>
            <a:tailEnd/>
          </a:ln>
          <a:effectLst/>
        </p:spPr>
        <p:txBody>
          <a:bodyPr>
            <a:spAutoFit/>
          </a:bodyPr>
          <a:lstStyle/>
          <a:p>
            <a:pPr algn="just"/>
            <a:r>
              <a:rPr lang="en-US" sz="2800" b="1" i="1" baseline="0"/>
              <a:t>Telephone companies usually assign 7 or 8 bits per sample.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t>4.</a:t>
            </a:r>
            <a:fld id="{A00E69BC-067B-43D1-8BB1-84F5B880BFB6}" type="slidenum">
              <a:rPr lang="en-US"/>
              <a:pPr/>
              <a:t>57</a:t>
            </a:fld>
            <a:endParaRPr lang="en-US"/>
          </a:p>
        </p:txBody>
      </p:sp>
      <p:sp>
        <p:nvSpPr>
          <p:cNvPr id="92672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67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672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67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67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672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67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6729" name="Rectangle 9"/>
          <p:cNvSpPr>
            <a:spLocks noChangeArrowheads="1"/>
          </p:cNvSpPr>
          <p:nvPr/>
        </p:nvSpPr>
        <p:spPr bwMode="auto">
          <a:xfrm>
            <a:off x="228600" y="1143000"/>
            <a:ext cx="8686800" cy="946150"/>
          </a:xfrm>
          <a:prstGeom prst="rect">
            <a:avLst/>
          </a:prstGeom>
          <a:noFill/>
          <a:ln w="9525">
            <a:noFill/>
            <a:miter lim="800000"/>
            <a:headEnd/>
            <a:tailEnd/>
          </a:ln>
          <a:effectLst/>
        </p:spPr>
        <p:txBody>
          <a:bodyPr>
            <a:spAutoFit/>
          </a:bodyPr>
          <a:lstStyle/>
          <a:p>
            <a:r>
              <a:rPr lang="en-US" sz="2800" b="1" i="1" baseline="0"/>
              <a:t>We want to digitize the human voice. What is the bit rate, assuming 8 bits per sample?</a:t>
            </a:r>
          </a:p>
        </p:txBody>
      </p:sp>
      <p:sp>
        <p:nvSpPr>
          <p:cNvPr id="926730" name="Rectangle 10"/>
          <p:cNvSpPr>
            <a:spLocks noChangeArrowheads="1"/>
          </p:cNvSpPr>
          <p:nvPr/>
        </p:nvSpPr>
        <p:spPr bwMode="auto">
          <a:xfrm>
            <a:off x="228600" y="2819400"/>
            <a:ext cx="8686800" cy="1800225"/>
          </a:xfrm>
          <a:prstGeom prst="rect">
            <a:avLst/>
          </a:prstGeom>
          <a:noFill/>
          <a:ln w="9525">
            <a:noFill/>
            <a:miter lim="800000"/>
            <a:headEnd/>
            <a:tailEnd/>
          </a:ln>
          <a:effectLst/>
        </p:spPr>
        <p:txBody>
          <a:bodyPr>
            <a:spAutoFit/>
          </a:bodyPr>
          <a:lstStyle/>
          <a:p>
            <a:pPr algn="just"/>
            <a:r>
              <a:rPr lang="en-US" sz="2800" b="1" i="1" baseline="0">
                <a:solidFill>
                  <a:schemeClr val="hlink"/>
                </a:solidFill>
              </a:rPr>
              <a:t>Solution</a:t>
            </a:r>
          </a:p>
          <a:p>
            <a:pPr algn="just"/>
            <a:r>
              <a:rPr lang="en-US" sz="2800" b="1" i="1" baseline="0">
                <a:latin typeface="Times" pitchFamily="18" charset="0"/>
              </a:rPr>
              <a:t>The human voice normally contains frequencies from 0 to 4000 Hz. So the sampling rate and bit rate are calculated as follows:</a:t>
            </a:r>
          </a:p>
        </p:txBody>
      </p:sp>
      <p:sp>
        <p:nvSpPr>
          <p:cNvPr id="926731" name="Text Box 11"/>
          <p:cNvSpPr txBox="1">
            <a:spLocks noChangeArrowheads="1"/>
          </p:cNvSpPr>
          <p:nvPr/>
        </p:nvSpPr>
        <p:spPr bwMode="auto">
          <a:xfrm>
            <a:off x="1143000" y="-76200"/>
            <a:ext cx="24876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4.14</a:t>
            </a:r>
          </a:p>
        </p:txBody>
      </p:sp>
      <p:pic>
        <p:nvPicPr>
          <p:cNvPr id="926732" name="Picture 12"/>
          <p:cNvPicPr>
            <a:picLocks noChangeAspect="1" noChangeArrowheads="1"/>
          </p:cNvPicPr>
          <p:nvPr/>
        </p:nvPicPr>
        <p:blipFill>
          <a:blip r:embed="rId3"/>
          <a:srcRect/>
          <a:stretch>
            <a:fillRect/>
          </a:stretch>
        </p:blipFill>
        <p:spPr bwMode="auto">
          <a:xfrm>
            <a:off x="2128838" y="5057775"/>
            <a:ext cx="4886325" cy="657225"/>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48EE1C26-8747-49D5-A156-202AAAB9A2A4}" type="slidenum">
              <a:rPr lang="en-US"/>
              <a:pPr/>
              <a:t>58</a:t>
            </a:fld>
            <a:endParaRPr lang="en-US"/>
          </a:p>
        </p:txBody>
      </p:sp>
      <p:sp>
        <p:nvSpPr>
          <p:cNvPr id="88678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8678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86788" name="Text Box 4"/>
          <p:cNvSpPr txBox="1">
            <a:spLocks noChangeArrowheads="1"/>
          </p:cNvSpPr>
          <p:nvPr/>
        </p:nvSpPr>
        <p:spPr bwMode="auto">
          <a:xfrm>
            <a:off x="304800" y="381000"/>
            <a:ext cx="508000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4.27  </a:t>
            </a:r>
            <a:r>
              <a:rPr lang="en-US" b="1" i="1" baseline="0"/>
              <a:t>Components of a PCM decoder</a:t>
            </a:r>
          </a:p>
        </p:txBody>
      </p:sp>
      <p:sp>
        <p:nvSpPr>
          <p:cNvPr id="8867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6790" name="Picture 6"/>
          <p:cNvPicPr>
            <a:picLocks noChangeAspect="1" noChangeArrowheads="1"/>
          </p:cNvPicPr>
          <p:nvPr/>
        </p:nvPicPr>
        <p:blipFill>
          <a:blip r:embed="rId3"/>
          <a:srcRect/>
          <a:stretch>
            <a:fillRect/>
          </a:stretch>
        </p:blipFill>
        <p:spPr bwMode="auto">
          <a:xfrm>
            <a:off x="304800" y="1882775"/>
            <a:ext cx="8510588" cy="3375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4.</a:t>
            </a:r>
            <a:fld id="{56E33ACF-28D4-4AB2-AC9A-C0B8951041DE}" type="slidenum">
              <a:rPr lang="en-US"/>
              <a:pPr/>
              <a:t>59</a:t>
            </a:fld>
            <a:endParaRPr lang="en-US"/>
          </a:p>
        </p:txBody>
      </p:sp>
      <p:sp>
        <p:nvSpPr>
          <p:cNvPr id="9287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87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87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87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87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87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87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28777" name="Rectangle 9"/>
          <p:cNvSpPr>
            <a:spLocks noChangeArrowheads="1"/>
          </p:cNvSpPr>
          <p:nvPr/>
        </p:nvSpPr>
        <p:spPr bwMode="auto">
          <a:xfrm>
            <a:off x="228600" y="1143000"/>
            <a:ext cx="8686800" cy="2227263"/>
          </a:xfrm>
          <a:prstGeom prst="rect">
            <a:avLst/>
          </a:prstGeom>
          <a:noFill/>
          <a:ln w="9525">
            <a:noFill/>
            <a:miter lim="800000"/>
            <a:headEnd/>
            <a:tailEnd/>
          </a:ln>
          <a:effectLst/>
        </p:spPr>
        <p:txBody>
          <a:bodyPr>
            <a:spAutoFit/>
          </a:bodyPr>
          <a:lstStyle/>
          <a:p>
            <a:pPr algn="just"/>
            <a:r>
              <a:rPr lang="en-US" sz="2800" b="1" i="1" baseline="0"/>
              <a:t>We have a low-pass analog signal of 4 kHz. If we send the analog signal, we need a channel with a minimum bandwidth of 4 kHz. If we digitize the signal and send 8 bits per sample, we need a channel with a minimum bandwidth of 8 × 4 kHz = 32 kHz.</a:t>
            </a:r>
          </a:p>
        </p:txBody>
      </p:sp>
      <p:sp>
        <p:nvSpPr>
          <p:cNvPr id="928779"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4.15</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D810F1E1-B739-4E9D-AF5A-AEABF898CBC9}" type="slidenum">
              <a:rPr lang="en-US"/>
              <a:pPr/>
              <a:t>6</a:t>
            </a:fld>
            <a:endParaRPr lang="en-US"/>
          </a:p>
        </p:txBody>
      </p:sp>
      <p:sp>
        <p:nvSpPr>
          <p:cNvPr id="89600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60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600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60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60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600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60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89600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96010"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896011"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Although the actual bandwidth of a digital signal is infinite, the effective bandwidth is finite.</a:t>
            </a:r>
          </a:p>
        </p:txBody>
      </p:sp>
      <p:grpSp>
        <p:nvGrpSpPr>
          <p:cNvPr id="896012" name="Group 12"/>
          <p:cNvGrpSpPr>
            <a:grpSpLocks/>
          </p:cNvGrpSpPr>
          <p:nvPr/>
        </p:nvGrpSpPr>
        <p:grpSpPr bwMode="auto">
          <a:xfrm>
            <a:off x="457200" y="1981200"/>
            <a:ext cx="1143000" cy="566738"/>
            <a:chOff x="1200" y="1248"/>
            <a:chExt cx="720" cy="357"/>
          </a:xfrm>
        </p:grpSpPr>
        <p:pic>
          <p:nvPicPr>
            <p:cNvPr id="89601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9601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7DE66518-777A-4F0F-A8F6-DBCA20F2149F}" type="slidenum">
              <a:rPr lang="en-US"/>
              <a:pPr/>
              <a:t>60</a:t>
            </a:fld>
            <a:endParaRPr lang="en-US"/>
          </a:p>
        </p:txBody>
      </p:sp>
      <p:sp>
        <p:nvSpPr>
          <p:cNvPr id="88781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781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7812" name="Text Box 4"/>
          <p:cNvSpPr txBox="1">
            <a:spLocks noChangeArrowheads="1"/>
          </p:cNvSpPr>
          <p:nvPr/>
        </p:nvSpPr>
        <p:spPr bwMode="auto">
          <a:xfrm>
            <a:off x="304800" y="762000"/>
            <a:ext cx="516096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4.28  </a:t>
            </a:r>
            <a:r>
              <a:rPr lang="en-US" b="1" i="1" baseline="0"/>
              <a:t>The process of delta modulation</a:t>
            </a:r>
          </a:p>
        </p:txBody>
      </p:sp>
      <p:sp>
        <p:nvSpPr>
          <p:cNvPr id="8878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7814" name="Picture 6"/>
          <p:cNvPicPr>
            <a:picLocks noChangeAspect="1" noChangeArrowheads="1"/>
          </p:cNvPicPr>
          <p:nvPr/>
        </p:nvPicPr>
        <p:blipFill>
          <a:blip r:embed="rId3"/>
          <a:srcRect/>
          <a:stretch>
            <a:fillRect/>
          </a:stretch>
        </p:blipFill>
        <p:spPr bwMode="auto">
          <a:xfrm>
            <a:off x="457200" y="2101850"/>
            <a:ext cx="7870825" cy="3003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53711938-5120-467A-8D76-07B420616889}" type="slidenum">
              <a:rPr lang="en-US"/>
              <a:pPr/>
              <a:t>61</a:t>
            </a:fld>
            <a:endParaRPr lang="en-US"/>
          </a:p>
        </p:txBody>
      </p:sp>
      <p:sp>
        <p:nvSpPr>
          <p:cNvPr id="88883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883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8836" name="Text Box 4"/>
          <p:cNvSpPr txBox="1">
            <a:spLocks noChangeArrowheads="1"/>
          </p:cNvSpPr>
          <p:nvPr/>
        </p:nvSpPr>
        <p:spPr bwMode="auto">
          <a:xfrm>
            <a:off x="304800" y="762000"/>
            <a:ext cx="4949825"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4.29  </a:t>
            </a:r>
            <a:r>
              <a:rPr lang="en-US" b="1" i="1" baseline="0"/>
              <a:t>Delta modulation components</a:t>
            </a:r>
          </a:p>
        </p:txBody>
      </p:sp>
      <p:sp>
        <p:nvSpPr>
          <p:cNvPr id="8888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8838" name="Picture 6"/>
          <p:cNvPicPr>
            <a:picLocks noChangeAspect="1" noChangeArrowheads="1"/>
          </p:cNvPicPr>
          <p:nvPr/>
        </p:nvPicPr>
        <p:blipFill>
          <a:blip r:embed="rId3"/>
          <a:srcRect/>
          <a:stretch>
            <a:fillRect/>
          </a:stretch>
        </p:blipFill>
        <p:spPr bwMode="auto">
          <a:xfrm>
            <a:off x="334963" y="2332038"/>
            <a:ext cx="8428037" cy="25447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C38994E9-9B6E-42B8-900F-F8FF7AA1AAF4}" type="slidenum">
              <a:rPr lang="en-US"/>
              <a:pPr/>
              <a:t>62</a:t>
            </a:fld>
            <a:endParaRPr lang="en-US"/>
          </a:p>
        </p:txBody>
      </p:sp>
      <p:sp>
        <p:nvSpPr>
          <p:cNvPr id="88985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985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9860" name="Text Box 4"/>
          <p:cNvSpPr txBox="1">
            <a:spLocks noChangeArrowheads="1"/>
          </p:cNvSpPr>
          <p:nvPr/>
        </p:nvSpPr>
        <p:spPr bwMode="auto">
          <a:xfrm>
            <a:off x="304800" y="762000"/>
            <a:ext cx="5189538"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4.30  </a:t>
            </a:r>
            <a:r>
              <a:rPr lang="en-US" b="1" i="1" baseline="0"/>
              <a:t>Delta demodulation components</a:t>
            </a:r>
          </a:p>
        </p:txBody>
      </p:sp>
      <p:sp>
        <p:nvSpPr>
          <p:cNvPr id="8898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9862" name="Picture 6"/>
          <p:cNvPicPr>
            <a:picLocks noChangeAspect="1" noChangeArrowheads="1"/>
          </p:cNvPicPr>
          <p:nvPr/>
        </p:nvPicPr>
        <p:blipFill>
          <a:blip r:embed="rId3"/>
          <a:srcRect/>
          <a:stretch>
            <a:fillRect/>
          </a:stretch>
        </p:blipFill>
        <p:spPr bwMode="auto">
          <a:xfrm>
            <a:off x="560388" y="2436813"/>
            <a:ext cx="7669212" cy="25161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4.</a:t>
            </a:r>
            <a:fld id="{7EF7BBA0-AC75-40CD-AABC-6ABB00090528}" type="slidenum">
              <a:rPr lang="en-US"/>
              <a:pPr/>
              <a:t>63</a:t>
            </a:fld>
            <a:endParaRPr lang="en-US"/>
          </a:p>
        </p:txBody>
      </p:sp>
      <p:sp>
        <p:nvSpPr>
          <p:cNvPr id="8591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b="1" baseline="0">
              <a:effectLst>
                <a:outerShdw blurRad="38100" dist="38100" dir="2700000" algn="tl">
                  <a:srgbClr val="FFFFFF"/>
                </a:outerShdw>
              </a:effectLst>
            </a:endParaRPr>
          </a:p>
        </p:txBody>
      </p:sp>
      <p:sp>
        <p:nvSpPr>
          <p:cNvPr id="859139" name="Text Box 3"/>
          <p:cNvSpPr txBox="1">
            <a:spLocks noChangeArrowheads="1"/>
          </p:cNvSpPr>
          <p:nvPr/>
        </p:nvSpPr>
        <p:spPr bwMode="auto">
          <a:xfrm>
            <a:off x="228600" y="406400"/>
            <a:ext cx="5762625" cy="579438"/>
          </a:xfrm>
          <a:prstGeom prst="rect">
            <a:avLst/>
          </a:prstGeom>
          <a:noFill/>
          <a:ln w="9525">
            <a:noFill/>
            <a:miter lim="800000"/>
            <a:headEnd/>
            <a:tailEnd/>
          </a:ln>
          <a:effectLst/>
        </p:spPr>
        <p:txBody>
          <a:bodyPr wrap="none">
            <a:spAutoFit/>
          </a:bodyPr>
          <a:lstStyle/>
          <a:p>
            <a:r>
              <a:rPr lang="en-US" sz="3200" b="1" baseline="0">
                <a:effectLst>
                  <a:outerShdw blurRad="38100" dist="38100" dir="2700000" algn="tl">
                    <a:srgbClr val="C0C0C0"/>
                  </a:outerShdw>
                </a:effectLst>
                <a:latin typeface="Times" pitchFamily="18" charset="0"/>
              </a:rPr>
              <a:t>4-3   TRANSMISSION MODES</a:t>
            </a:r>
          </a:p>
        </p:txBody>
      </p:sp>
      <p:sp>
        <p:nvSpPr>
          <p:cNvPr id="8591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1" baseline="0"/>
          </a:p>
        </p:txBody>
      </p:sp>
      <p:sp>
        <p:nvSpPr>
          <p:cNvPr id="859141" name="Rectangle 5"/>
          <p:cNvSpPr>
            <a:spLocks noChangeArrowheads="1"/>
          </p:cNvSpPr>
          <p:nvPr/>
        </p:nvSpPr>
        <p:spPr bwMode="auto">
          <a:xfrm>
            <a:off x="304800" y="1524000"/>
            <a:ext cx="8229600" cy="3081338"/>
          </a:xfrm>
          <a:prstGeom prst="rect">
            <a:avLst/>
          </a:prstGeom>
          <a:noFill/>
          <a:ln w="9525">
            <a:noFill/>
            <a:miter lim="800000"/>
            <a:headEnd/>
            <a:tailEnd/>
          </a:ln>
          <a:effectLst/>
        </p:spPr>
        <p:txBody>
          <a:bodyPr anchor="ctr">
            <a:spAutoFit/>
          </a:bodyPr>
          <a:lstStyle/>
          <a:p>
            <a:pPr algn="just" eaLnBrk="1" hangingPunct="1"/>
            <a:r>
              <a:rPr lang="en-US" sz="2800" b="1" i="1" baseline="0">
                <a:effectLst>
                  <a:outerShdw blurRad="38100" dist="38100" dir="2700000" algn="tl">
                    <a:srgbClr val="C0C0C0"/>
                  </a:outerShdw>
                </a:effectLst>
              </a:rPr>
              <a:t>The transmission of binary data across a link can be accomplished in either parallel or serial mode. In parallel mode, multiple bits are sent with each clock tick. In serial mode, 1 bit is sent with each clock tick. While there is only one way to send parallel data, there are three subclasses of serial transmission: asynchronous, synchronous, and isochronous.</a:t>
            </a:r>
          </a:p>
        </p:txBody>
      </p:sp>
      <p:sp>
        <p:nvSpPr>
          <p:cNvPr id="859142" name="Rectangle 6"/>
          <p:cNvSpPr>
            <a:spLocks noChangeArrowheads="1"/>
          </p:cNvSpPr>
          <p:nvPr/>
        </p:nvSpPr>
        <p:spPr bwMode="auto">
          <a:xfrm>
            <a:off x="152400" y="5289550"/>
            <a:ext cx="6705600" cy="82232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1" baseline="0">
                <a:solidFill>
                  <a:srgbClr val="0033CC"/>
                </a:solidFill>
              </a:rPr>
              <a:t>Parallel Transmission</a:t>
            </a:r>
            <a:r>
              <a:rPr lang="fr-FR" sz="2400" b="1" baseline="0">
                <a:solidFill>
                  <a:srgbClr val="0033CC"/>
                </a:solidFill>
              </a:rPr>
              <a:t/>
            </a:r>
            <a:br>
              <a:rPr lang="fr-FR" sz="2400" b="1" baseline="0">
                <a:solidFill>
                  <a:srgbClr val="0033CC"/>
                </a:solidFill>
              </a:rPr>
            </a:br>
            <a:r>
              <a:rPr lang="fr-FR" sz="2400" b="1" baseline="0">
                <a:solidFill>
                  <a:srgbClr val="0033CC"/>
                </a:solidFill>
              </a:rPr>
              <a:t>Serial Transmission</a:t>
            </a:r>
            <a:endParaRPr lang="en-US" sz="2400" b="1" baseline="0">
              <a:solidFill>
                <a:srgbClr val="0033CC"/>
              </a:solidFill>
            </a:endParaRPr>
          </a:p>
        </p:txBody>
      </p:sp>
      <p:sp>
        <p:nvSpPr>
          <p:cNvPr id="859143" name="Text Box 7"/>
          <p:cNvSpPr txBox="1">
            <a:spLocks noChangeArrowheads="1"/>
          </p:cNvSpPr>
          <p:nvPr/>
        </p:nvSpPr>
        <p:spPr bwMode="auto">
          <a:xfrm>
            <a:off x="165100" y="4813300"/>
            <a:ext cx="4862513" cy="519113"/>
          </a:xfrm>
          <a:prstGeom prst="rect">
            <a:avLst/>
          </a:prstGeom>
          <a:noFill/>
          <a:ln w="76200" algn="ctr">
            <a:noFill/>
            <a:miter lim="800000"/>
            <a:headEnd/>
            <a:tailEnd/>
          </a:ln>
          <a:effectLst/>
        </p:spPr>
        <p:txBody>
          <a:bodyPr wrap="none">
            <a:spAutoFit/>
          </a:bodyPr>
          <a:lstStyle/>
          <a:p>
            <a:pPr algn="ctr"/>
            <a:r>
              <a:rPr lang="en-US" sz="2800" b="1" i="1" u="sng" baseline="0">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87C14824-7343-4A53-AE07-03B860ECE48B}" type="slidenum">
              <a:rPr lang="en-US"/>
              <a:pPr/>
              <a:t>64</a:t>
            </a:fld>
            <a:endParaRPr lang="en-US"/>
          </a:p>
        </p:txBody>
      </p:sp>
      <p:sp>
        <p:nvSpPr>
          <p:cNvPr id="89088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9088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90884" name="Text Box 4"/>
          <p:cNvSpPr txBox="1">
            <a:spLocks noChangeArrowheads="1"/>
          </p:cNvSpPr>
          <p:nvPr/>
        </p:nvSpPr>
        <p:spPr bwMode="auto">
          <a:xfrm>
            <a:off x="304800" y="762000"/>
            <a:ext cx="490061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4.31  </a:t>
            </a:r>
            <a:r>
              <a:rPr lang="en-US" b="1" i="1" baseline="0"/>
              <a:t>Data transmission and modes</a:t>
            </a:r>
          </a:p>
        </p:txBody>
      </p:sp>
      <p:sp>
        <p:nvSpPr>
          <p:cNvPr id="8908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90886" name="Picture 6"/>
          <p:cNvPicPr>
            <a:picLocks noChangeAspect="1" noChangeArrowheads="1"/>
          </p:cNvPicPr>
          <p:nvPr/>
        </p:nvPicPr>
        <p:blipFill>
          <a:blip r:embed="rId3"/>
          <a:srcRect/>
          <a:stretch>
            <a:fillRect/>
          </a:stretch>
        </p:blipFill>
        <p:spPr bwMode="auto">
          <a:xfrm>
            <a:off x="352425" y="2044700"/>
            <a:ext cx="8410575" cy="3060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8C998720-0D29-438E-9296-E8306FBF76D8}" type="slidenum">
              <a:rPr lang="en-US"/>
              <a:pPr/>
              <a:t>65</a:t>
            </a:fld>
            <a:endParaRPr lang="en-US"/>
          </a:p>
        </p:txBody>
      </p:sp>
      <p:sp>
        <p:nvSpPr>
          <p:cNvPr id="89190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9190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91908" name="Text Box 4"/>
          <p:cNvSpPr txBox="1">
            <a:spLocks noChangeArrowheads="1"/>
          </p:cNvSpPr>
          <p:nvPr/>
        </p:nvSpPr>
        <p:spPr bwMode="auto">
          <a:xfrm>
            <a:off x="304800" y="762000"/>
            <a:ext cx="403860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4.32  </a:t>
            </a:r>
            <a:r>
              <a:rPr lang="en-US" b="1" i="1" baseline="0"/>
              <a:t>Parallel transmission</a:t>
            </a:r>
          </a:p>
        </p:txBody>
      </p:sp>
      <p:sp>
        <p:nvSpPr>
          <p:cNvPr id="8919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91910" name="Picture 6"/>
          <p:cNvPicPr>
            <a:picLocks noChangeAspect="1" noChangeArrowheads="1"/>
          </p:cNvPicPr>
          <p:nvPr/>
        </p:nvPicPr>
        <p:blipFill>
          <a:blip r:embed="rId3"/>
          <a:srcRect/>
          <a:stretch>
            <a:fillRect/>
          </a:stretch>
        </p:blipFill>
        <p:spPr bwMode="auto">
          <a:xfrm>
            <a:off x="1512888" y="1982788"/>
            <a:ext cx="5878512" cy="3427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8DDDD0C0-96DB-4D7C-B204-F1EE7C69A2A5}" type="slidenum">
              <a:rPr lang="en-US"/>
              <a:pPr/>
              <a:t>66</a:t>
            </a:fld>
            <a:endParaRPr lang="en-US"/>
          </a:p>
        </p:txBody>
      </p:sp>
      <p:sp>
        <p:nvSpPr>
          <p:cNvPr id="89293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9293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92932" name="Text Box 4"/>
          <p:cNvSpPr txBox="1">
            <a:spLocks noChangeArrowheads="1"/>
          </p:cNvSpPr>
          <p:nvPr/>
        </p:nvSpPr>
        <p:spPr bwMode="auto">
          <a:xfrm>
            <a:off x="304800" y="762000"/>
            <a:ext cx="382746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4.33  </a:t>
            </a:r>
            <a:r>
              <a:rPr lang="en-US" b="1" i="1" baseline="0"/>
              <a:t>Serial transmission</a:t>
            </a:r>
          </a:p>
        </p:txBody>
      </p:sp>
      <p:sp>
        <p:nvSpPr>
          <p:cNvPr id="8929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92934" name="Picture 6"/>
          <p:cNvPicPr>
            <a:picLocks noChangeAspect="1" noChangeArrowheads="1"/>
          </p:cNvPicPr>
          <p:nvPr/>
        </p:nvPicPr>
        <p:blipFill>
          <a:blip r:embed="rId3"/>
          <a:srcRect/>
          <a:stretch>
            <a:fillRect/>
          </a:stretch>
        </p:blipFill>
        <p:spPr bwMode="auto">
          <a:xfrm>
            <a:off x="990600" y="1981200"/>
            <a:ext cx="6608763" cy="3394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096B092D-A656-4750-BC93-2B961F161140}" type="slidenum">
              <a:rPr lang="en-US"/>
              <a:pPr/>
              <a:t>67</a:t>
            </a:fld>
            <a:endParaRPr lang="en-US"/>
          </a:p>
        </p:txBody>
      </p:sp>
      <p:sp>
        <p:nvSpPr>
          <p:cNvPr id="90829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82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829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82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82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829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82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829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08298" name="Line 10"/>
          <p:cNvSpPr>
            <a:spLocks noChangeShapeType="1"/>
          </p:cNvSpPr>
          <p:nvPr/>
        </p:nvSpPr>
        <p:spPr bwMode="auto">
          <a:xfrm>
            <a:off x="458788" y="5334000"/>
            <a:ext cx="8153400" cy="0"/>
          </a:xfrm>
          <a:prstGeom prst="line">
            <a:avLst/>
          </a:prstGeom>
          <a:noFill/>
          <a:ln w="76200">
            <a:solidFill>
              <a:srgbClr val="009900"/>
            </a:solidFill>
            <a:round/>
            <a:headEnd/>
            <a:tailEnd/>
          </a:ln>
          <a:effectLst/>
        </p:spPr>
        <p:txBody>
          <a:bodyPr/>
          <a:lstStyle/>
          <a:p>
            <a:endParaRPr lang="en-US"/>
          </a:p>
        </p:txBody>
      </p:sp>
      <p:sp>
        <p:nvSpPr>
          <p:cNvPr id="908299" name="Rectangle 11"/>
          <p:cNvSpPr>
            <a:spLocks noChangeArrowheads="1"/>
          </p:cNvSpPr>
          <p:nvPr/>
        </p:nvSpPr>
        <p:spPr bwMode="auto">
          <a:xfrm>
            <a:off x="495300" y="2759075"/>
            <a:ext cx="8077200" cy="2528888"/>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In asynchronous transmission, we send 1 start bit (0) at the beginning and 1 or more stop bits (1s) at the end of each byte. There may be a gap between </a:t>
            </a:r>
            <a:br>
              <a:rPr lang="en-US" sz="3200" b="1" baseline="0">
                <a:latin typeface="Arial" charset="0"/>
              </a:rPr>
            </a:br>
            <a:r>
              <a:rPr lang="en-US" sz="3200" b="1" baseline="0">
                <a:latin typeface="Arial" charset="0"/>
              </a:rPr>
              <a:t>each byte.</a:t>
            </a:r>
          </a:p>
        </p:txBody>
      </p:sp>
      <p:grpSp>
        <p:nvGrpSpPr>
          <p:cNvPr id="908300" name="Group 12"/>
          <p:cNvGrpSpPr>
            <a:grpSpLocks/>
          </p:cNvGrpSpPr>
          <p:nvPr/>
        </p:nvGrpSpPr>
        <p:grpSpPr bwMode="auto">
          <a:xfrm>
            <a:off x="457200" y="1981200"/>
            <a:ext cx="1143000" cy="566738"/>
            <a:chOff x="1200" y="1248"/>
            <a:chExt cx="720" cy="357"/>
          </a:xfrm>
        </p:grpSpPr>
        <p:pic>
          <p:nvPicPr>
            <p:cNvPr id="90830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0830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5C86A6F6-AB52-41CD-9E0B-506F2D19B088}" type="slidenum">
              <a:rPr lang="en-US"/>
              <a:pPr/>
              <a:t>68</a:t>
            </a:fld>
            <a:endParaRPr lang="en-US"/>
          </a:p>
        </p:txBody>
      </p:sp>
      <p:sp>
        <p:nvSpPr>
          <p:cNvPr id="90931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93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931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93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93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931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93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0932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09322"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909323"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Asynchronous here means “asynchronous at the byte level,”</a:t>
            </a:r>
          </a:p>
          <a:p>
            <a:pPr algn="ctr"/>
            <a:r>
              <a:rPr lang="en-US" sz="3200" b="1" baseline="0">
                <a:latin typeface="Arial" charset="0"/>
              </a:rPr>
              <a:t>but the bits are still synchronized; </a:t>
            </a:r>
            <a:br>
              <a:rPr lang="en-US" sz="3200" b="1" baseline="0">
                <a:latin typeface="Arial" charset="0"/>
              </a:rPr>
            </a:br>
            <a:r>
              <a:rPr lang="en-US" sz="3200" b="1" baseline="0">
                <a:latin typeface="Arial" charset="0"/>
              </a:rPr>
              <a:t>their durations are the same.</a:t>
            </a:r>
          </a:p>
        </p:txBody>
      </p:sp>
      <p:grpSp>
        <p:nvGrpSpPr>
          <p:cNvPr id="909324" name="Group 12"/>
          <p:cNvGrpSpPr>
            <a:grpSpLocks/>
          </p:cNvGrpSpPr>
          <p:nvPr/>
        </p:nvGrpSpPr>
        <p:grpSpPr bwMode="auto">
          <a:xfrm>
            <a:off x="457200" y="1981200"/>
            <a:ext cx="1143000" cy="566738"/>
            <a:chOff x="1200" y="1248"/>
            <a:chExt cx="720" cy="357"/>
          </a:xfrm>
        </p:grpSpPr>
        <p:pic>
          <p:nvPicPr>
            <p:cNvPr id="90932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0932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66E93A7C-B24D-4941-86C1-4CAFACB092B7}" type="slidenum">
              <a:rPr lang="en-US"/>
              <a:pPr/>
              <a:t>69</a:t>
            </a:fld>
            <a:endParaRPr lang="en-US"/>
          </a:p>
        </p:txBody>
      </p:sp>
      <p:sp>
        <p:nvSpPr>
          <p:cNvPr id="89395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9395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93956" name="Text Box 4"/>
          <p:cNvSpPr txBox="1">
            <a:spLocks noChangeArrowheads="1"/>
          </p:cNvSpPr>
          <p:nvPr/>
        </p:nvSpPr>
        <p:spPr bwMode="auto">
          <a:xfrm>
            <a:off x="304800" y="762000"/>
            <a:ext cx="471805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4.34  </a:t>
            </a:r>
            <a:r>
              <a:rPr lang="en-US" b="1" i="1" baseline="0"/>
              <a:t>Asynchronous transmission</a:t>
            </a:r>
          </a:p>
        </p:txBody>
      </p:sp>
      <p:sp>
        <p:nvSpPr>
          <p:cNvPr id="8939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93958" name="Picture 6"/>
          <p:cNvPicPr>
            <a:picLocks noChangeAspect="1" noChangeArrowheads="1"/>
          </p:cNvPicPr>
          <p:nvPr/>
        </p:nvPicPr>
        <p:blipFill>
          <a:blip r:embed="rId3"/>
          <a:srcRect/>
          <a:stretch>
            <a:fillRect/>
          </a:stretch>
        </p:blipFill>
        <p:spPr bwMode="auto">
          <a:xfrm>
            <a:off x="576263" y="2058988"/>
            <a:ext cx="7805737" cy="304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t>4.</a:t>
            </a:r>
            <a:fld id="{479A1813-8D3E-48DC-BC4E-DBBD8B769DE1}" type="slidenum">
              <a:rPr lang="en-US"/>
              <a:pPr/>
              <a:t>7</a:t>
            </a:fld>
            <a:endParaRPr lang="en-US"/>
          </a:p>
        </p:txBody>
      </p:sp>
      <p:sp>
        <p:nvSpPr>
          <p:cNvPr id="91443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44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443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44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44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443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44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4441" name="Rectangle 9"/>
          <p:cNvSpPr>
            <a:spLocks noChangeArrowheads="1"/>
          </p:cNvSpPr>
          <p:nvPr/>
        </p:nvSpPr>
        <p:spPr bwMode="auto">
          <a:xfrm>
            <a:off x="228600" y="1066800"/>
            <a:ext cx="8686800" cy="1373188"/>
          </a:xfrm>
          <a:prstGeom prst="rect">
            <a:avLst/>
          </a:prstGeom>
          <a:noFill/>
          <a:ln w="9525">
            <a:noFill/>
            <a:miter lim="800000"/>
            <a:headEnd/>
            <a:tailEnd/>
          </a:ln>
          <a:effectLst/>
        </p:spPr>
        <p:txBody>
          <a:bodyPr>
            <a:spAutoFit/>
          </a:bodyPr>
          <a:lstStyle/>
          <a:p>
            <a:pPr algn="just"/>
            <a:r>
              <a:rPr lang="en-US" sz="2800" b="1" i="1" baseline="0"/>
              <a:t>The maximum data rate of a channel (see Chapter 3) is N</a:t>
            </a:r>
            <a:r>
              <a:rPr lang="en-US" sz="2800" b="1" i="1"/>
              <a:t>max</a:t>
            </a:r>
            <a:r>
              <a:rPr lang="en-US" sz="2800" b="1" i="1" baseline="0"/>
              <a:t> = 2 × B × log</a:t>
            </a:r>
            <a:r>
              <a:rPr lang="en-US" sz="2800" b="1" i="1" baseline="-25000"/>
              <a:t>2</a:t>
            </a:r>
            <a:r>
              <a:rPr lang="en-US" sz="2800" b="1" i="1" baseline="0"/>
              <a:t> L (defined by the Nyquist formula). Does this agree with the previous formula for N</a:t>
            </a:r>
            <a:r>
              <a:rPr lang="en-US" sz="2800" b="1" i="1" baseline="-25000"/>
              <a:t>max</a:t>
            </a:r>
            <a:r>
              <a:rPr lang="en-US" sz="2800" b="1" i="1" baseline="0"/>
              <a:t>?</a:t>
            </a:r>
          </a:p>
        </p:txBody>
      </p:sp>
      <p:sp>
        <p:nvSpPr>
          <p:cNvPr id="914442" name="Rectangle 10"/>
          <p:cNvSpPr>
            <a:spLocks noChangeArrowheads="1"/>
          </p:cNvSpPr>
          <p:nvPr/>
        </p:nvSpPr>
        <p:spPr bwMode="auto">
          <a:xfrm>
            <a:off x="228600" y="2895600"/>
            <a:ext cx="8686800" cy="1800225"/>
          </a:xfrm>
          <a:prstGeom prst="rect">
            <a:avLst/>
          </a:prstGeom>
          <a:noFill/>
          <a:ln w="9525">
            <a:noFill/>
            <a:miter lim="800000"/>
            <a:headEnd/>
            <a:tailEnd/>
          </a:ln>
          <a:effectLst/>
        </p:spPr>
        <p:txBody>
          <a:bodyPr>
            <a:spAutoFit/>
          </a:bodyPr>
          <a:lstStyle/>
          <a:p>
            <a:pPr algn="just"/>
            <a:r>
              <a:rPr lang="en-US" sz="2800" b="1" i="1" baseline="0">
                <a:solidFill>
                  <a:schemeClr val="hlink"/>
                </a:solidFill>
              </a:rPr>
              <a:t>Solution</a:t>
            </a:r>
          </a:p>
          <a:p>
            <a:pPr algn="just"/>
            <a:r>
              <a:rPr lang="en-US" sz="2800" b="1" i="1" baseline="0">
                <a:latin typeface="Times" pitchFamily="18" charset="0"/>
              </a:rPr>
              <a:t>A signal with L levels actually can carry log</a:t>
            </a:r>
            <a:r>
              <a:rPr lang="en-US" sz="2800" b="1" i="1" baseline="-16000">
                <a:latin typeface="Times" pitchFamily="18" charset="0"/>
              </a:rPr>
              <a:t>2</a:t>
            </a:r>
            <a:r>
              <a:rPr lang="en-US" sz="2800" b="1" i="1" baseline="0">
                <a:latin typeface="Times" pitchFamily="18" charset="0"/>
              </a:rPr>
              <a:t>L bits per level. If each level corresponds to one signal element and we assume the average case (c = 1/2), then we have</a:t>
            </a:r>
          </a:p>
        </p:txBody>
      </p:sp>
      <p:pic>
        <p:nvPicPr>
          <p:cNvPr id="914443" name="Picture 11"/>
          <p:cNvPicPr>
            <a:picLocks noChangeAspect="1" noChangeArrowheads="1"/>
          </p:cNvPicPr>
          <p:nvPr/>
        </p:nvPicPr>
        <p:blipFill>
          <a:blip r:embed="rId3"/>
          <a:srcRect/>
          <a:stretch>
            <a:fillRect/>
          </a:stretch>
        </p:blipFill>
        <p:spPr bwMode="auto">
          <a:xfrm>
            <a:off x="2241550" y="5202238"/>
            <a:ext cx="4387850" cy="665162"/>
          </a:xfrm>
          <a:prstGeom prst="rect">
            <a:avLst/>
          </a:prstGeom>
          <a:noFill/>
          <a:ln w="57150" cmpd="thickThin">
            <a:solidFill>
              <a:schemeClr val="folHlink"/>
            </a:solidFill>
            <a:miter lim="800000"/>
            <a:headEnd/>
            <a:tailEnd/>
          </a:ln>
          <a:effectLst/>
        </p:spPr>
      </p:pic>
      <p:sp>
        <p:nvSpPr>
          <p:cNvPr id="914444" name="Text Box 12"/>
          <p:cNvSpPr txBox="1">
            <a:spLocks noChangeArrowheads="1"/>
          </p:cNvSpPr>
          <p:nvPr/>
        </p:nvSpPr>
        <p:spPr bwMode="auto">
          <a:xfrm>
            <a:off x="1143000" y="0"/>
            <a:ext cx="22844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4.2</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270A37F8-C673-435C-BE4C-069E8EE589B9}" type="slidenum">
              <a:rPr lang="en-US"/>
              <a:pPr/>
              <a:t>70</a:t>
            </a:fld>
            <a:endParaRPr lang="en-US"/>
          </a:p>
        </p:txBody>
      </p:sp>
      <p:sp>
        <p:nvSpPr>
          <p:cNvPr id="91033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03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034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03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03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034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03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034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10346"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910347"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In synchronous transmission, we send bits one after another without start or stop bits or gaps. It is the responsibility of the receiver to group the bits.</a:t>
            </a:r>
          </a:p>
        </p:txBody>
      </p:sp>
      <p:grpSp>
        <p:nvGrpSpPr>
          <p:cNvPr id="910348" name="Group 12"/>
          <p:cNvGrpSpPr>
            <a:grpSpLocks/>
          </p:cNvGrpSpPr>
          <p:nvPr/>
        </p:nvGrpSpPr>
        <p:grpSpPr bwMode="auto">
          <a:xfrm>
            <a:off x="457200" y="1981200"/>
            <a:ext cx="1143000" cy="566738"/>
            <a:chOff x="1200" y="1248"/>
            <a:chExt cx="720" cy="357"/>
          </a:xfrm>
        </p:grpSpPr>
        <p:pic>
          <p:nvPicPr>
            <p:cNvPr id="910349"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1035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CBB79560-FCA3-4D60-9F9A-52C1091182C0}" type="slidenum">
              <a:rPr lang="en-US"/>
              <a:pPr/>
              <a:t>71</a:t>
            </a:fld>
            <a:endParaRPr lang="en-US"/>
          </a:p>
        </p:txBody>
      </p:sp>
      <p:sp>
        <p:nvSpPr>
          <p:cNvPr id="89497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9497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94980" name="Text Box 4"/>
          <p:cNvSpPr txBox="1">
            <a:spLocks noChangeArrowheads="1"/>
          </p:cNvSpPr>
          <p:nvPr/>
        </p:nvSpPr>
        <p:spPr bwMode="auto">
          <a:xfrm>
            <a:off x="304800" y="762000"/>
            <a:ext cx="459105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4.35  </a:t>
            </a:r>
            <a:r>
              <a:rPr lang="en-US" b="1" i="1" baseline="0"/>
              <a:t>Synchronous transmission</a:t>
            </a:r>
          </a:p>
        </p:txBody>
      </p:sp>
      <p:sp>
        <p:nvSpPr>
          <p:cNvPr id="8949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94983" name="Picture 7"/>
          <p:cNvPicPr>
            <a:picLocks noChangeAspect="1" noChangeArrowheads="1"/>
          </p:cNvPicPr>
          <p:nvPr/>
        </p:nvPicPr>
        <p:blipFill>
          <a:blip r:embed="rId3"/>
          <a:srcRect/>
          <a:stretch>
            <a:fillRect/>
          </a:stretch>
        </p:blipFill>
        <p:spPr bwMode="auto">
          <a:xfrm>
            <a:off x="660400" y="2474913"/>
            <a:ext cx="7797800" cy="2020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DFAF0B1F-66DE-4E42-B06B-FD17831C80D7}" type="slidenum">
              <a:rPr lang="en-US"/>
              <a:pPr/>
              <a:t>8</a:t>
            </a:fld>
            <a:endParaRPr lang="en-US"/>
          </a:p>
        </p:txBody>
      </p:sp>
      <p:sp>
        <p:nvSpPr>
          <p:cNvPr id="86221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221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2212" name="Text Box 4"/>
          <p:cNvSpPr txBox="1">
            <a:spLocks noChangeArrowheads="1"/>
          </p:cNvSpPr>
          <p:nvPr/>
        </p:nvSpPr>
        <p:spPr bwMode="auto">
          <a:xfrm>
            <a:off x="304800" y="762000"/>
            <a:ext cx="507841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4.3  </a:t>
            </a:r>
            <a:r>
              <a:rPr lang="en-US" b="1" i="1" baseline="0"/>
              <a:t>Effect of lack of synchronization</a:t>
            </a:r>
          </a:p>
        </p:txBody>
      </p:sp>
      <p:sp>
        <p:nvSpPr>
          <p:cNvPr id="8622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2214" name="Picture 6"/>
          <p:cNvPicPr>
            <a:picLocks noChangeAspect="1" noChangeArrowheads="1"/>
          </p:cNvPicPr>
          <p:nvPr/>
        </p:nvPicPr>
        <p:blipFill>
          <a:blip r:embed="rId3"/>
          <a:srcRect/>
          <a:stretch>
            <a:fillRect/>
          </a:stretch>
        </p:blipFill>
        <p:spPr bwMode="auto">
          <a:xfrm>
            <a:off x="1068388" y="1600200"/>
            <a:ext cx="6627812" cy="4271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4F32C8BD-07A3-445A-AC83-8352D0B6F345}" type="slidenum">
              <a:rPr lang="en-US"/>
              <a:pPr/>
              <a:t>9</a:t>
            </a:fld>
            <a:endParaRPr lang="en-US"/>
          </a:p>
        </p:txBody>
      </p:sp>
      <p:sp>
        <p:nvSpPr>
          <p:cNvPr id="91545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54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546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54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54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546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54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34" charset="0"/>
            </a:endParaRPr>
          </a:p>
        </p:txBody>
      </p:sp>
      <p:sp>
        <p:nvSpPr>
          <p:cNvPr id="915465" name="Rectangle 9"/>
          <p:cNvSpPr>
            <a:spLocks noChangeArrowheads="1"/>
          </p:cNvSpPr>
          <p:nvPr/>
        </p:nvSpPr>
        <p:spPr bwMode="auto">
          <a:xfrm>
            <a:off x="228600" y="914400"/>
            <a:ext cx="8686800" cy="1800225"/>
          </a:xfrm>
          <a:prstGeom prst="rect">
            <a:avLst/>
          </a:prstGeom>
          <a:noFill/>
          <a:ln w="9525">
            <a:noFill/>
            <a:miter lim="800000"/>
            <a:headEnd/>
            <a:tailEnd/>
          </a:ln>
          <a:effectLst/>
        </p:spPr>
        <p:txBody>
          <a:bodyPr>
            <a:spAutoFit/>
          </a:bodyPr>
          <a:lstStyle/>
          <a:p>
            <a:pPr algn="just"/>
            <a:r>
              <a:rPr lang="en-US" sz="2800" b="1" i="1" baseline="0"/>
              <a:t>In a digital transmission, the receiver clock is 0.1 percent faster than the sender clock. How many extra bits per second does the receiver receive if the data rate is </a:t>
            </a:r>
            <a:br>
              <a:rPr lang="en-US" sz="2800" b="1" i="1" baseline="0"/>
            </a:br>
            <a:r>
              <a:rPr lang="en-US" sz="2800" b="1" i="1" baseline="0"/>
              <a:t>1 kbps? How many if the data rate is 1 Mbps?</a:t>
            </a:r>
          </a:p>
        </p:txBody>
      </p:sp>
      <p:sp>
        <p:nvSpPr>
          <p:cNvPr id="915466" name="Rectangle 10"/>
          <p:cNvSpPr>
            <a:spLocks noChangeArrowheads="1"/>
          </p:cNvSpPr>
          <p:nvPr/>
        </p:nvSpPr>
        <p:spPr bwMode="auto">
          <a:xfrm>
            <a:off x="228600" y="2743200"/>
            <a:ext cx="8686800" cy="1373188"/>
          </a:xfrm>
          <a:prstGeom prst="rect">
            <a:avLst/>
          </a:prstGeom>
          <a:noFill/>
          <a:ln w="9525">
            <a:noFill/>
            <a:miter lim="800000"/>
            <a:headEnd/>
            <a:tailEnd/>
          </a:ln>
          <a:effectLst/>
        </p:spPr>
        <p:txBody>
          <a:bodyPr>
            <a:spAutoFit/>
          </a:bodyPr>
          <a:lstStyle/>
          <a:p>
            <a:pPr algn="just"/>
            <a:r>
              <a:rPr lang="en-US" sz="2800" b="1" i="1" baseline="0">
                <a:solidFill>
                  <a:schemeClr val="hlink"/>
                </a:solidFill>
              </a:rPr>
              <a:t>Solution</a:t>
            </a:r>
          </a:p>
          <a:p>
            <a:pPr algn="just"/>
            <a:r>
              <a:rPr lang="en-US" sz="2800" b="1" i="1" baseline="0">
                <a:latin typeface="Times" pitchFamily="18" charset="0"/>
              </a:rPr>
              <a:t>At 1 kbps, the receiver receives 1001 bps instead of 1000 bps.</a:t>
            </a:r>
          </a:p>
        </p:txBody>
      </p:sp>
      <p:sp>
        <p:nvSpPr>
          <p:cNvPr id="915467" name="Text Box 11"/>
          <p:cNvSpPr txBox="1">
            <a:spLocks noChangeArrowheads="1"/>
          </p:cNvSpPr>
          <p:nvPr/>
        </p:nvSpPr>
        <p:spPr bwMode="auto">
          <a:xfrm>
            <a:off x="1143000" y="0"/>
            <a:ext cx="22844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4.3</a:t>
            </a:r>
          </a:p>
        </p:txBody>
      </p:sp>
      <p:pic>
        <p:nvPicPr>
          <p:cNvPr id="915469" name="Picture 13"/>
          <p:cNvPicPr>
            <a:picLocks noChangeAspect="1" noChangeArrowheads="1"/>
          </p:cNvPicPr>
          <p:nvPr/>
        </p:nvPicPr>
        <p:blipFill>
          <a:blip r:embed="rId3"/>
          <a:srcRect/>
          <a:stretch>
            <a:fillRect/>
          </a:stretch>
        </p:blipFill>
        <p:spPr bwMode="auto">
          <a:xfrm>
            <a:off x="1300163" y="4083050"/>
            <a:ext cx="6542087" cy="341313"/>
          </a:xfrm>
          <a:prstGeom prst="rect">
            <a:avLst/>
          </a:prstGeom>
          <a:noFill/>
          <a:ln w="57150" cmpd="thickThin">
            <a:solidFill>
              <a:schemeClr val="folHlink"/>
            </a:solidFill>
            <a:miter lim="800000"/>
            <a:headEnd/>
            <a:tailEnd/>
          </a:ln>
          <a:effectLst/>
        </p:spPr>
      </p:pic>
      <p:sp>
        <p:nvSpPr>
          <p:cNvPr id="915470" name="Rectangle 14"/>
          <p:cNvSpPr>
            <a:spLocks noChangeArrowheads="1"/>
          </p:cNvSpPr>
          <p:nvPr/>
        </p:nvSpPr>
        <p:spPr bwMode="auto">
          <a:xfrm>
            <a:off x="304800" y="4692650"/>
            <a:ext cx="8686800" cy="946150"/>
          </a:xfrm>
          <a:prstGeom prst="rect">
            <a:avLst/>
          </a:prstGeom>
          <a:noFill/>
          <a:ln w="9525">
            <a:noFill/>
            <a:miter lim="800000"/>
            <a:headEnd/>
            <a:tailEnd/>
          </a:ln>
          <a:effectLst/>
        </p:spPr>
        <p:txBody>
          <a:bodyPr>
            <a:spAutoFit/>
          </a:bodyPr>
          <a:lstStyle/>
          <a:p>
            <a:pPr algn="just"/>
            <a:r>
              <a:rPr lang="en-US" sz="2800" b="1" i="1" baseline="0"/>
              <a:t>At 1 Mbps, the receiver receives 1,001,000 bps instead of 1,000,000 bps.</a:t>
            </a:r>
          </a:p>
        </p:txBody>
      </p:sp>
      <p:pic>
        <p:nvPicPr>
          <p:cNvPr id="915472" name="Picture 16"/>
          <p:cNvPicPr>
            <a:picLocks noChangeAspect="1" noChangeArrowheads="1"/>
          </p:cNvPicPr>
          <p:nvPr/>
        </p:nvPicPr>
        <p:blipFill>
          <a:blip r:embed="rId4"/>
          <a:srcRect/>
          <a:stretch>
            <a:fillRect/>
          </a:stretch>
        </p:blipFill>
        <p:spPr bwMode="auto">
          <a:xfrm>
            <a:off x="579438" y="5865813"/>
            <a:ext cx="7983537" cy="306387"/>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14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1400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2776</TotalTime>
  <Words>1884</Words>
  <Application>Microsoft PowerPoint</Application>
  <PresentationFormat>On-screen Show (4:3)</PresentationFormat>
  <Paragraphs>289</Paragraphs>
  <Slides>71</Slides>
  <Notes>71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Times New Roman</vt:lpstr>
      <vt:lpstr>Tahoma</vt:lpstr>
      <vt:lpstr>Wingdings</vt:lpstr>
      <vt:lpstr>Arial</vt:lpstr>
      <vt:lpstr>Times</vt:lpstr>
      <vt:lpstr>Blends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 </cp:lastModifiedBy>
  <cp:revision>174</cp:revision>
  <dcterms:created xsi:type="dcterms:W3CDTF">2000-01-15T04:50:39Z</dcterms:created>
  <dcterms:modified xsi:type="dcterms:W3CDTF">2011-10-18T06:48:47Z</dcterms:modified>
</cp:coreProperties>
</file>