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16501"/>
    <a:srgbClr val="FAFD00"/>
    <a:srgbClr val="0027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3" y="1316038"/>
            <a:ext cx="8323262" cy="3313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4572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Transmission modes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788" y="558800"/>
            <a:ext cx="7450137" cy="483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147763" y="688975"/>
            <a:ext cx="166211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EIA-232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563" y="69850"/>
            <a:ext cx="11493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16363" y="206375"/>
            <a:ext cx="18748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Data Pins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25" y="868363"/>
            <a:ext cx="8185150" cy="434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5563" y="69850"/>
            <a:ext cx="202088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6-10-continued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01963" y="66675"/>
            <a:ext cx="23939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Control Pins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5563" y="69850"/>
            <a:ext cx="202088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6-10-continued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pic>
        <p:nvPicPr>
          <p:cNvPr id="16390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175" y="712788"/>
            <a:ext cx="8096250" cy="539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340100" y="457200"/>
            <a:ext cx="2303463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Timing Pins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5563" y="69850"/>
            <a:ext cx="202088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6-10-continued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pic>
        <p:nvPicPr>
          <p:cNvPr id="1741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" y="1409700"/>
            <a:ext cx="8350250" cy="401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238500" y="254000"/>
            <a:ext cx="2078038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Other Pins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5563" y="69850"/>
            <a:ext cx="202088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6-10-continued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pic>
        <p:nvPicPr>
          <p:cNvPr id="18438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703263"/>
            <a:ext cx="8374063" cy="574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1254125"/>
            <a:ext cx="5832475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5563" y="69850"/>
            <a:ext cx="11493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6-11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16013" y="254000"/>
            <a:ext cx="707866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063DE8"/>
                </a:solidFill>
              </a:rPr>
              <a:t>Synchronous Full-Duplex Transmission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360488"/>
            <a:ext cx="5832475" cy="4906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5563" y="69850"/>
            <a:ext cx="202088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6-11-continued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116013" y="254000"/>
            <a:ext cx="707866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063DE8"/>
                </a:solidFill>
              </a:rPr>
              <a:t>Synchronous Full-Duplex Transmission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103438"/>
            <a:ext cx="8296275" cy="1862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5563" y="69850"/>
            <a:ext cx="11493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6-12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022350" y="422275"/>
            <a:ext cx="726757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063DE8"/>
                </a:solidFill>
              </a:rPr>
              <a:t>Pin Connection With and Without DCEs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16113"/>
            <a:ext cx="82962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5563" y="69850"/>
            <a:ext cx="202088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6-12-continued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022350" y="422275"/>
            <a:ext cx="726757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063DE8"/>
                </a:solidFill>
              </a:rPr>
              <a:t>Pin Connection With and Without DCEs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116013"/>
            <a:ext cx="6076950" cy="4995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5563" y="69850"/>
            <a:ext cx="11493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6-13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00400" y="100013"/>
            <a:ext cx="2371725" cy="5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063DE8"/>
                </a:solidFill>
              </a:rPr>
              <a:t>Null Modem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1846263"/>
            <a:ext cx="7978775" cy="3571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3963" y="612775"/>
            <a:ext cx="399891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Parallel Transmission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6-2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646363" y="287338"/>
            <a:ext cx="3660775" cy="5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Serial Transmission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6-3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063" y="1495425"/>
            <a:ext cx="8347075" cy="382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89113"/>
            <a:ext cx="8415338" cy="325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20863" y="688975"/>
            <a:ext cx="512921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Asynchronous Transmission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6-4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892300"/>
            <a:ext cx="7683500" cy="229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833563" y="447675"/>
            <a:ext cx="490220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Synchronous Transmission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6-5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925" y="1597025"/>
            <a:ext cx="8131175" cy="300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879725" y="384175"/>
            <a:ext cx="306387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DTEs and DCEs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6-6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8" y="1831975"/>
            <a:ext cx="7881937" cy="3560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54288" y="603250"/>
            <a:ext cx="366077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DTE-DCE interface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6-7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1828800"/>
            <a:ext cx="8755063" cy="339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75000" y="608013"/>
            <a:ext cx="2528888" cy="5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Sending Data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6-8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1793875"/>
            <a:ext cx="8718550" cy="306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16325" y="595313"/>
            <a:ext cx="1547813" cy="5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Control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6-9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31763" y="6394450"/>
            <a:ext cx="17875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/>
              <a:t>WCB/McGraw-Hill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237163" y="6350000"/>
            <a:ext cx="3719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Symbol" pitchFamily="18" charset="2"/>
              </a:rPr>
              <a:t></a:t>
            </a:r>
            <a:r>
              <a:rPr lang="en-US" sz="2000" i="1"/>
              <a:t> </a:t>
            </a:r>
            <a:r>
              <a:rPr lang="en-US" sz="1600" i="1"/>
              <a:t>The McGraw-Hill Companies, Inc., 1998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HD:Programs (Applications):Microsoft Office:Microsoft PowerPoint 4:</Template>
  <TotalTime>2481783104</TotalTime>
  <Pages>20</Pages>
  <Words>256</Words>
  <Application>Microsoft PowerPoint 4.0</Application>
  <PresentationFormat>On-screen Show 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Times New Roman</vt:lpstr>
      <vt:lpstr>Symbol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Transmission of  Digital Data  Interfaces and Modems</dc:title>
  <dc:subject/>
  <dc:creator>Behrouz Forouzan</dc:creator>
  <cp:keywords/>
  <dc:description/>
  <cp:lastModifiedBy> </cp:lastModifiedBy>
  <cp:revision>20</cp:revision>
  <cp:lastPrinted>1601-01-01T00:00:00Z</cp:lastPrinted>
  <dcterms:created xsi:type="dcterms:W3CDTF">1998-04-07T09:21:17Z</dcterms:created>
  <dcterms:modified xsi:type="dcterms:W3CDTF">2011-10-10T05:16:23Z</dcterms:modified>
</cp:coreProperties>
</file>