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def="{5C22544A-7EE6-4342-B048-85BDC9FD1C3A}">
  <a:tblStyle styleId="{4BBA2D1F-E88D-431A-877F-97C11ED6EE09}" styleName="Light Style 3 - Body/Background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dk1"/>
              </a:solidFill>
              <a:prstDash val="dash"/>
            </a:ln>
          </a:left>
          <a:right>
            <a:ln w="32700" cmpd="sng">
              <a:solidFill>
                <a:schemeClr val="dk1"/>
              </a:solidFill>
              <a:prstDash val="dash"/>
            </a:ln>
          </a:right>
          <a:top>
            <a:ln w="32700" cmpd="sng">
              <a:solidFill>
                <a:schemeClr val="dk1"/>
              </a:solidFill>
              <a:prstDash val="dash"/>
            </a:ln>
          </a:top>
          <a:bottom>
            <a:ln w="32700" cmpd="sng">
              <a:solidFill>
                <a:schemeClr val="dk1"/>
              </a:solidFill>
              <a:prstDash val="dash"/>
            </a:ln>
          </a:bottom>
          <a:insideH>
            <a:ln w="22700" cmpd="sng">
              <a:solidFill>
                <a:schemeClr val="dk1"/>
              </a:solidFill>
              <a:prstDash val="sysDot"/>
            </a:ln>
          </a:insideH>
          <a:insideV>
            <a:ln w="22700" cmpd="sng">
              <a:solidFill>
                <a:schemeClr val="dk1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dk1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dk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770" y="-90"/>
      </p:cViewPr>
      <p:guideLst>
        <p:guide orient="horz" pos="2157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viewProps" Target="viewProps.xml"  /><Relationship Id="rId11" Type="http://schemas.openxmlformats.org/officeDocument/2006/relationships/theme" Target="theme/theme1.xml"  /><Relationship Id="rId12" Type="http://schemas.openxmlformats.org/officeDocument/2006/relationships/tableStyles" Target="tableStyles.xml"  /><Relationship Id="rId2" Type="http://schemas.openxmlformats.org/officeDocument/2006/relationships/slide" Target="slides/slide1.xml"  /><Relationship Id="rId3" Type="http://schemas.openxmlformats.org/officeDocument/2006/relationships/slide" Target="slides/slide2.xml"  /><Relationship Id="rId4" Type="http://schemas.openxmlformats.org/officeDocument/2006/relationships/slide" Target="slides/slide3.xml"  /><Relationship Id="rId5" Type="http://schemas.openxmlformats.org/officeDocument/2006/relationships/slide" Target="slides/slide4.xml"  /><Relationship Id="rId6" Type="http://schemas.openxmlformats.org/officeDocument/2006/relationships/slide" Target="slides/slide5.xml"  /><Relationship Id="rId7" Type="http://schemas.openxmlformats.org/officeDocument/2006/relationships/slide" Target="slides/slide6.xml"  /><Relationship Id="rId8" Type="http://schemas.openxmlformats.org/officeDocument/2006/relationships/slide" Target="slides/slide7.xml"  /><Relationship Id="rId9" Type="http://schemas.openxmlformats.org/officeDocument/2006/relationships/presProps" Target="presProp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F73-30A4-4F58-B631-B62F287CAADA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6805-D085-4779-B974-344F14465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F73-30A4-4F58-B631-B62F287CAADA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6805-D085-4779-B974-344F14465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F73-30A4-4F58-B631-B62F287CAADA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6805-D085-4779-B974-344F14465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F73-30A4-4F58-B631-B62F287CAADA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6805-D085-4779-B974-344F14465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F73-30A4-4F58-B631-B62F287CAADA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6805-D085-4779-B974-344F14465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F73-30A4-4F58-B631-B62F287CAADA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6805-D085-4779-B974-344F14465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F73-30A4-4F58-B631-B62F287CAADA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6805-D085-4779-B974-344F14465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F73-30A4-4F58-B631-B62F287CAADA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6805-D085-4779-B974-344F14465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F73-30A4-4F58-B631-B62F287CAADA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6805-D085-4779-B974-344F14465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F73-30A4-4F58-B631-B62F287CAADA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6805-D085-4779-B974-344F14465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9B9F73-30A4-4F58-B631-B62F287CAADA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C56805-D085-4779-B974-344F14465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B9F73-30A4-4F58-B631-B62F287CAADA}" type="datetimeFigureOut">
              <a:rPr lang="ko-KR" altLang="en-US" smtClean="0"/>
              <a:t>2025-10-15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C56805-D085-4779-B974-344F144658FD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5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8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971600" y="124679"/>
            <a:ext cx="8172400" cy="4528457"/>
          </a:xfrm>
          <a:prstGeom prst="rect">
            <a:avLst/>
          </a:prstGeom>
        </p:spPr>
      </p:pic>
      <p:sp>
        <p:nvSpPr>
          <p:cNvPr id="26" name="TextBox 13"/>
          <p:cNvSpPr txBox="1"/>
          <p:nvPr/>
        </p:nvSpPr>
        <p:spPr>
          <a:xfrm>
            <a:off x="0" y="203598"/>
            <a:ext cx="906017" cy="36757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header</a:t>
            </a:r>
            <a:endParaRPr lang="ko-KR" altLang="en-US"/>
          </a:p>
        </p:txBody>
      </p:sp>
      <p:sp>
        <p:nvSpPr>
          <p:cNvPr id="27" name="TextBox 14"/>
          <p:cNvSpPr txBox="1"/>
          <p:nvPr/>
        </p:nvSpPr>
        <p:spPr>
          <a:xfrm>
            <a:off x="0" y="698362"/>
            <a:ext cx="785818" cy="3669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nav</a:t>
            </a:r>
            <a:endParaRPr lang="ko-KR" altLang="en-US"/>
          </a:p>
        </p:txBody>
      </p:sp>
      <p:sp>
        <p:nvSpPr>
          <p:cNvPr id="28" name="TextBox 15"/>
          <p:cNvSpPr txBox="1"/>
          <p:nvPr/>
        </p:nvSpPr>
        <p:spPr>
          <a:xfrm>
            <a:off x="0" y="3215154"/>
            <a:ext cx="1687278" cy="367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title_image</a:t>
            </a:r>
            <a:endParaRPr lang="ko-KR" altLang="en-US"/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1600" y="4581128"/>
            <a:ext cx="8172400" cy="2160240"/>
          </a:xfrm>
          <a:prstGeom prst="rect">
            <a:avLst/>
          </a:prstGeom>
        </p:spPr>
      </p:pic>
      <p:sp>
        <p:nvSpPr>
          <p:cNvPr id="29" name="TextBox 16"/>
          <p:cNvSpPr txBox="1"/>
          <p:nvPr/>
        </p:nvSpPr>
        <p:spPr>
          <a:xfrm>
            <a:off x="0" y="5445224"/>
            <a:ext cx="1571636" cy="367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image_bar</a:t>
            </a:r>
            <a:endParaRPr lang="ko-KR" altLang="en-US"/>
          </a:p>
        </p:txBody>
      </p:sp>
      <p:sp>
        <p:nvSpPr>
          <p:cNvPr id="36" name="TextBox 13"/>
          <p:cNvSpPr txBox="1"/>
          <p:nvPr/>
        </p:nvSpPr>
        <p:spPr>
          <a:xfrm>
            <a:off x="35496" y="-99392"/>
            <a:ext cx="1440160" cy="373712"/>
          </a:xfrm>
          <a:prstGeom prst="rect">
            <a:avLst/>
          </a:prstGeom>
          <a:noFill/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0000ff"/>
                </a:solidFill>
              </a:rPr>
              <a:t>[</a:t>
            </a:r>
            <a:r>
              <a:rPr lang="ko-KR" altLang="en-US" b="1">
                <a:solidFill>
                  <a:srgbClr val="0000ff"/>
                </a:solidFill>
              </a:rPr>
              <a:t>회사소개</a:t>
            </a:r>
            <a:r>
              <a:rPr lang="en-US" altLang="ko-KR" b="1">
                <a:solidFill>
                  <a:srgbClr val="0000ff"/>
                </a:solidFill>
              </a:rPr>
              <a:t>]</a:t>
            </a:r>
            <a:endParaRPr lang="en-US" altLang="ko-KR" b="1">
              <a:solidFill>
                <a:srgbClr val="0000ff"/>
              </a:solidFill>
            </a:endParaRPr>
          </a:p>
        </p:txBody>
      </p:sp>
      <p:cxnSp>
        <p:nvCxnSpPr>
          <p:cNvPr id="37" name=""/>
          <p:cNvCxnSpPr/>
          <p:nvPr/>
        </p:nvCxnSpPr>
        <p:spPr>
          <a:xfrm>
            <a:off x="2915816" y="332656"/>
            <a:ext cx="576064" cy="0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8" name=""/>
          <p:cNvCxnSpPr/>
          <p:nvPr/>
        </p:nvCxnSpPr>
        <p:spPr>
          <a:xfrm>
            <a:off x="3563888" y="332656"/>
            <a:ext cx="576064" cy="0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39" name=""/>
          <p:cNvCxnSpPr/>
          <p:nvPr/>
        </p:nvCxnSpPr>
        <p:spPr>
          <a:xfrm>
            <a:off x="4932040" y="332656"/>
            <a:ext cx="576064" cy="0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0" name=""/>
          <p:cNvCxnSpPr/>
          <p:nvPr/>
        </p:nvCxnSpPr>
        <p:spPr>
          <a:xfrm>
            <a:off x="6372200" y="332656"/>
            <a:ext cx="576064" cy="0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1" name=""/>
          <p:cNvCxnSpPr/>
          <p:nvPr/>
        </p:nvCxnSpPr>
        <p:spPr>
          <a:xfrm>
            <a:off x="7092280" y="332656"/>
            <a:ext cx="576064" cy="0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  <p:cxnSp>
        <p:nvCxnSpPr>
          <p:cNvPr id="42" name=""/>
          <p:cNvCxnSpPr/>
          <p:nvPr/>
        </p:nvCxnSpPr>
        <p:spPr>
          <a:xfrm>
            <a:off x="8100392" y="332656"/>
            <a:ext cx="576064" cy="0"/>
          </a:xfrm>
          <a:prstGeom prst="line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3"/>
          <p:cNvSpPr txBox="1"/>
          <p:nvPr/>
        </p:nvSpPr>
        <p:spPr>
          <a:xfrm>
            <a:off x="35496" y="38657"/>
            <a:ext cx="1440160" cy="366007"/>
          </a:xfrm>
          <a:prstGeom prst="rect">
            <a:avLst/>
          </a:prstGeom>
          <a:noFill/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0000ff"/>
                </a:solidFill>
              </a:rPr>
              <a:t>[</a:t>
            </a:r>
            <a:r>
              <a:rPr lang="ko-KR" altLang="en-US" b="1">
                <a:solidFill>
                  <a:srgbClr val="0000ff"/>
                </a:solidFill>
              </a:rPr>
              <a:t>회사소개</a:t>
            </a:r>
            <a:r>
              <a:rPr lang="en-US" altLang="ko-KR" b="1">
                <a:solidFill>
                  <a:srgbClr val="0000ff"/>
                </a:solidFill>
              </a:rPr>
              <a:t>]</a:t>
            </a:r>
            <a:endParaRPr lang="en-US" altLang="ko-KR" b="1">
              <a:solidFill>
                <a:srgbClr val="0000ff"/>
              </a:solidFill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919412" y="1519237"/>
            <a:ext cx="3305175" cy="38195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75470" y="548680"/>
            <a:ext cx="4128778" cy="5760640"/>
          </a:xfrm>
          <a:prstGeom prst="rect">
            <a:avLst/>
          </a:prstGeom>
        </p:spPr>
      </p:pic>
      <p:sp>
        <p:nvSpPr>
          <p:cNvPr id="33" name="TextBox 13"/>
          <p:cNvSpPr txBox="1"/>
          <p:nvPr/>
        </p:nvSpPr>
        <p:spPr>
          <a:xfrm>
            <a:off x="35496" y="38657"/>
            <a:ext cx="1440160" cy="366007"/>
          </a:xfrm>
          <a:prstGeom prst="rect">
            <a:avLst/>
          </a:prstGeom>
          <a:noFill/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0000ff"/>
                </a:solidFill>
              </a:rPr>
              <a:t>[</a:t>
            </a:r>
            <a:r>
              <a:rPr lang="ko-KR" altLang="en-US" b="1">
                <a:solidFill>
                  <a:srgbClr val="0000ff"/>
                </a:solidFill>
              </a:rPr>
              <a:t>로그인</a:t>
            </a:r>
            <a:r>
              <a:rPr lang="en-US" altLang="ko-KR" b="1">
                <a:solidFill>
                  <a:srgbClr val="0000ff"/>
                </a:solidFill>
              </a:rPr>
              <a:t>]</a:t>
            </a:r>
            <a:endParaRPr lang="en-US" altLang="ko-KR" b="1">
              <a:solidFill>
                <a:srgbClr val="0000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3"/>
          <p:cNvSpPr txBox="1"/>
          <p:nvPr/>
        </p:nvSpPr>
        <p:spPr>
          <a:xfrm>
            <a:off x="35496" y="38657"/>
            <a:ext cx="1440160" cy="366007"/>
          </a:xfrm>
          <a:prstGeom prst="rect">
            <a:avLst/>
          </a:prstGeom>
          <a:noFill/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0000ff"/>
                </a:solidFill>
              </a:rPr>
              <a:t>[</a:t>
            </a:r>
            <a:r>
              <a:rPr lang="ko-KR" altLang="en-US" b="1">
                <a:solidFill>
                  <a:srgbClr val="0000ff"/>
                </a:solidFill>
              </a:rPr>
              <a:t>회원가입</a:t>
            </a:r>
            <a:r>
              <a:rPr lang="en-US" altLang="ko-KR" b="1">
                <a:solidFill>
                  <a:srgbClr val="0000ff"/>
                </a:solidFill>
              </a:rPr>
              <a:t>]</a:t>
            </a:r>
            <a:endParaRPr lang="en-US" altLang="ko-KR" b="1">
              <a:solidFill>
                <a:srgbClr val="0000ff"/>
              </a:solidFill>
            </a:endParaRPr>
          </a:p>
        </p:txBody>
      </p:sp>
      <p:pic>
        <p:nvPicPr>
          <p:cNvPr id="34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55575" y="482999"/>
            <a:ext cx="7731907" cy="6114353"/>
          </a:xfrm>
          <a:prstGeom prst="rect">
            <a:avLst/>
          </a:prstGeom>
        </p:spPr>
      </p:pic>
      <p:graphicFrame>
        <p:nvGraphicFramePr>
          <p:cNvPr id="35" name=""/>
          <p:cNvGraphicFramePr>
            <a:graphicFrameLocks noGrp="1"/>
          </p:cNvGraphicFramePr>
          <p:nvPr/>
        </p:nvGraphicFramePr>
        <p:xfrm>
          <a:off x="251520" y="2303945"/>
          <a:ext cx="3029744" cy="2755714"/>
        </p:xfrm>
        <a:graphic>
          <a:graphicData uri="http://schemas.openxmlformats.org/drawingml/2006/table">
            <a:tbl>
              <a:tblPr firstRow="1" bandRow="1">
                <a:tableStyleId>{4BBA2D1F-E88D-431A-877F-97C11ED6EE09}</a:tableStyleId>
              </a:tblPr>
              <a:tblGrid>
                <a:gridCol w="743744"/>
                <a:gridCol w="922293"/>
                <a:gridCol w="1363707"/>
              </a:tblGrid>
              <a:tr h="159792">
                <a:tc rowSpan="6">
                  <a:txBody>
                    <a:bodyPr vert="horz" wrap="square" lIns="0" tIns="0" rIns="0" bIns="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 b="0" spc="0">
                          <a:solidFill>
                            <a:schemeClr val="tx1"/>
                          </a:solidFill>
                        </a:rPr>
                        <a:t>기본정보</a:t>
                      </a:r>
                      <a:endParaRPr lang="ko-KR" altLang="en-US" sz="1100" b="0" spc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en-US" altLang="ko-KR" sz="1100" b="0" spc="0">
                          <a:solidFill>
                            <a:schemeClr val="tx1"/>
                          </a:solidFill>
                        </a:rPr>
                        <a:t>`</a:t>
                      </a:r>
                      <a:endParaRPr lang="en-US" altLang="ko-KR" sz="1100" b="0" spc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/>
                        <a:t>인증선택</a:t>
                      </a:r>
                      <a:endParaRPr lang="ko-KR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58254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0" marB="0" anchor="ctr"/>
                </a:tc>
                <a:tc>
                  <a:txBody>
                    <a:bodyPr vert="horz" wrap="square" lIns="0" tIns="0" rIns="0" bIns="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/>
                        <a:t>이름</a:t>
                      </a:r>
                      <a:endParaRPr lang="ko-KR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71450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0" marB="0" anchor="ctr"/>
                </a:tc>
                <a:tc>
                  <a:txBody>
                    <a:bodyPr vert="horz" wrap="square" lIns="0" tIns="0" rIns="0" bIns="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/>
                        <a:t>회원아이디</a:t>
                      </a:r>
                      <a:endParaRPr lang="ko-KR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71450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0" marB="0" anchor="ctr"/>
                </a:tc>
                <a:tc>
                  <a:txBody>
                    <a:bodyPr vert="horz" wrap="square" lIns="0" tIns="0" rIns="0" bIns="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/>
                        <a:t>비밀번호</a:t>
                      </a:r>
                      <a:endParaRPr lang="ko-KR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71450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0" marB="0" anchor="ctr"/>
                </a:tc>
                <a:tc>
                  <a:txBody>
                    <a:bodyPr vert="horz" wrap="square" lIns="0" tIns="0" rIns="0" bIns="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/>
                        <a:t>생년월일</a:t>
                      </a:r>
                      <a:endParaRPr lang="ko-KR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71450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0" marR="0" marT="0" marB="0" anchor="ctr"/>
                </a:tc>
                <a:tc>
                  <a:txBody>
                    <a:bodyPr vert="horz" wrap="square" lIns="0" tIns="0" rIns="0" bIns="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sz="1100"/>
                        <a:t>e-mail</a:t>
                      </a:r>
                      <a:endParaRPr lang="en-US" altLang="ko-K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16840">
                <a:tc rowSpan="4">
                  <a:txBody>
                    <a:bodyPr vert="horz" wrap="square" lIns="0" tIns="0" rIns="0" bIns="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100" b="0" spc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100" b="0" spc="0">
                          <a:solidFill>
                            <a:schemeClr val="tx1"/>
                          </a:solidFill>
                        </a:rPr>
                        <a:t>추가정보</a:t>
                      </a:r>
                      <a:endParaRPr lang="ko-KR" altLang="en-US" sz="1100" b="0" spc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 vert="horz" wrap="square" lIns="0" tIns="0" rIns="0" bIns="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100"/>
                        <a:t>코멘트</a:t>
                      </a:r>
                      <a:endParaRPr lang="ko-KR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0" tIns="0" rIns="0" bIns="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116840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/>
                </a:tc>
                <a:tc>
                  <a:txBody>
                    <a:bodyPr vert="horz" wrap="square" lIns="0" tIns="0" rIns="0" bIns="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/>
                        <a:t>우편번호</a:t>
                      </a:r>
                      <a:endParaRPr lang="ko-KR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16840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/>
                        <a:t>주소</a:t>
                      </a:r>
                      <a:endParaRPr lang="ko-KR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16840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/>
                        <a:t>추천아이디</a:t>
                      </a:r>
                      <a:endParaRPr lang="ko-KR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 vert="horz" wrap="square" lIns="0" tIns="0" rIns="0" bIns="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</a:tr>
              <a:tr h="116840">
                <a:tc rowSpan="5">
                  <a:txBody>
                    <a:bodyPr vert="horz" wrap="square" lIns="0" tIns="0" rIns="0" bIns="0" anchor="ctr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sz="1100" b="0" spc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defRPr/>
                      </a:pPr>
                      <a:r>
                        <a:rPr lang="ko-KR" altLang="en-US" sz="1100" b="0" spc="0">
                          <a:solidFill>
                            <a:schemeClr val="tx1"/>
                          </a:solidFill>
                        </a:rPr>
                        <a:t>약관동의</a:t>
                      </a:r>
                      <a:endParaRPr lang="ko-KR" altLang="en-US" sz="1100" b="0" spc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 vert="horz" wrap="square" lIns="0" tIns="0" rIns="0" bIns="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100"/>
                        <a:t> 코멘트</a:t>
                      </a:r>
                      <a:endParaRPr lang="ko-KR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0" tIns="0" rIns="0" bIns="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116840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/>
                </a:tc>
                <a:tc gridSpan="2">
                  <a:txBody>
                    <a:bodyPr vert="horz" wrap="square" lIns="0" tIns="0" rIns="0" bIns="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[</a:t>
                      </a:r>
                      <a:r>
                        <a:rPr lang="ko-KR" altLang="en-US" sz="1100"/>
                        <a:t>내용</a:t>
                      </a:r>
                      <a:r>
                        <a:rPr lang="en-US" altLang="ko-KR" sz="1100"/>
                        <a:t>]</a:t>
                      </a:r>
                      <a:endParaRPr lang="en-US" altLang="ko-K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0" tIns="0" rIns="0" bIns="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116840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 vert="horz" wrap="square" lIns="0" tIns="0" rIns="0" bIns="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100"/>
                        <a:t> 농심회원 약관</a:t>
                      </a:r>
                      <a:endParaRPr lang="ko-KR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0" tIns="0" rIns="0" bIns="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116840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 vert="horz" wrap="square" lIns="0" tIns="0" rIns="0" bIns="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100"/>
                        <a:t> </a:t>
                      </a:r>
                      <a:r>
                        <a:rPr lang="en-US" altLang="ko-KR" sz="1100"/>
                        <a:t>[</a:t>
                      </a:r>
                      <a:r>
                        <a:rPr lang="ko-KR" altLang="en-US" sz="1100"/>
                        <a:t>내용</a:t>
                      </a:r>
                      <a:r>
                        <a:rPr lang="en-US" altLang="ko-KR" sz="1100"/>
                        <a:t>]</a:t>
                      </a:r>
                      <a:endParaRPr lang="en-US" altLang="ko-KR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0" tIns="0" rIns="0" bIns="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133722">
                <a:tc vMerge="1">
                  <a:txBody>
                    <a:bodyPr vert="horz" wrap="square" lIns="0" tIns="0" rIns="0" bIns="0" anchor="ctr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gridSpan="2">
                  <a:txBody>
                    <a:bodyPr vert="horz" wrap="square" lIns="0" tIns="0" rIns="0" bIns="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sz="1100"/>
                        <a:t> </a:t>
                      </a:r>
                      <a:r>
                        <a:rPr lang="ko-KR" altLang="en-US" sz="1100"/>
                        <a:t>ㅇ 동의        ㅇ 동의하지</a:t>
                      </a:r>
                      <a:r>
                        <a:rPr lang="en-US" altLang="ko-KR" sz="1100"/>
                        <a:t> </a:t>
                      </a:r>
                      <a:r>
                        <a:rPr lang="ko-KR" altLang="en-US" sz="1100"/>
                        <a:t>않음</a:t>
                      </a:r>
                      <a:endParaRPr lang="ko-KR" altLang="en-US" sz="110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0" tIns="0" rIns="0" bIns="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0" marR="0" marT="0" marB="0"/>
                </a:tc>
              </a:tr>
              <a:tr h="183964">
                <a:tc gridSpan="3">
                  <a:txBody>
                    <a:bodyPr vert="horz" wrap="square" lIns="0" tIns="0" rIns="0" bIns="0" anchor="ctr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 sz="1100" b="0" spc="0">
                          <a:solidFill>
                            <a:schemeClr val="tx1"/>
                          </a:solidFill>
                        </a:rPr>
                        <a:t>버턴</a:t>
                      </a:r>
                      <a:endParaRPr lang="ko-KR" altLang="en-US" sz="1100" b="0" spc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  <p:sp>
        <p:nvSpPr>
          <p:cNvPr id="36" name=""/>
          <p:cNvSpPr txBox="1"/>
          <p:nvPr/>
        </p:nvSpPr>
        <p:spPr>
          <a:xfrm>
            <a:off x="251520" y="1988840"/>
            <a:ext cx="1152128" cy="242297"/>
          </a:xfrm>
          <a:prstGeom prst="rect">
            <a:avLst/>
          </a:prstGeom>
        </p:spPr>
        <p:style>
          <a:lnRef idx="2">
            <a:schemeClr val="accent2">
              <a:shade val="2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p>
            <a:pPr algn="ctr">
              <a:defRPr/>
            </a:pPr>
            <a:r>
              <a:rPr lang="en-US" altLang="ko-KR" sz="1000" b="1"/>
              <a:t>&lt;</a:t>
            </a:r>
            <a:r>
              <a:rPr lang="ko-KR" altLang="en-US" sz="1000" b="1"/>
              <a:t>테이블 구조</a:t>
            </a:r>
            <a:r>
              <a:rPr lang="en-US" altLang="ko-KR" sz="1000" b="1"/>
              <a:t>&gt;</a:t>
            </a:r>
            <a:endParaRPr lang="en-US" altLang="ko-KR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13"/>
          <p:cNvSpPr txBox="1"/>
          <p:nvPr/>
        </p:nvSpPr>
        <p:spPr>
          <a:xfrm>
            <a:off x="35496" y="38657"/>
            <a:ext cx="1440160" cy="366007"/>
          </a:xfrm>
          <a:prstGeom prst="rect">
            <a:avLst/>
          </a:prstGeom>
          <a:noFill/>
          <a:ln w="25400">
            <a:solidFill>
              <a:schemeClr val="lt1"/>
            </a:solidFill>
          </a:ln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>
                <a:solidFill>
                  <a:srgbClr val="0000ff"/>
                </a:solidFill>
              </a:rPr>
              <a:t>[</a:t>
            </a:r>
            <a:r>
              <a:rPr lang="ko-KR" altLang="en-US" b="1">
                <a:solidFill>
                  <a:srgbClr val="0000ff"/>
                </a:solidFill>
              </a:rPr>
              <a:t>회원가입</a:t>
            </a:r>
            <a:r>
              <a:rPr lang="en-US" altLang="ko-KR" b="1">
                <a:solidFill>
                  <a:srgbClr val="0000ff"/>
                </a:solidFill>
              </a:rPr>
              <a:t>]</a:t>
            </a:r>
            <a:endParaRPr lang="en-US" altLang="ko-KR" b="1">
              <a:solidFill>
                <a:srgbClr val="0000ff"/>
              </a:solidFill>
            </a:endParaRPr>
          </a:p>
        </p:txBody>
      </p:sp>
      <p:pic>
        <p:nvPicPr>
          <p:cNvPr id="3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3608" y="468006"/>
            <a:ext cx="7132265" cy="5769306"/>
          </a:xfrm>
          <a:prstGeom prst="rect">
            <a:avLst/>
          </a:prstGeom>
        </p:spPr>
      </p:pic>
      <p:pic>
        <p:nvPicPr>
          <p:cNvPr id="3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976312" y="6199584"/>
            <a:ext cx="7191374" cy="6858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643042" y="1571612"/>
            <a:ext cx="6215106" cy="50006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/>
              <a:t>개발자 모임</a:t>
            </a:r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643042" y="2071678"/>
            <a:ext cx="6215106" cy="285752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200"/>
              <a:t>홈    주요서비스    자유게시판     공부하기</a:t>
            </a:r>
            <a:endParaRPr lang="ko-KR" altLang="en-US" sz="1200"/>
          </a:p>
        </p:txBody>
      </p:sp>
      <p:sp>
        <p:nvSpPr>
          <p:cNvPr id="6" name="직사각형 5"/>
          <p:cNvSpPr/>
          <p:nvPr/>
        </p:nvSpPr>
        <p:spPr>
          <a:xfrm>
            <a:off x="1643042" y="2357430"/>
            <a:ext cx="6215106" cy="121444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643042" y="3571876"/>
            <a:ext cx="1643074" cy="1214446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3286116" y="3571876"/>
            <a:ext cx="1643074" cy="1214446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929190" y="3571876"/>
            <a:ext cx="1643074" cy="1214446"/>
          </a:xfrm>
          <a:prstGeom prst="rect">
            <a:avLst/>
          </a:prstGeom>
          <a:solidFill>
            <a:srgbClr val="92d050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72264" y="3571876"/>
            <a:ext cx="1285884" cy="12144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12" name="직선 연결선 11"/>
          <p:cNvCxnSpPr/>
          <p:nvPr/>
        </p:nvCxnSpPr>
        <p:spPr>
          <a:xfrm>
            <a:off x="1643042" y="1357298"/>
            <a:ext cx="6215106" cy="1588"/>
          </a:xfrm>
          <a:prstGeom prst="line">
            <a:avLst/>
          </a:prstGeom>
          <a:ln>
            <a:noFil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14810" y="1000108"/>
            <a:ext cx="98203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1024px;</a:t>
            </a:r>
            <a:endParaRPr lang="en-US" altLang="ko-KR"/>
          </a:p>
        </p:txBody>
      </p:sp>
      <p:sp>
        <p:nvSpPr>
          <p:cNvPr id="14" name="TextBox 13"/>
          <p:cNvSpPr txBox="1"/>
          <p:nvPr/>
        </p:nvSpPr>
        <p:spPr>
          <a:xfrm>
            <a:off x="737025" y="1630908"/>
            <a:ext cx="90601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header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14348" y="2000240"/>
            <a:ext cx="785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nav</a:t>
            </a:r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357158" y="2488164"/>
            <a:ext cx="1571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title_image</a:t>
            </a:r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77011" y="3929066"/>
            <a:ext cx="15716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image_bar</a:t>
            </a:r>
            <a:endParaRPr lang="ko-KR" altLang="en-US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1500166" y="3429000"/>
            <a:ext cx="5143536" cy="1500198"/>
          </a:xfrm>
          <a:prstGeom prst="roundRect">
            <a:avLst>
              <a:gd name="adj" fmla="val 16667"/>
            </a:avLst>
          </a:prstGeom>
          <a:noFill/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20" name="직선 화살표 연결선 19"/>
          <p:cNvCxnSpPr/>
          <p:nvPr/>
        </p:nvCxnSpPr>
        <p:spPr>
          <a:xfrm>
            <a:off x="1697062" y="1357298"/>
            <a:ext cx="6143668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/>
          <p:cNvCxnSpPr>
            <a:endCxn id="14" idx="3"/>
          </p:cNvCxnSpPr>
          <p:nvPr/>
        </p:nvCxnSpPr>
        <p:spPr>
          <a:xfrm rot="5400000">
            <a:off x="1306747" y="1479279"/>
            <a:ext cx="67259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/>
          <p:cNvCxnSpPr>
            <a:endCxn id="4" idx="3"/>
          </p:cNvCxnSpPr>
          <p:nvPr/>
        </p:nvCxnSpPr>
        <p:spPr>
          <a:xfrm rot="5400000">
            <a:off x="7483099" y="1446595"/>
            <a:ext cx="750099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043608" y="227047"/>
            <a:ext cx="8100392" cy="6403905"/>
          </a:xfrm>
          <a:prstGeom prst="rect">
            <a:avLst/>
          </a:prstGeom>
        </p:spPr>
      </p:pic>
      <p:sp>
        <p:nvSpPr>
          <p:cNvPr id="26" name="TextBox 13"/>
          <p:cNvSpPr txBox="1"/>
          <p:nvPr/>
        </p:nvSpPr>
        <p:spPr>
          <a:xfrm>
            <a:off x="0" y="260648"/>
            <a:ext cx="90601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/>
              <a:t>header</a:t>
            </a:r>
            <a:endParaRPr lang="ko-KR" altLang="en-US"/>
          </a:p>
        </p:txBody>
      </p:sp>
      <p:sp>
        <p:nvSpPr>
          <p:cNvPr id="27" name="TextBox 14"/>
          <p:cNvSpPr txBox="1"/>
          <p:nvPr/>
        </p:nvSpPr>
        <p:spPr>
          <a:xfrm>
            <a:off x="0" y="755412"/>
            <a:ext cx="7858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nav</a:t>
            </a:r>
            <a:endParaRPr lang="ko-KR" altLang="en-US"/>
          </a:p>
        </p:txBody>
      </p:sp>
      <p:sp>
        <p:nvSpPr>
          <p:cNvPr id="28" name="TextBox 15"/>
          <p:cNvSpPr txBox="1"/>
          <p:nvPr/>
        </p:nvSpPr>
        <p:spPr>
          <a:xfrm>
            <a:off x="0" y="2488164"/>
            <a:ext cx="1687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title_image</a:t>
            </a:r>
            <a:endParaRPr lang="ko-KR" altLang="en-US"/>
          </a:p>
        </p:txBody>
      </p:sp>
      <p:sp>
        <p:nvSpPr>
          <p:cNvPr id="29" name="TextBox 16"/>
          <p:cNvSpPr txBox="1"/>
          <p:nvPr/>
        </p:nvSpPr>
        <p:spPr>
          <a:xfrm>
            <a:off x="0" y="4797152"/>
            <a:ext cx="1571636" cy="3634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image_bar</a:t>
            </a:r>
            <a:endParaRPr lang="ko-KR" altLang="en-US"/>
          </a:p>
        </p:txBody>
      </p:sp>
      <p:sp>
        <p:nvSpPr>
          <p:cNvPr id="30" name="TextBox 16"/>
          <p:cNvSpPr txBox="1"/>
          <p:nvPr/>
        </p:nvSpPr>
        <p:spPr>
          <a:xfrm>
            <a:off x="4603" y="5589240"/>
            <a:ext cx="1571636" cy="36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footer1</a:t>
            </a:r>
            <a:endParaRPr lang="en-US" altLang="ko-KR"/>
          </a:p>
        </p:txBody>
      </p:sp>
      <p:sp>
        <p:nvSpPr>
          <p:cNvPr id="31" name="TextBox 16"/>
          <p:cNvSpPr txBox="1"/>
          <p:nvPr/>
        </p:nvSpPr>
        <p:spPr>
          <a:xfrm>
            <a:off x="9936" y="6157912"/>
            <a:ext cx="1571636" cy="367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/>
              <a:t>footer2</a:t>
            </a:r>
            <a:endParaRPr lang="en-US" altLang="ko-KR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59</ep:Words>
  <ep:PresentationFormat>화면 슬라이드 쇼(4:3)</ep:PresentationFormat>
  <ep:Paragraphs>29</ep:Paragraphs>
  <ep:Slides>7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ep:HeadingPairs>
  <ep:TitlesOfParts>
    <vt:vector size="8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2025-10-14T23:57:10.000</dcterms:created>
  <dc:creator>kkk</dc:creator>
  <cp:lastModifiedBy>human09</cp:lastModifiedBy>
  <dcterms:modified xsi:type="dcterms:W3CDTF">2025-10-16T07:28:21.260</dcterms:modified>
  <cp:revision>21</cp:revision>
  <dc:title>슬라이드 1</dc:title>
  <cp:version>1000.0000.01</cp:version>
</cp:coreProperties>
</file>