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Default Extension="svg" ContentType="image/svg+xml"/>
  <Override PartName="/customXml/item1.xml" ContentType="application/xml"/>
  <Override PartName="/customXml/item2.xml" ContentType="application/xml"/>
  <Override PartName="/customXml/item3.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8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60" r:id="rId4"/>
    <p:sldMasterId id="2147483673" r:id="rId5"/>
    <p:sldMasterId id="2147483678" r:id="rId6"/>
  </p:sldMasterIdLst>
  <p:notesMasterIdLst>
    <p:notesMasterId r:id="rId7"/>
  </p:notesMasterIdLst>
  <p:sldIdLst>
    <p:sldId id="5082" r:id="rId8"/>
  </p:sldIdLst>
  <p:sldSz cx="12192000" cy="6858000"/>
  <p:notesSz cx="6858000" cy="9144000"/>
  <p:custDataLst>
    <p:tags r:id="rId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C31466-F34F-3677-2017-8209CB82F678}" name="Matthieu Kasprzak" initials="MK" userId="S::matthieu.kasprzak@atempo.com::ef59ff28-04b1-4136-89a9-7ca77af835a6" providerId="AD"/>
  <p188:author id="{FE9F87B4-3840-D522-CE1B-87C631E464E7}" name="Geoffrey Bitard" initials="GB" userId="S::geoffrey.bitard@atempo.com::5df8ce07-c24c-4345-8cae-34a5439ec7f3" providerId="AD"/>
  <p188:author id="{848C36BD-DCA4-3239-8F88-CC3417D23479}" name="Sylvie Margot Picquendar" initials="SMP" userId="S::sylvie.margot@atempo.com::6c9caaf6-b033-49fb-bded-3d6e71d91c10" providerId="AD"/>
  <p188:author id="{59C03CFB-BC67-5886-6F9B-F1D14A770BF0}" name="Louis-Frederic Laszlo" initials="LL" userId="S::louis.laszlo@atempo.com::a6d7f4c0-d013-45e6-a658-b9665fbde39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62"/>
    <a:srgbClr val="7382ED"/>
    <a:srgbClr val="4D3CB3"/>
    <a:srgbClr val="77D4A5"/>
    <a:srgbClr val="009BE0"/>
    <a:srgbClr val="0075BC"/>
    <a:srgbClr val="0076B9"/>
    <a:srgbClr val="3EBCDA"/>
    <a:srgbClr val="FFFFFF"/>
    <a:srgbClr val="95A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8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ustomXml" Target="../customXml/item1.xml" /><Relationship Id="rId10" Type="http://schemas.openxmlformats.org/officeDocument/2006/relationships/presProps" Target="presProps.xml" /><Relationship Id="rId11" Type="http://schemas.openxmlformats.org/officeDocument/2006/relationships/viewProps" Target="viewProps.xml" /><Relationship Id="rId12" Type="http://schemas.openxmlformats.org/officeDocument/2006/relationships/theme" Target="theme/theme1.xml" /><Relationship Id="rId13" Type="http://schemas.microsoft.com/office/2018/10/relationships/authors" Target="authors.xml" /><Relationship Id="rId14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3" Type="http://schemas.openxmlformats.org/officeDocument/2006/relationships/customXml" Target="../customXml/item3.xml" /><Relationship Id="rId4" Type="http://schemas.openxmlformats.org/officeDocument/2006/relationships/slideMaster" Target="slideMasters/slideMaster1.xml" /><Relationship Id="rId5" Type="http://schemas.openxmlformats.org/officeDocument/2006/relationships/slideMaster" Target="slideMasters/slideMaster2.xml" /><Relationship Id="rId6" Type="http://schemas.openxmlformats.org/officeDocument/2006/relationships/slideMaster" Target="slideMasters/slideMaster3.xml" /><Relationship Id="rId7" Type="http://schemas.openxmlformats.org/officeDocument/2006/relationships/notesMaster" Target="notesMasters/notesMaster1.xml" /><Relationship Id="rId8" Type="http://schemas.openxmlformats.org/officeDocument/2006/relationships/slide" Target="slides/slide1.xml" /><Relationship Id="rId9" Type="http://schemas.openxmlformats.org/officeDocument/2006/relationships/tags" Target="tags/tag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D9377-CA17-4FF1-95B6-47E3DAE1816F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C0E5-4024-458B-996A-730F632623C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03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Relationship Id="rId3" Type="http://schemas.openxmlformats.org/officeDocument/2006/relationships/image" Target="../media/image3.png" /><Relationship Id="rId4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11.png" /><Relationship Id="rId3" Type="http://schemas.openxmlformats.org/officeDocument/2006/relationships/image" Target="../media/image2.svg" /><Relationship Id="rId4" Type="http://schemas.openxmlformats.org/officeDocument/2006/relationships/image" Target="../media/image13.png" /><Relationship Id="rId5" Type="http://schemas.openxmlformats.org/officeDocument/2006/relationships/image" Target="../media/image14.png" /><Relationship Id="rId6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8.png" /><Relationship Id="rId3" Type="http://schemas.openxmlformats.org/officeDocument/2006/relationships/image" Target="../media/image2.svg" /><Relationship Id="rId4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image" Target="../media/image7.png" /><Relationship Id="rId3" Type="http://schemas.openxmlformats.org/officeDocument/2006/relationships/slideMaster" Target="../slideMasters/slideMaster2.xml" /><Relationship Id="rId4" Type="http://schemas.openxmlformats.org/officeDocument/2006/relationships/image" Target="../media/image2.svg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slideMaster" Target="../slideMasters/slideMaster2.xml" /><Relationship Id="rId3" Type="http://schemas.openxmlformats.org/officeDocument/2006/relationships/image" Target="../media/image2.svg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11.png" /><Relationship Id="rId3" Type="http://schemas.openxmlformats.org/officeDocument/2006/relationships/image" Target="../media/image2.svg" /><Relationship Id="rId4" Type="http://schemas.openxmlformats.org/officeDocument/2006/relationships/image" Target="../media/image12.png" /><Relationship Id="rId5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11.png" /><Relationship Id="rId3" Type="http://schemas.openxmlformats.org/officeDocument/2006/relationships/image" Target="../media/image2.svg" /><Relationship Id="rId4" Type="http://schemas.openxmlformats.org/officeDocument/2006/relationships/image" Target="../media/image13.png" /><Relationship Id="rId5" Type="http://schemas.openxmlformats.org/officeDocument/2006/relationships/image" Target="../media/image14.png" /><Relationship Id="rId6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png" /><Relationship Id="rId2" Type="http://schemas.openxmlformats.org/officeDocument/2006/relationships/image" Target="../media/image5.png" /><Relationship Id="rId3" Type="http://schemas.openxmlformats.org/officeDocument/2006/relationships/image" Target="../media/image6.jpeg" /><Relationship Id="rId4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image" Target="../media/image7.png" /><Relationship Id="rId3" Type="http://schemas.openxmlformats.org/officeDocument/2006/relationships/slideMaster" Target="../slideMasters/slideMaster3.xml" /><Relationship Id="rId4" Type="http://schemas.openxmlformats.org/officeDocument/2006/relationships/image" Target="../media/image2.svg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slideMaster" Target="../slideMasters/slideMaster3.xml" /><Relationship Id="rId3" Type="http://schemas.openxmlformats.org/officeDocument/2006/relationships/image" Target="../media/image2.svg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slideMaster" Target="../slideMasters/slideMaster3.xml" /><Relationship Id="rId3" Type="http://schemas.openxmlformats.org/officeDocument/2006/relationships/image" Target="../media/image2.svg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11.png" /><Relationship Id="rId3" Type="http://schemas.openxmlformats.org/officeDocument/2006/relationships/image" Target="../media/image2.svg" /><Relationship Id="rId4" Type="http://schemas.openxmlformats.org/officeDocument/2006/relationships/image" Target="../media/image12.png" /><Relationship Id="rId5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11.png" /><Relationship Id="rId3" Type="http://schemas.openxmlformats.org/officeDocument/2006/relationships/image" Target="../media/image2.svg" /><Relationship Id="rId4" Type="http://schemas.openxmlformats.org/officeDocument/2006/relationships/image" Target="../media/image13.png" /><Relationship Id="rId5" Type="http://schemas.openxmlformats.org/officeDocument/2006/relationships/image" Target="../media/image14.png" /><Relationship Id="rId6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2.svg" /><Relationship Id="rId5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10.png" /><Relationship Id="rId3" Type="http://schemas.openxmlformats.org/officeDocument/2006/relationships/image" Target="../media/image9.png" /><Relationship Id="rId4" Type="http://schemas.openxmlformats.org/officeDocument/2006/relationships/image" Target="../media/image2.svg" /><Relationship Id="rId5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slideMaster" Target="../slideMasters/slideMaster1.xml" /><Relationship Id="rId3" Type="http://schemas.openxmlformats.org/officeDocument/2006/relationships/image" Target="../media/image2.svg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11.png" /><Relationship Id="rId3" Type="http://schemas.openxmlformats.org/officeDocument/2006/relationships/image" Target="../media/image2.svg" /><Relationship Id="rId4" Type="http://schemas.openxmlformats.org/officeDocument/2006/relationships/image" Target="../media/image12.png" /><Relationship Id="rId5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preserve="1">
  <p:cSld name="Ouverture 1">
    <p:bg>
      <p:bgPr>
        <a:blipFill dpi="0" rotWithShape="1">
          <a:blip r:embed="rId3">
            <a:lum/>
          </a:blip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59795" y="1988840"/>
            <a:ext cx="7092417" cy="461665"/>
          </a:xfr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1" name="Espace réservé pour une image  11">
            <a:extLst>
              <a:ext uri="{FF2B5EF4-FFF2-40B4-BE49-F238E27FC236}">
                <a16:creationId xmlns:a16="http://schemas.microsoft.com/office/drawing/2014/main" id="{6C464343-9363-43CC-A551-19ABCF494D9F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71364" y="2751496"/>
            <a:ext cx="3312000" cy="3312000"/>
          </a:xfrm>
          <a:prstGeom prst="ellipse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0281F618-D86F-4FC7-9C3A-C1F779FCB12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235460" y="3896164"/>
            <a:ext cx="5201285" cy="2960687"/>
          </a:xfrm>
          <a:custGeom>
            <a:gdLst>
              <a:gd name="connsiteX0" fmla="*/ 3616960 w 5201285"/>
              <a:gd name="connsiteY0" fmla="*/ 0 h 2960687"/>
              <a:gd name="connsiteX1" fmla="*/ 3738245 w 5201285"/>
              <a:gd name="connsiteY1" fmla="*/ 5081 h 2960687"/>
              <a:gd name="connsiteX2" fmla="*/ 3859530 w 5201285"/>
              <a:gd name="connsiteY2" fmla="*/ 18417 h 2960687"/>
              <a:gd name="connsiteX3" fmla="*/ 3978910 w 5201285"/>
              <a:gd name="connsiteY3" fmla="*/ 41915 h 2960687"/>
              <a:gd name="connsiteX4" fmla="*/ 4097020 w 5201285"/>
              <a:gd name="connsiteY4" fmla="*/ 74303 h 2960687"/>
              <a:gd name="connsiteX5" fmla="*/ 4213225 w 5201285"/>
              <a:gd name="connsiteY5" fmla="*/ 116218 h 2960687"/>
              <a:gd name="connsiteX6" fmla="*/ 4325620 w 5201285"/>
              <a:gd name="connsiteY6" fmla="*/ 167023 h 2960687"/>
              <a:gd name="connsiteX7" fmla="*/ 4435475 w 5201285"/>
              <a:gd name="connsiteY7" fmla="*/ 227354 h 2960687"/>
              <a:gd name="connsiteX8" fmla="*/ 4540885 w 5201285"/>
              <a:gd name="connsiteY8" fmla="*/ 297212 h 2960687"/>
              <a:gd name="connsiteX9" fmla="*/ 4641215 w 5201285"/>
              <a:gd name="connsiteY9" fmla="*/ 375960 h 2960687"/>
              <a:gd name="connsiteX10" fmla="*/ 4737100 w 5201285"/>
              <a:gd name="connsiteY10" fmla="*/ 464235 h 2960687"/>
              <a:gd name="connsiteX11" fmla="*/ 4825365 w 5201285"/>
              <a:gd name="connsiteY11" fmla="*/ 559495 h 2960687"/>
              <a:gd name="connsiteX12" fmla="*/ 4904105 w 5201285"/>
              <a:gd name="connsiteY12" fmla="*/ 660471 h 2960687"/>
              <a:gd name="connsiteX13" fmla="*/ 4973955 w 5201285"/>
              <a:gd name="connsiteY13" fmla="*/ 765892 h 2960687"/>
              <a:gd name="connsiteX14" fmla="*/ 5034280 w 5201285"/>
              <a:gd name="connsiteY14" fmla="*/ 875124 h 2960687"/>
              <a:gd name="connsiteX15" fmla="*/ 5085080 w 5201285"/>
              <a:gd name="connsiteY15" fmla="*/ 988166 h 2960687"/>
              <a:gd name="connsiteX16" fmla="*/ 5126990 w 5201285"/>
              <a:gd name="connsiteY16" fmla="*/ 1103748 h 2960687"/>
              <a:gd name="connsiteX17" fmla="*/ 5159375 w 5201285"/>
              <a:gd name="connsiteY17" fmla="*/ 1221871 h 2960687"/>
              <a:gd name="connsiteX18" fmla="*/ 5182235 w 5201285"/>
              <a:gd name="connsiteY18" fmla="*/ 1341899 h 2960687"/>
              <a:gd name="connsiteX19" fmla="*/ 5196205 w 5201285"/>
              <a:gd name="connsiteY19" fmla="*/ 1463197 h 2960687"/>
              <a:gd name="connsiteX20" fmla="*/ 5201285 w 5201285"/>
              <a:gd name="connsiteY20" fmla="*/ 1584495 h 2960687"/>
              <a:gd name="connsiteX21" fmla="*/ 5196205 w 5201285"/>
              <a:gd name="connsiteY21" fmla="*/ 1705793 h 2960687"/>
              <a:gd name="connsiteX22" fmla="*/ 5182235 w 5201285"/>
              <a:gd name="connsiteY22" fmla="*/ 1827091 h 2960687"/>
              <a:gd name="connsiteX23" fmla="*/ 5159375 w 5201285"/>
              <a:gd name="connsiteY23" fmla="*/ 1946484 h 2960687"/>
              <a:gd name="connsiteX24" fmla="*/ 5126990 w 5201285"/>
              <a:gd name="connsiteY24" fmla="*/ 2064606 h 2960687"/>
              <a:gd name="connsiteX25" fmla="*/ 5085080 w 5201285"/>
              <a:gd name="connsiteY25" fmla="*/ 2180824 h 2960687"/>
              <a:gd name="connsiteX26" fmla="*/ 5034280 w 5201285"/>
              <a:gd name="connsiteY26" fmla="*/ 2293231 h 2960687"/>
              <a:gd name="connsiteX27" fmla="*/ 4973955 w 5201285"/>
              <a:gd name="connsiteY27" fmla="*/ 2403097 h 2960687"/>
              <a:gd name="connsiteX28" fmla="*/ 4904105 w 5201285"/>
              <a:gd name="connsiteY28" fmla="*/ 2508519 h 2960687"/>
              <a:gd name="connsiteX29" fmla="*/ 4825365 w 5201285"/>
              <a:gd name="connsiteY29" fmla="*/ 2608859 h 2960687"/>
              <a:gd name="connsiteX30" fmla="*/ 4737100 w 5201285"/>
              <a:gd name="connsiteY30" fmla="*/ 2704755 h 2960687"/>
              <a:gd name="connsiteX31" fmla="*/ 4480560 w 5201285"/>
              <a:gd name="connsiteY31" fmla="*/ 2960687 h 2960687"/>
              <a:gd name="connsiteX32" fmla="*/ 0 w 5201285"/>
              <a:gd name="connsiteY32" fmla="*/ 2960687 h 2960687"/>
              <a:gd name="connsiteX33" fmla="*/ 2496820 w 5201285"/>
              <a:gd name="connsiteY33" fmla="*/ 464235 h 2960687"/>
              <a:gd name="connsiteX34" fmla="*/ 2592070 w 5201285"/>
              <a:gd name="connsiteY34" fmla="*/ 375960 h 2960687"/>
              <a:gd name="connsiteX35" fmla="*/ 2693035 w 5201285"/>
              <a:gd name="connsiteY35" fmla="*/ 297212 h 2960687"/>
              <a:gd name="connsiteX36" fmla="*/ 2798445 w 5201285"/>
              <a:gd name="connsiteY36" fmla="*/ 227354 h 2960687"/>
              <a:gd name="connsiteX37" fmla="*/ 2907665 w 5201285"/>
              <a:gd name="connsiteY37" fmla="*/ 167023 h 2960687"/>
              <a:gd name="connsiteX38" fmla="*/ 3020695 w 5201285"/>
              <a:gd name="connsiteY38" fmla="*/ 116218 h 2960687"/>
              <a:gd name="connsiteX39" fmla="*/ 3136265 w 5201285"/>
              <a:gd name="connsiteY39" fmla="*/ 74303 h 2960687"/>
              <a:gd name="connsiteX40" fmla="*/ 3254375 w 5201285"/>
              <a:gd name="connsiteY40" fmla="*/ 41915 h 2960687"/>
              <a:gd name="connsiteX41" fmla="*/ 3374390 w 5201285"/>
              <a:gd name="connsiteY41" fmla="*/ 18417 h 2960687"/>
              <a:gd name="connsiteX42" fmla="*/ 3495040 w 5201285"/>
              <a:gd name="connsiteY42" fmla="*/ 5081 h 29606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201285" h="2960687">
                <a:moveTo>
                  <a:pt x="3616960" y="0"/>
                </a:moveTo>
                <a:lnTo>
                  <a:pt x="3738245" y="5081"/>
                </a:lnTo>
                <a:lnTo>
                  <a:pt x="3859530" y="18417"/>
                </a:lnTo>
                <a:lnTo>
                  <a:pt x="3978910" y="41915"/>
                </a:lnTo>
                <a:lnTo>
                  <a:pt x="4097020" y="74303"/>
                </a:lnTo>
                <a:lnTo>
                  <a:pt x="4213225" y="116218"/>
                </a:lnTo>
                <a:lnTo>
                  <a:pt x="4325620" y="167023"/>
                </a:lnTo>
                <a:lnTo>
                  <a:pt x="4435475" y="227354"/>
                </a:lnTo>
                <a:lnTo>
                  <a:pt x="4540885" y="297212"/>
                </a:lnTo>
                <a:lnTo>
                  <a:pt x="4641215" y="375960"/>
                </a:lnTo>
                <a:lnTo>
                  <a:pt x="4737100" y="464235"/>
                </a:lnTo>
                <a:lnTo>
                  <a:pt x="4825365" y="559495"/>
                </a:lnTo>
                <a:lnTo>
                  <a:pt x="4904105" y="660471"/>
                </a:lnTo>
                <a:lnTo>
                  <a:pt x="4973955" y="765892"/>
                </a:lnTo>
                <a:lnTo>
                  <a:pt x="5034280" y="875124"/>
                </a:lnTo>
                <a:lnTo>
                  <a:pt x="5085080" y="988166"/>
                </a:lnTo>
                <a:lnTo>
                  <a:pt x="5126990" y="1103748"/>
                </a:lnTo>
                <a:lnTo>
                  <a:pt x="5159375" y="1221871"/>
                </a:lnTo>
                <a:lnTo>
                  <a:pt x="5182235" y="1341899"/>
                </a:lnTo>
                <a:lnTo>
                  <a:pt x="5196205" y="1463197"/>
                </a:lnTo>
                <a:lnTo>
                  <a:pt x="5201285" y="1584495"/>
                </a:lnTo>
                <a:lnTo>
                  <a:pt x="5196205" y="1705793"/>
                </a:lnTo>
                <a:lnTo>
                  <a:pt x="5182235" y="1827091"/>
                </a:lnTo>
                <a:lnTo>
                  <a:pt x="5159375" y="1946484"/>
                </a:lnTo>
                <a:lnTo>
                  <a:pt x="5126990" y="2064606"/>
                </a:lnTo>
                <a:lnTo>
                  <a:pt x="5085080" y="2180824"/>
                </a:lnTo>
                <a:lnTo>
                  <a:pt x="5034280" y="2293231"/>
                </a:lnTo>
                <a:lnTo>
                  <a:pt x="4973955" y="2403097"/>
                </a:lnTo>
                <a:lnTo>
                  <a:pt x="4904105" y="2508519"/>
                </a:lnTo>
                <a:lnTo>
                  <a:pt x="4825365" y="2608859"/>
                </a:lnTo>
                <a:lnTo>
                  <a:pt x="4737100" y="2704755"/>
                </a:lnTo>
                <a:lnTo>
                  <a:pt x="4480560" y="2960687"/>
                </a:lnTo>
                <a:lnTo>
                  <a:pt x="0" y="2960687"/>
                </a:lnTo>
                <a:lnTo>
                  <a:pt x="2496820" y="464235"/>
                </a:lnTo>
                <a:lnTo>
                  <a:pt x="2592070" y="375960"/>
                </a:lnTo>
                <a:lnTo>
                  <a:pt x="2693035" y="297212"/>
                </a:lnTo>
                <a:lnTo>
                  <a:pt x="2798445" y="227354"/>
                </a:lnTo>
                <a:lnTo>
                  <a:pt x="2907665" y="167023"/>
                </a:lnTo>
                <a:lnTo>
                  <a:pt x="3020695" y="116218"/>
                </a:lnTo>
                <a:lnTo>
                  <a:pt x="3136265" y="74303"/>
                </a:lnTo>
                <a:lnTo>
                  <a:pt x="3254375" y="41915"/>
                </a:lnTo>
                <a:lnTo>
                  <a:pt x="3374390" y="18417"/>
                </a:lnTo>
                <a:lnTo>
                  <a:pt x="3495040" y="5081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07D17CB-2995-4257-8BF5-900071F74810}"/>
              </a:ext>
            </a:extLst>
          </p:cNvPr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06" y="4603628"/>
            <a:ext cx="4519794" cy="22543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AB47ADD-4607-4F3D-937D-82DA3E01E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t="14389"/>
          <a:stretch>
            <a:fillRect/>
          </a:stretch>
        </p:blipFill>
        <p:spPr>
          <a:xfrm>
            <a:off x="191344" y="116632"/>
            <a:ext cx="2735968" cy="13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26550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3 blocs tex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06A6D0-E6B4-482A-A2A1-FDAA222BCFD3}"/>
              </a:ext>
            </a:extLst>
          </p:cNvPr>
          <p:cNvSpPr/>
          <p:nvPr/>
        </p:nvSpPr>
        <p:spPr>
          <a:xfrm>
            <a:off x="4115780" y="944723"/>
            <a:ext cx="4104458" cy="55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C5F26-25E2-4CF2-BA1E-C38E44EF256F}"/>
              </a:ext>
            </a:extLst>
          </p:cNvPr>
          <p:cNvSpPr/>
          <p:nvPr/>
        </p:nvSpPr>
        <p:spPr>
          <a:xfrm>
            <a:off x="8196000" y="944723"/>
            <a:ext cx="3996000" cy="5544000"/>
          </a:xfrm>
          <a:prstGeom prst="rect">
            <a:avLst/>
          </a:prstGeom>
          <a:solidFill>
            <a:srgbClr val="0C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0FDC0677-A3B8-46E2-AA4A-3AAF3C99EF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9287" y="1751328"/>
            <a:ext cx="3672000" cy="1038746"/>
          </a:xfrm>
        </p:spPr>
        <p:txBody>
          <a:bodyPr/>
          <a:lstStyle>
            <a:lvl1pPr algn="ctr">
              <a:spcAft>
                <a:spcPts val="1800"/>
              </a:spcAft>
              <a:defRPr cap="none" baseline="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33025186-CE52-49BF-A17F-FB103A0201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9356" y="1751328"/>
            <a:ext cx="3672408" cy="1038746"/>
          </a:xfrm>
        </p:spPr>
        <p:txBody>
          <a:bodyPr/>
          <a:lstStyle>
            <a:lvl1pPr algn="ctr">
              <a:spcAft>
                <a:spcPts val="1800"/>
              </a:spcAft>
              <a:defRPr cap="none" baseline="0"/>
            </a:lvl1pPr>
            <a:lvl2pPr algn="ctr">
              <a:defRPr/>
            </a:lvl2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F7561A3-9869-4337-9C09-8FD842FD6B39}"/>
              </a:ext>
            </a:extLst>
          </p:cNvPr>
          <p:cNvGrpSpPr/>
          <p:nvPr/>
        </p:nvGrpSpPr>
        <p:grpSpPr>
          <a:xfrm>
            <a:off x="10877252" y="6255876"/>
            <a:ext cx="992518" cy="602124"/>
            <a:chOff x="10877252" y="6255876"/>
            <a:chExt cx="992518" cy="602124"/>
          </a:xfrm>
        </p:grpSpPr>
        <p:sp>
          <p:nvSpPr>
            <p:cNvPr id="14" name="Forme">
              <a:extLst>
                <a:ext uri="{FF2B5EF4-FFF2-40B4-BE49-F238E27FC236}">
                  <a16:creationId xmlns:a16="http://schemas.microsoft.com/office/drawing/2014/main" id="{39F7031A-2114-447E-A903-6533A5C27C2A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FD08D307-4763-45C9-B486-E30C9B15D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9C0676A-12B4-4749-9193-AD49E5EBD1C2}"/>
              </a:ext>
            </a:extLst>
          </p:cNvPr>
          <p:cNvCxnSpPr/>
          <p:nvPr/>
        </p:nvCxnSpPr>
        <p:spPr>
          <a:xfrm>
            <a:off x="0" y="944723"/>
            <a:ext cx="42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55DDBC86-C05D-4D68-9DC7-12B1E31E2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40" y="1118472"/>
            <a:ext cx="360000" cy="40235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B0FCA8-BB68-448B-AD67-B946B5C1E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23881"/>
            <a:ext cx="446607" cy="432000"/>
          </a:xfrm>
          <a:prstGeom prst="rect">
            <a:avLst/>
          </a:prstGeom>
        </p:spPr>
      </p:pic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8294EE2-B97E-4FFC-A28F-0945EA1CF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64252" y="1751328"/>
            <a:ext cx="3672000" cy="1038746"/>
          </a:xfrm>
        </p:spPr>
        <p:txBody>
          <a:bodyPr/>
          <a:lstStyle>
            <a:lvl1pPr algn="ctr">
              <a:spcAft>
                <a:spcPts val="1800"/>
              </a:spcAft>
              <a:defRPr cap="none" baseline="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80CE9F-91A3-41A6-860B-ABA3BD87F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2" y="1192505"/>
            <a:ext cx="288000" cy="288153"/>
          </a:xfrm>
          <a:prstGeom prst="rect">
            <a:avLst/>
          </a:prstGeom>
        </p:spPr>
      </p:pic>
      <p:sp>
        <p:nvSpPr>
          <p:cNvPr id="17" name="Espace réservé du pied de page 2">
            <a:extLst>
              <a:ext uri="{FF2B5EF4-FFF2-40B4-BE49-F238E27FC236}">
                <a16:creationId xmlns:a16="http://schemas.microsoft.com/office/drawing/2014/main" id="{C705CBA1-8332-40AE-A01F-8A04C8E42427}"/>
              </a:ext>
            </a:extLst>
          </p:cNvPr>
          <p:cNvSpPr txBox="1"/>
          <p:nvPr/>
        </p:nvSpPr>
        <p:spPr>
          <a:xfrm>
            <a:off x="4038600" y="6597760"/>
            <a:ext cx="4114800" cy="153888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COPYRIGHT © 2022 - ATEMPO - ALL RIGHTS RESERVED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67818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599EFD49-3BE2-442E-AC15-806FE236516F}"/>
              </a:ext>
            </a:extLst>
          </p:cNvPr>
          <p:cNvSpPr txBox="1"/>
          <p:nvPr/>
        </p:nvSpPr>
        <p:spPr>
          <a:xfrm>
            <a:off x="4038600" y="6597760"/>
            <a:ext cx="4114800" cy="153888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COPYRIGHT © 2022 - ATEMPO - ALL RIGHTS RESERVED</a:t>
            </a:r>
            <a:endParaRPr lang="fr-FR"/>
          </a:p>
        </p:txBody>
      </p:sp>
      <p:sp>
        <p:nvSpPr>
          <p:cNvPr id="4" name="Espace réservé du texte 9">
            <a:extLst>
              <a:ext uri="{FF2B5EF4-FFF2-40B4-BE49-F238E27FC236}">
                <a16:creationId xmlns:a16="http://schemas.microsoft.com/office/drawing/2014/main" id="{0F4CEA9E-C7BB-4B1D-A892-18A6A199F4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3192" y="729185"/>
            <a:ext cx="10080000" cy="369332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2400" b="0" cap="none" baseline="0">
                <a:solidFill>
                  <a:schemeClr val="accent1"/>
                </a:solidFill>
              </a:defRPr>
            </a:lvl1pPr>
            <a:lvl2pPr>
              <a:buFontTx/>
              <a:buNone/>
              <a:defRPr/>
            </a:lvl2pPr>
            <a:lvl3pPr marL="0" indent="0">
              <a:spcBef>
                <a:spcPct val="0"/>
              </a:spcBef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039184865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re + bloc de tex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599EFD49-3BE2-442E-AC15-806FE236516F}"/>
              </a:ext>
            </a:extLst>
          </p:cNvPr>
          <p:cNvSpPr txBox="1"/>
          <p:nvPr/>
        </p:nvSpPr>
        <p:spPr>
          <a:xfrm>
            <a:off x="4038600" y="6597760"/>
            <a:ext cx="4114800" cy="153888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COPYRIGHT © 2022 - ATEMPO - ALL RIGHTS RESERVED</a:t>
            </a:r>
            <a:endParaRPr lang="fr-FR"/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1B5ADF7C-4324-4B30-80CC-7C0E932EE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520825"/>
            <a:ext cx="10461471" cy="4645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1FC87819-66C6-41E9-A815-F48C415233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3192" y="729185"/>
            <a:ext cx="10080000" cy="369332"/>
          </a:xfrm>
          <a:prstGeom prst="rect">
            <a:avLst/>
          </a:prstGeom>
        </p:spPr>
        <p:txBody>
          <a:bodyPr/>
          <a:lstStyle>
            <a:lvl1pPr algn="l">
              <a:buFontTx/>
              <a:buNone/>
              <a:defRPr sz="2400" b="0" cap="none" baseline="0">
                <a:solidFill>
                  <a:schemeClr val="accent1"/>
                </a:solidFill>
              </a:defRPr>
            </a:lvl1pPr>
            <a:lvl2pPr>
              <a:buFontTx/>
              <a:buNone/>
              <a:defRPr/>
            </a:lvl2pPr>
            <a:lvl3pPr marL="0" indent="0">
              <a:spcBef>
                <a:spcPct val="0"/>
              </a:spcBef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3761652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preserve="1" userDrawn="1">
  <p:cSld name="Chapitr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82892E91-D219-402E-ACD6-E4401EAB681A}"/>
              </a:ext>
            </a:extLst>
          </p:cNvPr>
          <p:cNvGrpSpPr/>
          <p:nvPr userDrawn="1"/>
        </p:nvGrpSpPr>
        <p:grpSpPr>
          <a:xfrm>
            <a:off x="0" y="6255876"/>
            <a:ext cx="12191998" cy="602124"/>
            <a:chOff x="0" y="6255876"/>
            <a:chExt cx="12191998" cy="6021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32C05D-ED50-4F25-894C-27F34170AEDE}"/>
                </a:ext>
              </a:extLst>
            </p:cNvPr>
            <p:cNvSpPr/>
            <p:nvPr userDrawn="1"/>
          </p:nvSpPr>
          <p:spPr>
            <a:xfrm>
              <a:off x="0" y="6498000"/>
              <a:ext cx="12191998" cy="360000"/>
            </a:xfrm>
            <a:prstGeom prst="rect">
              <a:avLst/>
            </a:prstGeom>
            <a:solidFill>
              <a:srgbClr val="006E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">
              <a:extLst>
                <a:ext uri="{FF2B5EF4-FFF2-40B4-BE49-F238E27FC236}">
                  <a16:creationId xmlns:a16="http://schemas.microsoft.com/office/drawing/2014/main" id="{299BB972-DCCF-4E6A-AB3D-1286743194CE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6" name="Graphique 15">
              <a:extLst>
                <a:ext uri="{FF2B5EF4-FFF2-40B4-BE49-F238E27FC236}">
                  <a16:creationId xmlns:a16="http://schemas.microsoft.com/office/drawing/2014/main" id="{C37DE9B4-C5B7-41EE-A5D5-680E9F5FC9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F2F78F4F-1F05-4580-9951-75742FC3BE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1" y="2202878"/>
            <a:ext cx="5436000" cy="378850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72064" y="2240868"/>
            <a:ext cx="4680149" cy="1046440"/>
          </a:xfrm>
        </p:spPr>
        <p:txBody>
          <a:bodyPr anchor="t"/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9" name="Espace réservé pour une image  11">
            <a:extLst>
              <a:ext uri="{FF2B5EF4-FFF2-40B4-BE49-F238E27FC236}">
                <a16:creationId xmlns:a16="http://schemas.microsoft.com/office/drawing/2014/main" id="{2BAFE109-AE3E-44FF-99E7-56D134085F0F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474962" y="1628800"/>
            <a:ext cx="4140000" cy="4140000"/>
          </a:xfrm>
          <a:prstGeom prst="ellipse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2" name="Croix 11">
            <a:extLst>
              <a:ext uri="{FF2B5EF4-FFF2-40B4-BE49-F238E27FC236}">
                <a16:creationId xmlns:a16="http://schemas.microsoft.com/office/drawing/2014/main" id="{2975F4C2-DFBC-4746-B9DB-4EBE5A958A0A}"/>
              </a:ext>
            </a:extLst>
          </p:cNvPr>
          <p:cNvSpPr>
            <a:spLocks noChangeAspect="1"/>
          </p:cNvSpPr>
          <p:nvPr userDrawn="1"/>
        </p:nvSpPr>
        <p:spPr>
          <a:xfrm>
            <a:off x="5988048" y="2246890"/>
            <a:ext cx="540000" cy="540000"/>
          </a:xfrm>
          <a:prstGeom prst="plus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8DE9ED6-B26D-448F-87F1-F84416B56297}"/>
              </a:ext>
            </a:extLst>
          </p:cNvPr>
          <p:cNvSpPr txBox="1"/>
          <p:nvPr userDrawn="1"/>
        </p:nvSpPr>
        <p:spPr>
          <a:xfrm>
            <a:off x="11894073" y="6597760"/>
            <a:ext cx="269873" cy="153888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pPr algn="ctr"/>
            <a:fld id="{7FA497D7-EDC9-4D14-AA4E-3B7924BE75D5}" type="slidenum">
              <a:rPr lang="fr-FR" sz="1000" smtClean="0">
                <a:solidFill>
                  <a:schemeClr val="bg1"/>
                </a:solidFill>
              </a:rPr>
              <a:pPr algn="ctr"/>
              <a:t>‹#›</a:t>
            </a:fld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18" name="Espace réservé du pied de page 2">
            <a:extLst>
              <a:ext uri="{FF2B5EF4-FFF2-40B4-BE49-F238E27FC236}">
                <a16:creationId xmlns:a16="http://schemas.microsoft.com/office/drawing/2014/main" id="{2DAF2340-7A04-46AD-9806-F46BDA57D79F}"/>
              </a:ext>
            </a:extLst>
          </p:cNvPr>
          <p:cNvSpPr txBox="1"/>
          <p:nvPr userDrawn="1"/>
        </p:nvSpPr>
        <p:spPr>
          <a:xfrm>
            <a:off x="4038600" y="6597760"/>
            <a:ext cx="4114800" cy="153888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COPYRIGHT © 2022 - ATEMPO - ALL RIGHTS RESERVED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31507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Visuel rond + Tex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3191" y="260648"/>
            <a:ext cx="8640000" cy="43088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ACC4EB7-8AF1-4A07-B691-3D693FFBA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35611" y="1268760"/>
            <a:ext cx="7116602" cy="48600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700C63B-7B7D-4490-94AA-D74A62ED50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3191" y="729185"/>
            <a:ext cx="8640000" cy="369332"/>
          </a:xfrm>
        </p:spPr>
        <p:txBody>
          <a:bodyPr/>
          <a:lstStyle>
            <a:lvl1pPr>
              <a:buFontTx/>
              <a:buNone/>
              <a:defRPr sz="2400" b="0" cap="none" baseline="0">
                <a:solidFill>
                  <a:schemeClr val="accent2"/>
                </a:solidFill>
              </a:defRPr>
            </a:lvl1pPr>
            <a:lvl2pPr>
              <a:buFontTx/>
              <a:buNone/>
              <a:defRPr/>
            </a:lvl2pPr>
            <a:lvl3pPr marL="0" indent="0">
              <a:spcBef>
                <a:spcPct val="0"/>
              </a:spcBef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Sous-titre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BF68A57-F5AE-44CE-9375-EA09655F7A95}"/>
              </a:ext>
            </a:extLst>
          </p:cNvPr>
          <p:cNvCxnSpPr/>
          <p:nvPr userDrawn="1"/>
        </p:nvCxnSpPr>
        <p:spPr>
          <a:xfrm flipV="1">
            <a:off x="623392" y="5193196"/>
            <a:ext cx="792088" cy="79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D46B731-D1ED-4797-9976-A8D14915E40C}"/>
              </a:ext>
            </a:extLst>
          </p:cNvPr>
          <p:cNvCxnSpPr/>
          <p:nvPr userDrawn="1"/>
        </p:nvCxnSpPr>
        <p:spPr>
          <a:xfrm flipV="1">
            <a:off x="2829421" y="1916832"/>
            <a:ext cx="839788" cy="82809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91F508F-5B96-4D89-AFCA-BF8A78AD97F1}"/>
              </a:ext>
            </a:extLst>
          </p:cNvPr>
          <p:cNvCxnSpPr/>
          <p:nvPr userDrawn="1"/>
        </p:nvCxnSpPr>
        <p:spPr>
          <a:xfrm flipV="1">
            <a:off x="2429502" y="2047340"/>
            <a:ext cx="399919" cy="4137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pour une image  11">
            <a:extLst>
              <a:ext uri="{FF2B5EF4-FFF2-40B4-BE49-F238E27FC236}">
                <a16:creationId xmlns:a16="http://schemas.microsoft.com/office/drawing/2014/main" id="{37453FFE-35D5-43E0-BFEA-28C1769A716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53955" y="2204864"/>
            <a:ext cx="3312000" cy="3312000"/>
          </a:xfrm>
          <a:prstGeom prst="ellipse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60458114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06A6D0-E6B4-482A-A2A1-FDAA222BCFD3}"/>
              </a:ext>
            </a:extLst>
          </p:cNvPr>
          <p:cNvSpPr/>
          <p:nvPr userDrawn="1"/>
        </p:nvSpPr>
        <p:spPr>
          <a:xfrm>
            <a:off x="6900000" y="0"/>
            <a:ext cx="5292000" cy="64887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727A509-4684-49F9-B056-16E99F7955BD}"/>
              </a:ext>
            </a:extLst>
          </p:cNvPr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0" t="19900" r="9266" b="37141"/>
          <a:stretch>
            <a:fillRect/>
          </a:stretch>
        </p:blipFill>
        <p:spPr>
          <a:xfrm>
            <a:off x="9995756" y="3603667"/>
            <a:ext cx="2196244" cy="26860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6184" y="260648"/>
            <a:ext cx="5400000" cy="43088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0FDC0677-A3B8-46E2-AA4A-3AAF3C99EF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12124" y="1196752"/>
            <a:ext cx="4428288" cy="523220"/>
          </a:xfrm>
        </p:spPr>
        <p:txBody>
          <a:bodyPr/>
          <a:lstStyle>
            <a:lvl1pPr algn="ctr">
              <a:spcAft>
                <a:spcPts val="1800"/>
              </a:spcAft>
              <a:defRPr cap="none" baseline="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33025186-CE52-49BF-A17F-FB103A0201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0" y="1196752"/>
            <a:ext cx="5960784" cy="261610"/>
          </a:xfrm>
        </p:spPr>
        <p:txBody>
          <a:bodyPr/>
          <a:lstStyle>
            <a:lvl1pPr algn="ctr">
              <a:spcAft>
                <a:spcPts val="1800"/>
              </a:spcAft>
              <a:defRPr cap="none" baseline="0"/>
            </a:lvl1pPr>
            <a:lvl2pPr algn="ctr">
              <a:defRPr/>
            </a:lvl2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F7561A3-9869-4337-9C09-8FD842FD6B39}"/>
              </a:ext>
            </a:extLst>
          </p:cNvPr>
          <p:cNvGrpSpPr/>
          <p:nvPr userDrawn="1"/>
        </p:nvGrpSpPr>
        <p:grpSpPr>
          <a:xfrm>
            <a:off x="10877252" y="6255876"/>
            <a:ext cx="992518" cy="602124"/>
            <a:chOff x="10877252" y="6255876"/>
            <a:chExt cx="992518" cy="602124"/>
          </a:xfrm>
        </p:grpSpPr>
        <p:sp>
          <p:nvSpPr>
            <p:cNvPr id="14" name="Forme">
              <a:extLst>
                <a:ext uri="{FF2B5EF4-FFF2-40B4-BE49-F238E27FC236}">
                  <a16:creationId xmlns:a16="http://schemas.microsoft.com/office/drawing/2014/main" id="{39F7031A-2114-447E-A903-6533A5C27C2A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FD08D307-4763-45C9-B486-E30C9B15D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sp>
        <p:nvSpPr>
          <p:cNvPr id="16" name="Freeform 4">
            <a:extLst>
              <a:ext uri="{FF2B5EF4-FFF2-40B4-BE49-F238E27FC236}">
                <a16:creationId xmlns:a16="http://schemas.microsoft.com/office/drawing/2014/main" id="{B18F57B3-D24D-4FAD-B97E-364DE80A89F8}"/>
              </a:ext>
            </a:extLst>
          </p:cNvPr>
          <p:cNvSpPr/>
          <p:nvPr userDrawn="1"/>
        </p:nvSpPr>
        <p:spPr bwMode="auto">
          <a:xfrm>
            <a:off x="10200456" y="260680"/>
            <a:ext cx="1728000" cy="288000"/>
          </a:xfrm>
          <a:custGeom>
            <a:gdLst>
              <a:gd name="T0" fmla="+- 0 9975 6786"/>
              <a:gd name="T1" fmla="*/ T0 w 3475"/>
              <a:gd name="T2" fmla="+- 0 4421 4421"/>
              <a:gd name="T3" fmla="*/ 4421 h 573"/>
              <a:gd name="T4" fmla="+- 0 7072 6786"/>
              <a:gd name="T5" fmla="*/ T4 w 3475"/>
              <a:gd name="T6" fmla="+- 0 4421 4421"/>
              <a:gd name="T7" fmla="*/ 4421 h 573"/>
              <a:gd name="T8" fmla="+- 0 7049 6786"/>
              <a:gd name="T9" fmla="*/ T8 w 3475"/>
              <a:gd name="T10" fmla="+- 0 4422 4421"/>
              <a:gd name="T11" fmla="*/ 4422 h 573"/>
              <a:gd name="T12" fmla="+- 0 6982 6786"/>
              <a:gd name="T13" fmla="*/ T12 w 3475"/>
              <a:gd name="T14" fmla="+- 0 4435 4421"/>
              <a:gd name="T15" fmla="*/ 4435 h 573"/>
              <a:gd name="T16" fmla="+- 0 6921 6786"/>
              <a:gd name="T17" fmla="*/ T16 w 3475"/>
              <a:gd name="T18" fmla="+- 0 4464 4421"/>
              <a:gd name="T19" fmla="*/ 4464 h 573"/>
              <a:gd name="T20" fmla="+- 0 6870 6786"/>
              <a:gd name="T21" fmla="*/ T20 w 3475"/>
              <a:gd name="T22" fmla="+- 0 4505 4421"/>
              <a:gd name="T23" fmla="*/ 4505 h 573"/>
              <a:gd name="T24" fmla="+- 0 6829 6786"/>
              <a:gd name="T25" fmla="*/ T24 w 3475"/>
              <a:gd name="T26" fmla="+- 0 4556 4421"/>
              <a:gd name="T27" fmla="*/ 4556 h 573"/>
              <a:gd name="T28" fmla="+- 0 6801 6786"/>
              <a:gd name="T29" fmla="*/ T28 w 3475"/>
              <a:gd name="T30" fmla="+- 0 4617 4421"/>
              <a:gd name="T31" fmla="*/ 4617 h 573"/>
              <a:gd name="T32" fmla="+- 0 6787 6786"/>
              <a:gd name="T33" fmla="*/ T32 w 3475"/>
              <a:gd name="T34" fmla="+- 0 4684 4421"/>
              <a:gd name="T35" fmla="*/ 4684 h 573"/>
              <a:gd name="T36" fmla="+- 0 6786 6786"/>
              <a:gd name="T37" fmla="*/ T36 w 3475"/>
              <a:gd name="T38" fmla="+- 0 4707 4421"/>
              <a:gd name="T39" fmla="*/ 4707 h 573"/>
              <a:gd name="T40" fmla="+- 0 6787 6786"/>
              <a:gd name="T41" fmla="*/ T40 w 3475"/>
              <a:gd name="T42" fmla="+- 0 4731 4421"/>
              <a:gd name="T43" fmla="*/ 4731 h 573"/>
              <a:gd name="T44" fmla="+- 0 6801 6786"/>
              <a:gd name="T45" fmla="*/ T44 w 3475"/>
              <a:gd name="T46" fmla="+- 0 4798 4421"/>
              <a:gd name="T47" fmla="*/ 4798 h 573"/>
              <a:gd name="T48" fmla="+- 0 6829 6786"/>
              <a:gd name="T49" fmla="*/ T48 w 3475"/>
              <a:gd name="T50" fmla="+- 0 4858 4421"/>
              <a:gd name="T51" fmla="*/ 4858 h 573"/>
              <a:gd name="T52" fmla="+- 0 6870 6786"/>
              <a:gd name="T53" fmla="*/ T52 w 3475"/>
              <a:gd name="T54" fmla="+- 0 4910 4421"/>
              <a:gd name="T55" fmla="*/ 4910 h 573"/>
              <a:gd name="T56" fmla="+- 0 6921 6786"/>
              <a:gd name="T57" fmla="*/ T56 w 3475"/>
              <a:gd name="T58" fmla="+- 0 4951 4421"/>
              <a:gd name="T59" fmla="*/ 4951 h 573"/>
              <a:gd name="T60" fmla="+- 0 6982 6786"/>
              <a:gd name="T61" fmla="*/ T60 w 3475"/>
              <a:gd name="T62" fmla="+- 0 4979 4421"/>
              <a:gd name="T63" fmla="*/ 4979 h 573"/>
              <a:gd name="T64" fmla="+- 0 7049 6786"/>
              <a:gd name="T65" fmla="*/ T64 w 3475"/>
              <a:gd name="T66" fmla="+- 0 4993 4421"/>
              <a:gd name="T67" fmla="*/ 4993 h 573"/>
              <a:gd name="T68" fmla="+- 0 7072 6786"/>
              <a:gd name="T69" fmla="*/ T68 w 3475"/>
              <a:gd name="T70" fmla="+- 0 4994 4421"/>
              <a:gd name="T71" fmla="*/ 4994 h 573"/>
              <a:gd name="T72" fmla="+- 0 9975 6786"/>
              <a:gd name="T73" fmla="*/ T72 w 3475"/>
              <a:gd name="T74" fmla="+- 0 4994 4421"/>
              <a:gd name="T75" fmla="*/ 4994 h 573"/>
              <a:gd name="T76" fmla="+- 0 10044 6786"/>
              <a:gd name="T77" fmla="*/ T76 w 3475"/>
              <a:gd name="T78" fmla="+- 0 4985 4421"/>
              <a:gd name="T79" fmla="*/ 4985 h 573"/>
              <a:gd name="T80" fmla="+- 0 10107 6786"/>
              <a:gd name="T81" fmla="*/ T80 w 3475"/>
              <a:gd name="T82" fmla="+- 0 4962 4421"/>
              <a:gd name="T83" fmla="*/ 4962 h 573"/>
              <a:gd name="T84" fmla="+- 0 10161 6786"/>
              <a:gd name="T85" fmla="*/ T84 w 3475"/>
              <a:gd name="T86" fmla="+- 0 4925 4421"/>
              <a:gd name="T87" fmla="*/ 4925 h 573"/>
              <a:gd name="T88" fmla="+- 0 10206 6786"/>
              <a:gd name="T89" fmla="*/ T88 w 3475"/>
              <a:gd name="T90" fmla="+- 0 4876 4421"/>
              <a:gd name="T91" fmla="*/ 4876 h 573"/>
              <a:gd name="T92" fmla="+- 0 10239 6786"/>
              <a:gd name="T93" fmla="*/ T92 w 3475"/>
              <a:gd name="T94" fmla="+- 0 4819 4421"/>
              <a:gd name="T95" fmla="*/ 4819 h 573"/>
              <a:gd name="T96" fmla="+- 0 10258 6786"/>
              <a:gd name="T97" fmla="*/ T96 w 3475"/>
              <a:gd name="T98" fmla="+- 0 4754 4421"/>
              <a:gd name="T99" fmla="*/ 4754 h 573"/>
              <a:gd name="T100" fmla="+- 0 10261 6786"/>
              <a:gd name="T101" fmla="*/ T100 w 3475"/>
              <a:gd name="T102" fmla="+- 0 4707 4421"/>
              <a:gd name="T103" fmla="*/ 4707 h 573"/>
              <a:gd name="T104" fmla="+- 0 10260 6786"/>
              <a:gd name="T105" fmla="*/ T104 w 3475"/>
              <a:gd name="T106" fmla="+- 0 4684 4421"/>
              <a:gd name="T107" fmla="*/ 4684 h 573"/>
              <a:gd name="T108" fmla="+- 0 10247 6786"/>
              <a:gd name="T109" fmla="*/ T108 w 3475"/>
              <a:gd name="T110" fmla="+- 0 4617 4421"/>
              <a:gd name="T111" fmla="*/ 4617 h 573"/>
              <a:gd name="T112" fmla="+- 0 10219 6786"/>
              <a:gd name="T113" fmla="*/ T112 w 3475"/>
              <a:gd name="T114" fmla="+- 0 4556 4421"/>
              <a:gd name="T115" fmla="*/ 4556 h 573"/>
              <a:gd name="T116" fmla="+- 0 10178 6786"/>
              <a:gd name="T117" fmla="*/ T116 w 3475"/>
              <a:gd name="T118" fmla="+- 0 4505 4421"/>
              <a:gd name="T119" fmla="*/ 4505 h 573"/>
              <a:gd name="T120" fmla="+- 0 10126 6786"/>
              <a:gd name="T121" fmla="*/ T120 w 3475"/>
              <a:gd name="T122" fmla="+- 0 4464 4421"/>
              <a:gd name="T123" fmla="*/ 4464 h 573"/>
              <a:gd name="T124" fmla="+- 0 10066 6786"/>
              <a:gd name="T125" fmla="*/ T124 w 3475"/>
              <a:gd name="T126" fmla="+- 0 4435 4421"/>
              <a:gd name="T127" fmla="*/ 4435 h 573"/>
              <a:gd name="T128" fmla="+- 0 9999 6786"/>
              <a:gd name="T129" fmla="*/ T128 w 3475"/>
              <a:gd name="T130" fmla="+- 0 4422 4421"/>
              <a:gd name="T131" fmla="*/ 4422 h 573"/>
              <a:gd name="T132" fmla="+- 0 9975 6786"/>
              <a:gd name="T133" fmla="*/ T132 w 3475"/>
              <a:gd name="T134" fmla="+- 0 4421 4421"/>
              <a:gd name="T135" fmla="*/ 4421 h 573"/>
            </a:gdLst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</a:cxnLst>
            <a:rect l="0" t="0" r="r" b="b"/>
            <a:pathLst>
              <a:path w="3475" h="573">
                <a:moveTo>
                  <a:pt x="3189" y="0"/>
                </a:moveTo>
                <a:lnTo>
                  <a:pt x="286" y="0"/>
                </a:lnTo>
                <a:lnTo>
                  <a:pt x="263" y="1"/>
                </a:lnTo>
                <a:lnTo>
                  <a:pt x="196" y="14"/>
                </a:lnTo>
                <a:lnTo>
                  <a:pt x="135" y="43"/>
                </a:lnTo>
                <a:lnTo>
                  <a:pt x="84" y="84"/>
                </a:lnTo>
                <a:lnTo>
                  <a:pt x="43" y="135"/>
                </a:lnTo>
                <a:lnTo>
                  <a:pt x="15" y="196"/>
                </a:lnTo>
                <a:lnTo>
                  <a:pt x="1" y="263"/>
                </a:lnTo>
                <a:lnTo>
                  <a:pt x="0" y="286"/>
                </a:lnTo>
                <a:lnTo>
                  <a:pt x="1" y="310"/>
                </a:lnTo>
                <a:lnTo>
                  <a:pt x="15" y="377"/>
                </a:lnTo>
                <a:lnTo>
                  <a:pt x="43" y="437"/>
                </a:lnTo>
                <a:lnTo>
                  <a:pt x="84" y="489"/>
                </a:lnTo>
                <a:lnTo>
                  <a:pt x="135" y="530"/>
                </a:lnTo>
                <a:lnTo>
                  <a:pt x="196" y="558"/>
                </a:lnTo>
                <a:lnTo>
                  <a:pt x="263" y="572"/>
                </a:lnTo>
                <a:lnTo>
                  <a:pt x="286" y="573"/>
                </a:lnTo>
                <a:lnTo>
                  <a:pt x="3189" y="573"/>
                </a:lnTo>
                <a:lnTo>
                  <a:pt x="3258" y="564"/>
                </a:lnTo>
                <a:lnTo>
                  <a:pt x="3321" y="541"/>
                </a:lnTo>
                <a:lnTo>
                  <a:pt x="3375" y="504"/>
                </a:lnTo>
                <a:lnTo>
                  <a:pt x="3420" y="455"/>
                </a:lnTo>
                <a:lnTo>
                  <a:pt x="3453" y="398"/>
                </a:lnTo>
                <a:lnTo>
                  <a:pt x="3472" y="333"/>
                </a:lnTo>
                <a:lnTo>
                  <a:pt x="3475" y="286"/>
                </a:lnTo>
                <a:lnTo>
                  <a:pt x="3474" y="263"/>
                </a:lnTo>
                <a:lnTo>
                  <a:pt x="3461" y="196"/>
                </a:lnTo>
                <a:lnTo>
                  <a:pt x="3433" y="135"/>
                </a:lnTo>
                <a:lnTo>
                  <a:pt x="3392" y="84"/>
                </a:lnTo>
                <a:lnTo>
                  <a:pt x="3340" y="43"/>
                </a:lnTo>
                <a:lnTo>
                  <a:pt x="3280" y="14"/>
                </a:lnTo>
                <a:lnTo>
                  <a:pt x="3213" y="1"/>
                </a:lnTo>
                <a:lnTo>
                  <a:pt x="3189" y="0"/>
                </a:lnTo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spc="100" baseline="0">
                <a:solidFill>
                  <a:schemeClr val="bg1"/>
                </a:solidFill>
              </a:rPr>
              <a:t>DATA PROTECTION</a:t>
            </a:r>
          </a:p>
        </p:txBody>
      </p: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215FA95C-6FE1-4DCF-85AE-82D045F129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9588" y="1961758"/>
            <a:ext cx="2088000" cy="1238801"/>
          </a:xfrm>
        </p:spPr>
        <p:txBody>
          <a:bodyPr/>
          <a:lstStyle>
            <a:lvl1pPr algn="ctr">
              <a:buFontTx/>
              <a:buNone/>
              <a:defRPr sz="3000" b="1" cap="none" baseline="0">
                <a:solidFill>
                  <a:schemeClr val="tx1"/>
                </a:solidFill>
              </a:defRPr>
            </a:lvl1pPr>
            <a:lvl2pPr algn="ctr">
              <a:lnSpc>
                <a:spcPct val="80000"/>
              </a:lnSpc>
              <a:buFontTx/>
              <a:buNone/>
              <a:defRPr sz="2000" b="1"/>
            </a:lvl2pPr>
            <a:lvl3pPr marL="0" indent="0" algn="ctr">
              <a:spcBef>
                <a:spcPct val="0"/>
              </a:spcBef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fr-FR"/>
              <a:t>000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Espace réservé du texte 9">
            <a:extLst>
              <a:ext uri="{FF2B5EF4-FFF2-40B4-BE49-F238E27FC236}">
                <a16:creationId xmlns:a16="http://schemas.microsoft.com/office/drawing/2014/main" id="{D2D1AA63-C0EB-4EDF-B0A3-B430ED7F75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19794" y="1961758"/>
            <a:ext cx="2088000" cy="1238801"/>
          </a:xfrm>
        </p:spPr>
        <p:txBody>
          <a:bodyPr/>
          <a:lstStyle>
            <a:lvl1pPr algn="ctr">
              <a:buFontTx/>
              <a:buNone/>
              <a:defRPr sz="3000" b="1" cap="none" baseline="0">
                <a:solidFill>
                  <a:schemeClr val="tx1"/>
                </a:solidFill>
              </a:defRPr>
            </a:lvl1pPr>
            <a:lvl2pPr algn="ctr">
              <a:lnSpc>
                <a:spcPct val="80000"/>
              </a:lnSpc>
              <a:buFontTx/>
              <a:buNone/>
              <a:defRPr sz="2000" b="1"/>
            </a:lvl2pPr>
            <a:lvl3pPr marL="0" indent="0" algn="ctr">
              <a:spcBef>
                <a:spcPct val="0"/>
              </a:spcBef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fr-FR"/>
              <a:t>000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9" name="Espace réservé du texte 9">
            <a:extLst>
              <a:ext uri="{FF2B5EF4-FFF2-40B4-BE49-F238E27FC236}">
                <a16:creationId xmlns:a16="http://schemas.microsoft.com/office/drawing/2014/main" id="{45AE65AA-DECF-478F-A491-4455C20A3B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0000" y="1961758"/>
            <a:ext cx="2088000" cy="1238801"/>
          </a:xfrm>
        </p:spPr>
        <p:txBody>
          <a:bodyPr/>
          <a:lstStyle>
            <a:lvl1pPr algn="ctr">
              <a:buFontTx/>
              <a:buNone/>
              <a:defRPr sz="3000" b="1" cap="none" baseline="0">
                <a:solidFill>
                  <a:schemeClr val="tx1"/>
                </a:solidFill>
              </a:defRPr>
            </a:lvl1pPr>
            <a:lvl2pPr algn="ctr">
              <a:lnSpc>
                <a:spcPct val="80000"/>
              </a:lnSpc>
              <a:buFontTx/>
              <a:buNone/>
              <a:defRPr sz="2000" b="1"/>
            </a:lvl2pPr>
            <a:lvl3pPr marL="0" indent="0" algn="ctr">
              <a:spcBef>
                <a:spcPct val="0"/>
              </a:spcBef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fr-FR"/>
              <a:t>000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0" name="Espace réservé du texte 9">
            <a:extLst>
              <a:ext uri="{FF2B5EF4-FFF2-40B4-BE49-F238E27FC236}">
                <a16:creationId xmlns:a16="http://schemas.microsoft.com/office/drawing/2014/main" id="{6751A98A-C7C6-41B0-928E-A4B3666C12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587" y="6047420"/>
            <a:ext cx="6480000" cy="153888"/>
          </a:xfrm>
        </p:spPr>
        <p:txBody>
          <a:bodyPr anchor="b"/>
          <a:lstStyle>
            <a:lvl1pPr>
              <a:buFontTx/>
              <a:buNone/>
              <a:defRPr sz="1000" b="0" cap="none" baseline="0">
                <a:solidFill>
                  <a:schemeClr val="tx1"/>
                </a:solidFill>
              </a:defRPr>
            </a:lvl1pPr>
            <a:lvl2pPr>
              <a:buFontTx/>
              <a:buNone/>
              <a:defRPr sz="1100"/>
            </a:lvl2pPr>
            <a:lvl3pPr marL="0" indent="0">
              <a:spcBef>
                <a:spcPct val="0"/>
              </a:spcBef>
              <a:buFontTx/>
              <a:buNone/>
              <a:defRPr sz="1100"/>
            </a:lvl3pPr>
            <a:lvl4pPr>
              <a:buFontTx/>
              <a:buNone/>
              <a:defRPr sz="1100"/>
            </a:lvl4pPr>
            <a:lvl5pPr>
              <a:buFontTx/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Espace réservé du texte 9">
            <a:extLst>
              <a:ext uri="{FF2B5EF4-FFF2-40B4-BE49-F238E27FC236}">
                <a16:creationId xmlns:a16="http://schemas.microsoft.com/office/drawing/2014/main" id="{48331EA7-62F0-4228-9D7C-A23EBC52F1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9588" y="6047420"/>
            <a:ext cx="4428000" cy="153888"/>
          </a:xfrm>
        </p:spPr>
        <p:txBody>
          <a:bodyPr anchor="b"/>
          <a:lstStyle>
            <a:lvl1pPr>
              <a:buFontTx/>
              <a:buNone/>
              <a:defRPr sz="1000" b="0" cap="none" baseline="0">
                <a:solidFill>
                  <a:schemeClr val="bg1"/>
                </a:solidFill>
              </a:defRPr>
            </a:lvl1pPr>
            <a:lvl2pPr>
              <a:buFontTx/>
              <a:buNone/>
              <a:defRPr sz="1100"/>
            </a:lvl2pPr>
            <a:lvl3pPr marL="0" indent="0">
              <a:spcBef>
                <a:spcPct val="0"/>
              </a:spcBef>
              <a:buFontTx/>
              <a:buNone/>
              <a:defRPr sz="1100"/>
            </a:lvl3pPr>
            <a:lvl4pPr>
              <a:buFontTx/>
              <a:buNone/>
              <a:defRPr sz="1100"/>
            </a:lvl4pPr>
            <a:lvl5pPr>
              <a:buFontTx/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8" name="Espace réservé pour une image  11">
            <a:extLst>
              <a:ext uri="{FF2B5EF4-FFF2-40B4-BE49-F238E27FC236}">
                <a16:creationId xmlns:a16="http://schemas.microsoft.com/office/drawing/2014/main" id="{77208C47-D5E6-43C5-8FD4-021377C1413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8448001" y="2362482"/>
            <a:ext cx="2520000" cy="2520000"/>
          </a:xfrm>
          <a:prstGeom prst="ellipse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3" name="Espace réservé du texte 9">
            <a:extLst>
              <a:ext uri="{FF2B5EF4-FFF2-40B4-BE49-F238E27FC236}">
                <a16:creationId xmlns:a16="http://schemas.microsoft.com/office/drawing/2014/main" id="{DA64E125-8E64-4EB0-9BB2-99A65BF45AFE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7752336" y="2553173"/>
            <a:ext cx="1296000" cy="129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FontTx/>
              <a:buNone/>
              <a:defRPr sz="2200" b="1" cap="none" baseline="0">
                <a:solidFill>
                  <a:schemeClr val="bg1"/>
                </a:solidFill>
              </a:defRPr>
            </a:lvl1pPr>
            <a:lvl2pPr algn="ctr">
              <a:lnSpc>
                <a:spcPct val="90000"/>
              </a:lnSpc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  <a:lvl3pPr marL="0" indent="0" algn="ctr">
              <a:spcBef>
                <a:spcPct val="0"/>
              </a:spcBef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fr-FR"/>
              <a:t>000</a:t>
            </a:r>
          </a:p>
          <a:p>
            <a:pPr lvl="1"/>
            <a:r>
              <a:rPr lang="fr-FR"/>
              <a:t>Niveau 2</a:t>
            </a:r>
          </a:p>
        </p:txBody>
      </p:sp>
      <p:sp>
        <p:nvSpPr>
          <p:cNvPr id="25" name="Espace réservé du texte 9">
            <a:extLst>
              <a:ext uri="{FF2B5EF4-FFF2-40B4-BE49-F238E27FC236}">
                <a16:creationId xmlns:a16="http://schemas.microsoft.com/office/drawing/2014/main" id="{79806994-9773-402D-8EDF-6DCE08B20590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9744706" y="1828950"/>
            <a:ext cx="1296000" cy="129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FontTx/>
              <a:buNone/>
              <a:defRPr sz="2200" b="1" cap="none" baseline="0">
                <a:solidFill>
                  <a:schemeClr val="bg1"/>
                </a:solidFill>
              </a:defRPr>
            </a:lvl1pPr>
            <a:lvl2pPr algn="ctr">
              <a:lnSpc>
                <a:spcPct val="90000"/>
              </a:lnSpc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  <a:lvl3pPr marL="0" indent="0" algn="ctr">
              <a:spcBef>
                <a:spcPct val="0"/>
              </a:spcBef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fr-FR"/>
              <a:t>000</a:t>
            </a:r>
          </a:p>
          <a:p>
            <a:pPr lvl="1"/>
            <a:r>
              <a:rPr lang="fr-FR"/>
              <a:t>Niveau 2</a:t>
            </a:r>
          </a:p>
        </p:txBody>
      </p:sp>
      <p:sp>
        <p:nvSpPr>
          <p:cNvPr id="26" name="Espace réservé du texte 9">
            <a:extLst>
              <a:ext uri="{FF2B5EF4-FFF2-40B4-BE49-F238E27FC236}">
                <a16:creationId xmlns:a16="http://schemas.microsoft.com/office/drawing/2014/main" id="{51E7917F-0536-4624-8F89-446D8355DC85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10133940" y="3786583"/>
            <a:ext cx="1296000" cy="129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FontTx/>
              <a:buNone/>
              <a:defRPr sz="2200" b="1" cap="none" baseline="0">
                <a:solidFill>
                  <a:schemeClr val="bg1"/>
                </a:solidFill>
              </a:defRPr>
            </a:lvl1pPr>
            <a:lvl2pPr algn="ctr">
              <a:lnSpc>
                <a:spcPct val="90000"/>
              </a:lnSpc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  <a:lvl3pPr marL="0" indent="0" algn="ctr">
              <a:spcBef>
                <a:spcPct val="0"/>
              </a:spcBef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fr-FR"/>
              <a:t>000</a:t>
            </a:r>
          </a:p>
          <a:p>
            <a:pPr lvl="1"/>
            <a:r>
              <a:rPr lang="fr-FR"/>
              <a:t>Niveau 2</a:t>
            </a:r>
          </a:p>
        </p:txBody>
      </p:sp>
      <p:sp>
        <p:nvSpPr>
          <p:cNvPr id="21" name="Espace réservé du texte 9">
            <a:extLst>
              <a:ext uri="{FF2B5EF4-FFF2-40B4-BE49-F238E27FC236}">
                <a16:creationId xmlns:a16="http://schemas.microsoft.com/office/drawing/2014/main" id="{DA45BD70-1CAC-42FC-873F-F7907F564F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63191" y="729185"/>
            <a:ext cx="5400000" cy="369332"/>
          </a:xfrm>
        </p:spPr>
        <p:txBody>
          <a:bodyPr/>
          <a:lstStyle>
            <a:lvl1pPr>
              <a:buFontTx/>
              <a:buNone/>
              <a:defRPr sz="2400" b="0" cap="none" baseline="0">
                <a:solidFill>
                  <a:schemeClr val="accent2"/>
                </a:solidFill>
              </a:defRPr>
            </a:lvl1pPr>
            <a:lvl2pPr>
              <a:buFontTx/>
              <a:buNone/>
              <a:defRPr/>
            </a:lvl2pPr>
            <a:lvl3pPr marL="0" indent="0">
              <a:spcBef>
                <a:spcPct val="0"/>
              </a:spcBef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915067824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1_4 blocs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A55482-78EC-4211-9815-BA9CDB1F9F97}"/>
              </a:ext>
            </a:extLst>
          </p:cNvPr>
          <p:cNvSpPr/>
          <p:nvPr/>
        </p:nvSpPr>
        <p:spPr>
          <a:xfrm>
            <a:off x="0" y="944723"/>
            <a:ext cx="6091200" cy="2772000"/>
          </a:xfrm>
          <a:prstGeom prst="rect">
            <a:avLst/>
          </a:prstGeom>
          <a:solidFill>
            <a:srgbClr val="007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6A6D0-E6B4-482A-A2A1-FDAA222BCFD3}"/>
              </a:ext>
            </a:extLst>
          </p:cNvPr>
          <p:cNvSpPr/>
          <p:nvPr/>
        </p:nvSpPr>
        <p:spPr>
          <a:xfrm>
            <a:off x="6100800" y="3717032"/>
            <a:ext cx="6091200" cy="2772000"/>
          </a:xfrm>
          <a:prstGeom prst="rect">
            <a:avLst/>
          </a:prstGeom>
          <a:solidFill>
            <a:srgbClr val="007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6184" y="260648"/>
            <a:ext cx="9360000" cy="43088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441B6-7A18-458F-8F4B-7396AE0375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0262" y="1186333"/>
            <a:ext cx="3780000" cy="1569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C1C636E9-4E17-465C-9176-2039F9EC16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8412" y="1186333"/>
            <a:ext cx="3672000" cy="15696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0FDC0677-A3B8-46E2-AA4A-3AAF3C99EF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8412" y="4202081"/>
            <a:ext cx="3780000" cy="1569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33025186-CE52-49BF-A17F-FB103A0201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08262" y="4153754"/>
            <a:ext cx="3672000" cy="156966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DD4EC6-59BE-40DF-BB2D-85DA96E4010D}"/>
              </a:ext>
            </a:extLst>
          </p:cNvPr>
          <p:cNvCxnSpPr/>
          <p:nvPr/>
        </p:nvCxnSpPr>
        <p:spPr>
          <a:xfrm>
            <a:off x="6059996" y="944723"/>
            <a:ext cx="6132004" cy="0"/>
          </a:xfrm>
          <a:prstGeom prst="line">
            <a:avLst/>
          </a:prstGeom>
          <a:ln>
            <a:solidFill>
              <a:srgbClr val="007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F7561A3-9869-4337-9C09-8FD842FD6B39}"/>
              </a:ext>
            </a:extLst>
          </p:cNvPr>
          <p:cNvGrpSpPr/>
          <p:nvPr/>
        </p:nvGrpSpPr>
        <p:grpSpPr>
          <a:xfrm>
            <a:off x="10877252" y="6255876"/>
            <a:ext cx="992518" cy="602124"/>
            <a:chOff x="10877252" y="6255876"/>
            <a:chExt cx="992518" cy="602124"/>
          </a:xfrm>
        </p:grpSpPr>
        <p:sp>
          <p:nvSpPr>
            <p:cNvPr id="14" name="Forme">
              <a:extLst>
                <a:ext uri="{FF2B5EF4-FFF2-40B4-BE49-F238E27FC236}">
                  <a16:creationId xmlns:a16="http://schemas.microsoft.com/office/drawing/2014/main" id="{39F7031A-2114-447E-A903-6533A5C27C2A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FD08D307-4763-45C9-B486-E30C9B15D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sp>
        <p:nvSpPr>
          <p:cNvPr id="26" name="Espace réservé pour une image  25">
            <a:extLst>
              <a:ext uri="{FF2B5EF4-FFF2-40B4-BE49-F238E27FC236}">
                <a16:creationId xmlns:a16="http://schemas.microsoft.com/office/drawing/2014/main" id="{48B48740-7428-4DC5-B6A6-F58EE3207639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0" y="1052736"/>
            <a:ext cx="1917700" cy="2545715"/>
          </a:xfrm>
          <a:custGeom>
            <a:gdLst>
              <a:gd name="connsiteX0" fmla="*/ 657225 w 1917700"/>
              <a:gd name="connsiteY0" fmla="*/ 0 h 2545715"/>
              <a:gd name="connsiteX1" fmla="*/ 754380 w 1917700"/>
              <a:gd name="connsiteY1" fmla="*/ 3176 h 2545715"/>
              <a:gd name="connsiteX2" fmla="*/ 850265 w 1917700"/>
              <a:gd name="connsiteY2" fmla="*/ 14609 h 2545715"/>
              <a:gd name="connsiteX3" fmla="*/ 945515 w 1917700"/>
              <a:gd name="connsiteY3" fmla="*/ 33028 h 2545715"/>
              <a:gd name="connsiteX4" fmla="*/ 1039495 w 1917700"/>
              <a:gd name="connsiteY4" fmla="*/ 59070 h 2545715"/>
              <a:gd name="connsiteX5" fmla="*/ 1131570 w 1917700"/>
              <a:gd name="connsiteY5" fmla="*/ 92098 h 2545715"/>
              <a:gd name="connsiteX6" fmla="*/ 1221105 w 1917700"/>
              <a:gd name="connsiteY6" fmla="*/ 132748 h 2545715"/>
              <a:gd name="connsiteX7" fmla="*/ 1308735 w 1917700"/>
              <a:gd name="connsiteY7" fmla="*/ 180385 h 2545715"/>
              <a:gd name="connsiteX8" fmla="*/ 1392555 w 1917700"/>
              <a:gd name="connsiteY8" fmla="*/ 236279 h 2545715"/>
              <a:gd name="connsiteX9" fmla="*/ 1472565 w 1917700"/>
              <a:gd name="connsiteY9" fmla="*/ 298525 h 2545715"/>
              <a:gd name="connsiteX10" fmla="*/ 1548130 w 1917700"/>
              <a:gd name="connsiteY10" fmla="*/ 369027 h 2545715"/>
              <a:gd name="connsiteX11" fmla="*/ 1618615 w 1917700"/>
              <a:gd name="connsiteY11" fmla="*/ 445246 h 2545715"/>
              <a:gd name="connsiteX12" fmla="*/ 1681480 w 1917700"/>
              <a:gd name="connsiteY12" fmla="*/ 525276 h 2545715"/>
              <a:gd name="connsiteX13" fmla="*/ 1736725 w 1917700"/>
              <a:gd name="connsiteY13" fmla="*/ 609117 h 2545715"/>
              <a:gd name="connsiteX14" fmla="*/ 1784350 w 1917700"/>
              <a:gd name="connsiteY14" fmla="*/ 696134 h 2545715"/>
              <a:gd name="connsiteX15" fmla="*/ 1824990 w 1917700"/>
              <a:gd name="connsiteY15" fmla="*/ 785691 h 2545715"/>
              <a:gd name="connsiteX16" fmla="*/ 1858645 w 1917700"/>
              <a:gd name="connsiteY16" fmla="*/ 877789 h 2545715"/>
              <a:gd name="connsiteX17" fmla="*/ 1884045 w 1917700"/>
              <a:gd name="connsiteY17" fmla="*/ 971792 h 2545715"/>
              <a:gd name="connsiteX18" fmla="*/ 1902460 w 1917700"/>
              <a:gd name="connsiteY18" fmla="*/ 1067066 h 2545715"/>
              <a:gd name="connsiteX19" fmla="*/ 1913890 w 1917700"/>
              <a:gd name="connsiteY19" fmla="*/ 1163610 h 2545715"/>
              <a:gd name="connsiteX20" fmla="*/ 1917700 w 1917700"/>
              <a:gd name="connsiteY20" fmla="*/ 1260154 h 2545715"/>
              <a:gd name="connsiteX21" fmla="*/ 1913890 w 1917700"/>
              <a:gd name="connsiteY21" fmla="*/ 1356699 h 2545715"/>
              <a:gd name="connsiteX22" fmla="*/ 1902460 w 1917700"/>
              <a:gd name="connsiteY22" fmla="*/ 1453243 h 2545715"/>
              <a:gd name="connsiteX23" fmla="*/ 1884045 w 1917700"/>
              <a:gd name="connsiteY23" fmla="*/ 1548516 h 2545715"/>
              <a:gd name="connsiteX24" fmla="*/ 1858645 w 1917700"/>
              <a:gd name="connsiteY24" fmla="*/ 1642520 h 2545715"/>
              <a:gd name="connsiteX25" fmla="*/ 1824990 w 1917700"/>
              <a:gd name="connsiteY25" fmla="*/ 1734618 h 2545715"/>
              <a:gd name="connsiteX26" fmla="*/ 1784350 w 1917700"/>
              <a:gd name="connsiteY26" fmla="*/ 1824175 h 2545715"/>
              <a:gd name="connsiteX27" fmla="*/ 1736725 w 1917700"/>
              <a:gd name="connsiteY27" fmla="*/ 1911192 h 2545715"/>
              <a:gd name="connsiteX28" fmla="*/ 1681480 w 1917700"/>
              <a:gd name="connsiteY28" fmla="*/ 1995033 h 2545715"/>
              <a:gd name="connsiteX29" fmla="*/ 1618615 w 1917700"/>
              <a:gd name="connsiteY29" fmla="*/ 2075063 h 2545715"/>
              <a:gd name="connsiteX30" fmla="*/ 1522730 w 1917700"/>
              <a:gd name="connsiteY30" fmla="*/ 2176688 h 2545715"/>
              <a:gd name="connsiteX31" fmla="*/ 1447165 w 1917700"/>
              <a:gd name="connsiteY31" fmla="*/ 2247191 h 2545715"/>
              <a:gd name="connsiteX32" fmla="*/ 1366520 w 1917700"/>
              <a:gd name="connsiteY32" fmla="*/ 2309436 h 2545715"/>
              <a:gd name="connsiteX33" fmla="*/ 1282700 w 1917700"/>
              <a:gd name="connsiteY33" fmla="*/ 2364695 h 2545715"/>
              <a:gd name="connsiteX34" fmla="*/ 1195705 w 1917700"/>
              <a:gd name="connsiteY34" fmla="*/ 2412967 h 2545715"/>
              <a:gd name="connsiteX35" fmla="*/ 1106170 w 1917700"/>
              <a:gd name="connsiteY35" fmla="*/ 2453617 h 2545715"/>
              <a:gd name="connsiteX36" fmla="*/ 1014095 w 1917700"/>
              <a:gd name="connsiteY36" fmla="*/ 2486645 h 2545715"/>
              <a:gd name="connsiteX37" fmla="*/ 920115 w 1917700"/>
              <a:gd name="connsiteY37" fmla="*/ 2512687 h 2545715"/>
              <a:gd name="connsiteX38" fmla="*/ 824865 w 1917700"/>
              <a:gd name="connsiteY38" fmla="*/ 2531106 h 2545715"/>
              <a:gd name="connsiteX39" fmla="*/ 728345 w 1917700"/>
              <a:gd name="connsiteY39" fmla="*/ 2541904 h 2545715"/>
              <a:gd name="connsiteX40" fmla="*/ 631825 w 1917700"/>
              <a:gd name="connsiteY40" fmla="*/ 2545715 h 2545715"/>
              <a:gd name="connsiteX41" fmla="*/ 535305 w 1917700"/>
              <a:gd name="connsiteY41" fmla="*/ 2541904 h 2545715"/>
              <a:gd name="connsiteX42" fmla="*/ 439420 w 1917700"/>
              <a:gd name="connsiteY42" fmla="*/ 2531106 h 2545715"/>
              <a:gd name="connsiteX43" fmla="*/ 343535 w 1917700"/>
              <a:gd name="connsiteY43" fmla="*/ 2512687 h 2545715"/>
              <a:gd name="connsiteX44" fmla="*/ 250190 w 1917700"/>
              <a:gd name="connsiteY44" fmla="*/ 2486645 h 2545715"/>
              <a:gd name="connsiteX45" fmla="*/ 158115 w 1917700"/>
              <a:gd name="connsiteY45" fmla="*/ 2453617 h 2545715"/>
              <a:gd name="connsiteX46" fmla="*/ 67945 w 1917700"/>
              <a:gd name="connsiteY46" fmla="*/ 2412967 h 2545715"/>
              <a:gd name="connsiteX47" fmla="*/ 0 w 1917700"/>
              <a:gd name="connsiteY47" fmla="*/ 2375493 h 2545715"/>
              <a:gd name="connsiteX48" fmla="*/ 0 w 1917700"/>
              <a:gd name="connsiteY48" fmla="*/ 184831 h 2545715"/>
              <a:gd name="connsiteX49" fmla="*/ 6350 w 1917700"/>
              <a:gd name="connsiteY49" fmla="*/ 180385 h 2545715"/>
              <a:gd name="connsiteX50" fmla="*/ 93345 w 1917700"/>
              <a:gd name="connsiteY50" fmla="*/ 132748 h 2545715"/>
              <a:gd name="connsiteX51" fmla="*/ 183515 w 1917700"/>
              <a:gd name="connsiteY51" fmla="*/ 92098 h 2545715"/>
              <a:gd name="connsiteX52" fmla="*/ 275590 w 1917700"/>
              <a:gd name="connsiteY52" fmla="*/ 59070 h 2545715"/>
              <a:gd name="connsiteX53" fmla="*/ 369570 w 1917700"/>
              <a:gd name="connsiteY53" fmla="*/ 33028 h 2545715"/>
              <a:gd name="connsiteX54" fmla="*/ 464820 w 1917700"/>
              <a:gd name="connsiteY54" fmla="*/ 14609 h 2545715"/>
              <a:gd name="connsiteX55" fmla="*/ 560705 w 1917700"/>
              <a:gd name="connsiteY55" fmla="*/ 3176 h 25457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17700" h="2545715">
                <a:moveTo>
                  <a:pt x="657225" y="0"/>
                </a:moveTo>
                <a:lnTo>
                  <a:pt x="754380" y="3176"/>
                </a:lnTo>
                <a:lnTo>
                  <a:pt x="850265" y="14609"/>
                </a:lnTo>
                <a:lnTo>
                  <a:pt x="945515" y="33028"/>
                </a:lnTo>
                <a:lnTo>
                  <a:pt x="1039495" y="59070"/>
                </a:lnTo>
                <a:lnTo>
                  <a:pt x="1131570" y="92098"/>
                </a:lnTo>
                <a:lnTo>
                  <a:pt x="1221105" y="132748"/>
                </a:lnTo>
                <a:lnTo>
                  <a:pt x="1308735" y="180385"/>
                </a:lnTo>
                <a:lnTo>
                  <a:pt x="1392555" y="236279"/>
                </a:lnTo>
                <a:lnTo>
                  <a:pt x="1472565" y="298525"/>
                </a:lnTo>
                <a:lnTo>
                  <a:pt x="1548130" y="369027"/>
                </a:lnTo>
                <a:lnTo>
                  <a:pt x="1618615" y="445246"/>
                </a:lnTo>
                <a:lnTo>
                  <a:pt x="1681480" y="525276"/>
                </a:lnTo>
                <a:lnTo>
                  <a:pt x="1736725" y="609117"/>
                </a:lnTo>
                <a:lnTo>
                  <a:pt x="1784350" y="696134"/>
                </a:lnTo>
                <a:lnTo>
                  <a:pt x="1824990" y="785691"/>
                </a:lnTo>
                <a:lnTo>
                  <a:pt x="1858645" y="877789"/>
                </a:lnTo>
                <a:lnTo>
                  <a:pt x="1884045" y="971792"/>
                </a:lnTo>
                <a:lnTo>
                  <a:pt x="1902460" y="1067066"/>
                </a:lnTo>
                <a:lnTo>
                  <a:pt x="1913890" y="1163610"/>
                </a:lnTo>
                <a:lnTo>
                  <a:pt x="1917700" y="1260154"/>
                </a:lnTo>
                <a:lnTo>
                  <a:pt x="1913890" y="1356699"/>
                </a:lnTo>
                <a:lnTo>
                  <a:pt x="1902460" y="1453243"/>
                </a:lnTo>
                <a:lnTo>
                  <a:pt x="1884045" y="1548516"/>
                </a:lnTo>
                <a:lnTo>
                  <a:pt x="1858645" y="1642520"/>
                </a:lnTo>
                <a:lnTo>
                  <a:pt x="1824990" y="1734618"/>
                </a:lnTo>
                <a:lnTo>
                  <a:pt x="1784350" y="1824175"/>
                </a:lnTo>
                <a:lnTo>
                  <a:pt x="1736725" y="1911192"/>
                </a:lnTo>
                <a:lnTo>
                  <a:pt x="1681480" y="1995033"/>
                </a:lnTo>
                <a:lnTo>
                  <a:pt x="1618615" y="2075063"/>
                </a:lnTo>
                <a:lnTo>
                  <a:pt x="1522730" y="2176688"/>
                </a:lnTo>
                <a:lnTo>
                  <a:pt x="1447165" y="2247191"/>
                </a:lnTo>
                <a:lnTo>
                  <a:pt x="1366520" y="2309436"/>
                </a:lnTo>
                <a:lnTo>
                  <a:pt x="1282700" y="2364695"/>
                </a:lnTo>
                <a:lnTo>
                  <a:pt x="1195705" y="2412967"/>
                </a:lnTo>
                <a:lnTo>
                  <a:pt x="1106170" y="2453617"/>
                </a:lnTo>
                <a:lnTo>
                  <a:pt x="1014095" y="2486645"/>
                </a:lnTo>
                <a:lnTo>
                  <a:pt x="920115" y="2512687"/>
                </a:lnTo>
                <a:lnTo>
                  <a:pt x="824865" y="2531106"/>
                </a:lnTo>
                <a:lnTo>
                  <a:pt x="728345" y="2541904"/>
                </a:lnTo>
                <a:lnTo>
                  <a:pt x="631825" y="2545715"/>
                </a:lnTo>
                <a:lnTo>
                  <a:pt x="535305" y="2541904"/>
                </a:lnTo>
                <a:lnTo>
                  <a:pt x="439420" y="2531106"/>
                </a:lnTo>
                <a:lnTo>
                  <a:pt x="343535" y="2512687"/>
                </a:lnTo>
                <a:lnTo>
                  <a:pt x="250190" y="2486645"/>
                </a:lnTo>
                <a:lnTo>
                  <a:pt x="158115" y="2453617"/>
                </a:lnTo>
                <a:lnTo>
                  <a:pt x="67945" y="2412967"/>
                </a:lnTo>
                <a:lnTo>
                  <a:pt x="0" y="2375493"/>
                </a:lnTo>
                <a:lnTo>
                  <a:pt x="0" y="184831"/>
                </a:lnTo>
                <a:lnTo>
                  <a:pt x="6350" y="180385"/>
                </a:lnTo>
                <a:lnTo>
                  <a:pt x="93345" y="132748"/>
                </a:lnTo>
                <a:lnTo>
                  <a:pt x="183515" y="92098"/>
                </a:lnTo>
                <a:lnTo>
                  <a:pt x="275590" y="59070"/>
                </a:lnTo>
                <a:lnTo>
                  <a:pt x="369570" y="33028"/>
                </a:lnTo>
                <a:lnTo>
                  <a:pt x="464820" y="14609"/>
                </a:lnTo>
                <a:lnTo>
                  <a:pt x="560705" y="3176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481DCE90-5512-45DB-AC3A-2CC5F80759CB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0088562" y="3836566"/>
            <a:ext cx="2103438" cy="2544762"/>
          </a:xfrm>
          <a:custGeom>
            <a:gdLst>
              <a:gd name="connsiteX0" fmla="*/ 1285046 w 2103438"/>
              <a:gd name="connsiteY0" fmla="*/ 0 h 2544762"/>
              <a:gd name="connsiteX1" fmla="*/ 1381552 w 2103438"/>
              <a:gd name="connsiteY1" fmla="*/ 3809 h 2544762"/>
              <a:gd name="connsiteX2" fmla="*/ 1478057 w 2103438"/>
              <a:gd name="connsiteY2" fmla="*/ 15234 h 2544762"/>
              <a:gd name="connsiteX3" fmla="*/ 1573293 w 2103438"/>
              <a:gd name="connsiteY3" fmla="*/ 33643 h 2544762"/>
              <a:gd name="connsiteX4" fmla="*/ 1667259 w 2103438"/>
              <a:gd name="connsiteY4" fmla="*/ 59033 h 2544762"/>
              <a:gd name="connsiteX5" fmla="*/ 1759320 w 2103438"/>
              <a:gd name="connsiteY5" fmla="*/ 92675 h 2544762"/>
              <a:gd name="connsiteX6" fmla="*/ 1848841 w 2103438"/>
              <a:gd name="connsiteY6" fmla="*/ 133300 h 2544762"/>
              <a:gd name="connsiteX7" fmla="*/ 1935823 w 2103438"/>
              <a:gd name="connsiteY7" fmla="*/ 180907 h 2544762"/>
              <a:gd name="connsiteX8" fmla="*/ 2019631 w 2103438"/>
              <a:gd name="connsiteY8" fmla="*/ 236132 h 2544762"/>
              <a:gd name="connsiteX9" fmla="*/ 2100263 w 2103438"/>
              <a:gd name="connsiteY9" fmla="*/ 298973 h 2544762"/>
              <a:gd name="connsiteX10" fmla="*/ 2103438 w 2103438"/>
              <a:gd name="connsiteY10" fmla="*/ 302147 h 2544762"/>
              <a:gd name="connsiteX11" fmla="*/ 2103438 w 2103438"/>
              <a:gd name="connsiteY11" fmla="*/ 2219129 h 2544762"/>
              <a:gd name="connsiteX12" fmla="*/ 2074232 w 2103438"/>
              <a:gd name="connsiteY12" fmla="*/ 2245789 h 2544762"/>
              <a:gd name="connsiteX13" fmla="*/ 1994235 w 2103438"/>
              <a:gd name="connsiteY13" fmla="*/ 2308631 h 2544762"/>
              <a:gd name="connsiteX14" fmla="*/ 1910427 w 2103438"/>
              <a:gd name="connsiteY14" fmla="*/ 2363855 h 2544762"/>
              <a:gd name="connsiteX15" fmla="*/ 1823445 w 2103438"/>
              <a:gd name="connsiteY15" fmla="*/ 2412097 h 2544762"/>
              <a:gd name="connsiteX16" fmla="*/ 1733924 w 2103438"/>
              <a:gd name="connsiteY16" fmla="*/ 2452722 h 2544762"/>
              <a:gd name="connsiteX17" fmla="*/ 1641863 w 2103438"/>
              <a:gd name="connsiteY17" fmla="*/ 2485729 h 2544762"/>
              <a:gd name="connsiteX18" fmla="*/ 1547897 w 2103438"/>
              <a:gd name="connsiteY18" fmla="*/ 2511754 h 2544762"/>
              <a:gd name="connsiteX19" fmla="*/ 1452661 w 2103438"/>
              <a:gd name="connsiteY19" fmla="*/ 2530163 h 2544762"/>
              <a:gd name="connsiteX20" fmla="*/ 1356156 w 2103438"/>
              <a:gd name="connsiteY20" fmla="*/ 2540954 h 2544762"/>
              <a:gd name="connsiteX21" fmla="*/ 1259650 w 2103438"/>
              <a:gd name="connsiteY21" fmla="*/ 2544762 h 2544762"/>
              <a:gd name="connsiteX22" fmla="*/ 1163145 w 2103438"/>
              <a:gd name="connsiteY22" fmla="*/ 2540954 h 2544762"/>
              <a:gd name="connsiteX23" fmla="*/ 1066639 w 2103438"/>
              <a:gd name="connsiteY23" fmla="*/ 2530163 h 2544762"/>
              <a:gd name="connsiteX24" fmla="*/ 971404 w 2103438"/>
              <a:gd name="connsiteY24" fmla="*/ 2511754 h 2544762"/>
              <a:gd name="connsiteX25" fmla="*/ 877438 w 2103438"/>
              <a:gd name="connsiteY25" fmla="*/ 2485729 h 2544762"/>
              <a:gd name="connsiteX26" fmla="*/ 785377 w 2103438"/>
              <a:gd name="connsiteY26" fmla="*/ 2452722 h 2544762"/>
              <a:gd name="connsiteX27" fmla="*/ 695855 w 2103438"/>
              <a:gd name="connsiteY27" fmla="*/ 2412097 h 2544762"/>
              <a:gd name="connsiteX28" fmla="*/ 608873 w 2103438"/>
              <a:gd name="connsiteY28" fmla="*/ 2363855 h 2544762"/>
              <a:gd name="connsiteX29" fmla="*/ 525066 w 2103438"/>
              <a:gd name="connsiteY29" fmla="*/ 2308631 h 2544762"/>
              <a:gd name="connsiteX30" fmla="*/ 445068 w 2103438"/>
              <a:gd name="connsiteY30" fmla="*/ 2245789 h 2544762"/>
              <a:gd name="connsiteX31" fmla="*/ 368880 w 2103438"/>
              <a:gd name="connsiteY31" fmla="*/ 2175965 h 2544762"/>
              <a:gd name="connsiteX32" fmla="*/ 299040 w 2103438"/>
              <a:gd name="connsiteY32" fmla="*/ 2099794 h 2544762"/>
              <a:gd name="connsiteX33" fmla="*/ 236185 w 2103438"/>
              <a:gd name="connsiteY33" fmla="*/ 2019814 h 2544762"/>
              <a:gd name="connsiteX34" fmla="*/ 180948 w 2103438"/>
              <a:gd name="connsiteY34" fmla="*/ 1936025 h 2544762"/>
              <a:gd name="connsiteX35" fmla="*/ 132695 w 2103438"/>
              <a:gd name="connsiteY35" fmla="*/ 1849063 h 2544762"/>
              <a:gd name="connsiteX36" fmla="*/ 92061 w 2103438"/>
              <a:gd name="connsiteY36" fmla="*/ 1758926 h 2544762"/>
              <a:gd name="connsiteX37" fmla="*/ 59046 w 2103438"/>
              <a:gd name="connsiteY37" fmla="*/ 1666886 h 2544762"/>
              <a:gd name="connsiteX38" fmla="*/ 33015 w 2103438"/>
              <a:gd name="connsiteY38" fmla="*/ 1573576 h 2544762"/>
              <a:gd name="connsiteX39" fmla="*/ 14603 w 2103438"/>
              <a:gd name="connsiteY39" fmla="*/ 1477727 h 2544762"/>
              <a:gd name="connsiteX40" fmla="*/ 3810 w 2103438"/>
              <a:gd name="connsiteY40" fmla="*/ 1381878 h 2544762"/>
              <a:gd name="connsiteX41" fmla="*/ 0 w 2103438"/>
              <a:gd name="connsiteY41" fmla="*/ 1285394 h 2544762"/>
              <a:gd name="connsiteX42" fmla="*/ 3810 w 2103438"/>
              <a:gd name="connsiteY42" fmla="*/ 1188910 h 2544762"/>
              <a:gd name="connsiteX43" fmla="*/ 14603 w 2103438"/>
              <a:gd name="connsiteY43" fmla="*/ 1092426 h 2544762"/>
              <a:gd name="connsiteX44" fmla="*/ 33015 w 2103438"/>
              <a:gd name="connsiteY44" fmla="*/ 997212 h 2544762"/>
              <a:gd name="connsiteX45" fmla="*/ 59046 w 2103438"/>
              <a:gd name="connsiteY45" fmla="*/ 903267 h 2544762"/>
              <a:gd name="connsiteX46" fmla="*/ 92061 w 2103438"/>
              <a:gd name="connsiteY46" fmla="*/ 811226 h 2544762"/>
              <a:gd name="connsiteX47" fmla="*/ 132695 w 2103438"/>
              <a:gd name="connsiteY47" fmla="*/ 721725 h 2544762"/>
              <a:gd name="connsiteX48" fmla="*/ 180948 w 2103438"/>
              <a:gd name="connsiteY48" fmla="*/ 634762 h 2544762"/>
              <a:gd name="connsiteX49" fmla="*/ 236185 w 2103438"/>
              <a:gd name="connsiteY49" fmla="*/ 550974 h 2544762"/>
              <a:gd name="connsiteX50" fmla="*/ 299040 w 2103438"/>
              <a:gd name="connsiteY50" fmla="*/ 470359 h 2544762"/>
              <a:gd name="connsiteX51" fmla="*/ 394276 w 2103438"/>
              <a:gd name="connsiteY51" fmla="*/ 369432 h 2544762"/>
              <a:gd name="connsiteX52" fmla="*/ 470464 w 2103438"/>
              <a:gd name="connsiteY52" fmla="*/ 298973 h 2544762"/>
              <a:gd name="connsiteX53" fmla="*/ 550462 w 2103438"/>
              <a:gd name="connsiteY53" fmla="*/ 236132 h 2544762"/>
              <a:gd name="connsiteX54" fmla="*/ 634270 w 2103438"/>
              <a:gd name="connsiteY54" fmla="*/ 180907 h 2544762"/>
              <a:gd name="connsiteX55" fmla="*/ 721252 w 2103438"/>
              <a:gd name="connsiteY55" fmla="*/ 133300 h 2544762"/>
              <a:gd name="connsiteX56" fmla="*/ 810773 w 2103438"/>
              <a:gd name="connsiteY56" fmla="*/ 92675 h 2544762"/>
              <a:gd name="connsiteX57" fmla="*/ 902834 w 2103438"/>
              <a:gd name="connsiteY57" fmla="*/ 59033 h 2544762"/>
              <a:gd name="connsiteX58" fmla="*/ 996800 w 2103438"/>
              <a:gd name="connsiteY58" fmla="*/ 33643 h 2544762"/>
              <a:gd name="connsiteX59" fmla="*/ 1092036 w 2103438"/>
              <a:gd name="connsiteY59" fmla="*/ 15234 h 2544762"/>
              <a:gd name="connsiteX60" fmla="*/ 1188541 w 2103438"/>
              <a:gd name="connsiteY60" fmla="*/ 3809 h 254476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103438" h="2544762">
                <a:moveTo>
                  <a:pt x="1285046" y="0"/>
                </a:moveTo>
                <a:lnTo>
                  <a:pt x="1381552" y="3809"/>
                </a:lnTo>
                <a:lnTo>
                  <a:pt x="1478057" y="15234"/>
                </a:lnTo>
                <a:lnTo>
                  <a:pt x="1573293" y="33643"/>
                </a:lnTo>
                <a:lnTo>
                  <a:pt x="1667259" y="59033"/>
                </a:lnTo>
                <a:lnTo>
                  <a:pt x="1759320" y="92675"/>
                </a:lnTo>
                <a:lnTo>
                  <a:pt x="1848841" y="133300"/>
                </a:lnTo>
                <a:lnTo>
                  <a:pt x="1935823" y="180907"/>
                </a:lnTo>
                <a:lnTo>
                  <a:pt x="2019631" y="236132"/>
                </a:lnTo>
                <a:lnTo>
                  <a:pt x="2100263" y="298973"/>
                </a:lnTo>
                <a:lnTo>
                  <a:pt x="2103438" y="302147"/>
                </a:lnTo>
                <a:lnTo>
                  <a:pt x="2103438" y="2219129"/>
                </a:lnTo>
                <a:lnTo>
                  <a:pt x="2074232" y="2245789"/>
                </a:lnTo>
                <a:lnTo>
                  <a:pt x="1994235" y="2308631"/>
                </a:lnTo>
                <a:lnTo>
                  <a:pt x="1910427" y="2363855"/>
                </a:lnTo>
                <a:lnTo>
                  <a:pt x="1823445" y="2412097"/>
                </a:lnTo>
                <a:lnTo>
                  <a:pt x="1733924" y="2452722"/>
                </a:lnTo>
                <a:lnTo>
                  <a:pt x="1641863" y="2485729"/>
                </a:lnTo>
                <a:lnTo>
                  <a:pt x="1547897" y="2511754"/>
                </a:lnTo>
                <a:lnTo>
                  <a:pt x="1452661" y="2530163"/>
                </a:lnTo>
                <a:lnTo>
                  <a:pt x="1356156" y="2540954"/>
                </a:lnTo>
                <a:lnTo>
                  <a:pt x="1259650" y="2544762"/>
                </a:lnTo>
                <a:lnTo>
                  <a:pt x="1163145" y="2540954"/>
                </a:lnTo>
                <a:lnTo>
                  <a:pt x="1066639" y="2530163"/>
                </a:lnTo>
                <a:lnTo>
                  <a:pt x="971404" y="2511754"/>
                </a:lnTo>
                <a:lnTo>
                  <a:pt x="877438" y="2485729"/>
                </a:lnTo>
                <a:lnTo>
                  <a:pt x="785377" y="2452722"/>
                </a:lnTo>
                <a:lnTo>
                  <a:pt x="695855" y="2412097"/>
                </a:lnTo>
                <a:lnTo>
                  <a:pt x="608873" y="2363855"/>
                </a:lnTo>
                <a:lnTo>
                  <a:pt x="525066" y="2308631"/>
                </a:lnTo>
                <a:lnTo>
                  <a:pt x="445068" y="2245789"/>
                </a:lnTo>
                <a:lnTo>
                  <a:pt x="368880" y="2175965"/>
                </a:lnTo>
                <a:lnTo>
                  <a:pt x="299040" y="2099794"/>
                </a:lnTo>
                <a:lnTo>
                  <a:pt x="236185" y="2019814"/>
                </a:lnTo>
                <a:lnTo>
                  <a:pt x="180948" y="1936025"/>
                </a:lnTo>
                <a:lnTo>
                  <a:pt x="132695" y="1849063"/>
                </a:lnTo>
                <a:lnTo>
                  <a:pt x="92061" y="1758926"/>
                </a:lnTo>
                <a:lnTo>
                  <a:pt x="59046" y="1666886"/>
                </a:lnTo>
                <a:lnTo>
                  <a:pt x="33015" y="1573576"/>
                </a:lnTo>
                <a:lnTo>
                  <a:pt x="14603" y="1477727"/>
                </a:lnTo>
                <a:lnTo>
                  <a:pt x="3810" y="1381878"/>
                </a:lnTo>
                <a:lnTo>
                  <a:pt x="0" y="1285394"/>
                </a:lnTo>
                <a:lnTo>
                  <a:pt x="3810" y="1188910"/>
                </a:lnTo>
                <a:lnTo>
                  <a:pt x="14603" y="1092426"/>
                </a:lnTo>
                <a:lnTo>
                  <a:pt x="33015" y="997212"/>
                </a:lnTo>
                <a:lnTo>
                  <a:pt x="59046" y="903267"/>
                </a:lnTo>
                <a:lnTo>
                  <a:pt x="92061" y="811226"/>
                </a:lnTo>
                <a:lnTo>
                  <a:pt x="132695" y="721725"/>
                </a:lnTo>
                <a:lnTo>
                  <a:pt x="180948" y="634762"/>
                </a:lnTo>
                <a:lnTo>
                  <a:pt x="236185" y="550974"/>
                </a:lnTo>
                <a:lnTo>
                  <a:pt x="299040" y="470359"/>
                </a:lnTo>
                <a:lnTo>
                  <a:pt x="394276" y="369432"/>
                </a:lnTo>
                <a:lnTo>
                  <a:pt x="470464" y="298973"/>
                </a:lnTo>
                <a:lnTo>
                  <a:pt x="550462" y="236132"/>
                </a:lnTo>
                <a:lnTo>
                  <a:pt x="634270" y="180907"/>
                </a:lnTo>
                <a:lnTo>
                  <a:pt x="721252" y="133300"/>
                </a:lnTo>
                <a:lnTo>
                  <a:pt x="810773" y="92675"/>
                </a:lnTo>
                <a:lnTo>
                  <a:pt x="902834" y="59033"/>
                </a:lnTo>
                <a:lnTo>
                  <a:pt x="996800" y="33643"/>
                </a:lnTo>
                <a:lnTo>
                  <a:pt x="1092036" y="15234"/>
                </a:lnTo>
                <a:lnTo>
                  <a:pt x="1188541" y="3809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9" name="Espace réservé pour une image  25">
            <a:extLst>
              <a:ext uri="{FF2B5EF4-FFF2-40B4-BE49-F238E27FC236}">
                <a16:creationId xmlns:a16="http://schemas.microsoft.com/office/drawing/2014/main" id="{1704AC37-BF36-4E69-9575-BBEED025BA6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-75" y="3835613"/>
            <a:ext cx="1917700" cy="2545715"/>
          </a:xfrm>
          <a:custGeom>
            <a:gdLst>
              <a:gd name="connsiteX0" fmla="*/ 657225 w 1917700"/>
              <a:gd name="connsiteY0" fmla="*/ 0 h 2545715"/>
              <a:gd name="connsiteX1" fmla="*/ 754380 w 1917700"/>
              <a:gd name="connsiteY1" fmla="*/ 3176 h 2545715"/>
              <a:gd name="connsiteX2" fmla="*/ 850265 w 1917700"/>
              <a:gd name="connsiteY2" fmla="*/ 14609 h 2545715"/>
              <a:gd name="connsiteX3" fmla="*/ 945515 w 1917700"/>
              <a:gd name="connsiteY3" fmla="*/ 33028 h 2545715"/>
              <a:gd name="connsiteX4" fmla="*/ 1039495 w 1917700"/>
              <a:gd name="connsiteY4" fmla="*/ 59070 h 2545715"/>
              <a:gd name="connsiteX5" fmla="*/ 1131570 w 1917700"/>
              <a:gd name="connsiteY5" fmla="*/ 92098 h 2545715"/>
              <a:gd name="connsiteX6" fmla="*/ 1221105 w 1917700"/>
              <a:gd name="connsiteY6" fmla="*/ 132748 h 2545715"/>
              <a:gd name="connsiteX7" fmla="*/ 1308735 w 1917700"/>
              <a:gd name="connsiteY7" fmla="*/ 180385 h 2545715"/>
              <a:gd name="connsiteX8" fmla="*/ 1392555 w 1917700"/>
              <a:gd name="connsiteY8" fmla="*/ 236279 h 2545715"/>
              <a:gd name="connsiteX9" fmla="*/ 1472565 w 1917700"/>
              <a:gd name="connsiteY9" fmla="*/ 298525 h 2545715"/>
              <a:gd name="connsiteX10" fmla="*/ 1548130 w 1917700"/>
              <a:gd name="connsiteY10" fmla="*/ 369027 h 2545715"/>
              <a:gd name="connsiteX11" fmla="*/ 1618615 w 1917700"/>
              <a:gd name="connsiteY11" fmla="*/ 445246 h 2545715"/>
              <a:gd name="connsiteX12" fmla="*/ 1681480 w 1917700"/>
              <a:gd name="connsiteY12" fmla="*/ 525276 h 2545715"/>
              <a:gd name="connsiteX13" fmla="*/ 1736725 w 1917700"/>
              <a:gd name="connsiteY13" fmla="*/ 609117 h 2545715"/>
              <a:gd name="connsiteX14" fmla="*/ 1784350 w 1917700"/>
              <a:gd name="connsiteY14" fmla="*/ 696134 h 2545715"/>
              <a:gd name="connsiteX15" fmla="*/ 1824990 w 1917700"/>
              <a:gd name="connsiteY15" fmla="*/ 785691 h 2545715"/>
              <a:gd name="connsiteX16" fmla="*/ 1858645 w 1917700"/>
              <a:gd name="connsiteY16" fmla="*/ 877789 h 2545715"/>
              <a:gd name="connsiteX17" fmla="*/ 1884045 w 1917700"/>
              <a:gd name="connsiteY17" fmla="*/ 971792 h 2545715"/>
              <a:gd name="connsiteX18" fmla="*/ 1902460 w 1917700"/>
              <a:gd name="connsiteY18" fmla="*/ 1067066 h 2545715"/>
              <a:gd name="connsiteX19" fmla="*/ 1913890 w 1917700"/>
              <a:gd name="connsiteY19" fmla="*/ 1163610 h 2545715"/>
              <a:gd name="connsiteX20" fmla="*/ 1917700 w 1917700"/>
              <a:gd name="connsiteY20" fmla="*/ 1260154 h 2545715"/>
              <a:gd name="connsiteX21" fmla="*/ 1913890 w 1917700"/>
              <a:gd name="connsiteY21" fmla="*/ 1356699 h 2545715"/>
              <a:gd name="connsiteX22" fmla="*/ 1902460 w 1917700"/>
              <a:gd name="connsiteY22" fmla="*/ 1453243 h 2545715"/>
              <a:gd name="connsiteX23" fmla="*/ 1884045 w 1917700"/>
              <a:gd name="connsiteY23" fmla="*/ 1548516 h 2545715"/>
              <a:gd name="connsiteX24" fmla="*/ 1858645 w 1917700"/>
              <a:gd name="connsiteY24" fmla="*/ 1642520 h 2545715"/>
              <a:gd name="connsiteX25" fmla="*/ 1824990 w 1917700"/>
              <a:gd name="connsiteY25" fmla="*/ 1734618 h 2545715"/>
              <a:gd name="connsiteX26" fmla="*/ 1784350 w 1917700"/>
              <a:gd name="connsiteY26" fmla="*/ 1824175 h 2545715"/>
              <a:gd name="connsiteX27" fmla="*/ 1736725 w 1917700"/>
              <a:gd name="connsiteY27" fmla="*/ 1911192 h 2545715"/>
              <a:gd name="connsiteX28" fmla="*/ 1681480 w 1917700"/>
              <a:gd name="connsiteY28" fmla="*/ 1995033 h 2545715"/>
              <a:gd name="connsiteX29" fmla="*/ 1618615 w 1917700"/>
              <a:gd name="connsiteY29" fmla="*/ 2075063 h 2545715"/>
              <a:gd name="connsiteX30" fmla="*/ 1522730 w 1917700"/>
              <a:gd name="connsiteY30" fmla="*/ 2176688 h 2545715"/>
              <a:gd name="connsiteX31" fmla="*/ 1447165 w 1917700"/>
              <a:gd name="connsiteY31" fmla="*/ 2247191 h 2545715"/>
              <a:gd name="connsiteX32" fmla="*/ 1366520 w 1917700"/>
              <a:gd name="connsiteY32" fmla="*/ 2309436 h 2545715"/>
              <a:gd name="connsiteX33" fmla="*/ 1282700 w 1917700"/>
              <a:gd name="connsiteY33" fmla="*/ 2364695 h 2545715"/>
              <a:gd name="connsiteX34" fmla="*/ 1195705 w 1917700"/>
              <a:gd name="connsiteY34" fmla="*/ 2412967 h 2545715"/>
              <a:gd name="connsiteX35" fmla="*/ 1106170 w 1917700"/>
              <a:gd name="connsiteY35" fmla="*/ 2453617 h 2545715"/>
              <a:gd name="connsiteX36" fmla="*/ 1014095 w 1917700"/>
              <a:gd name="connsiteY36" fmla="*/ 2486645 h 2545715"/>
              <a:gd name="connsiteX37" fmla="*/ 920115 w 1917700"/>
              <a:gd name="connsiteY37" fmla="*/ 2512687 h 2545715"/>
              <a:gd name="connsiteX38" fmla="*/ 824865 w 1917700"/>
              <a:gd name="connsiteY38" fmla="*/ 2531106 h 2545715"/>
              <a:gd name="connsiteX39" fmla="*/ 728345 w 1917700"/>
              <a:gd name="connsiteY39" fmla="*/ 2541904 h 2545715"/>
              <a:gd name="connsiteX40" fmla="*/ 631825 w 1917700"/>
              <a:gd name="connsiteY40" fmla="*/ 2545715 h 2545715"/>
              <a:gd name="connsiteX41" fmla="*/ 535305 w 1917700"/>
              <a:gd name="connsiteY41" fmla="*/ 2541904 h 2545715"/>
              <a:gd name="connsiteX42" fmla="*/ 439420 w 1917700"/>
              <a:gd name="connsiteY42" fmla="*/ 2531106 h 2545715"/>
              <a:gd name="connsiteX43" fmla="*/ 343535 w 1917700"/>
              <a:gd name="connsiteY43" fmla="*/ 2512687 h 2545715"/>
              <a:gd name="connsiteX44" fmla="*/ 250190 w 1917700"/>
              <a:gd name="connsiteY44" fmla="*/ 2486645 h 2545715"/>
              <a:gd name="connsiteX45" fmla="*/ 158115 w 1917700"/>
              <a:gd name="connsiteY45" fmla="*/ 2453617 h 2545715"/>
              <a:gd name="connsiteX46" fmla="*/ 67945 w 1917700"/>
              <a:gd name="connsiteY46" fmla="*/ 2412967 h 2545715"/>
              <a:gd name="connsiteX47" fmla="*/ 0 w 1917700"/>
              <a:gd name="connsiteY47" fmla="*/ 2375493 h 2545715"/>
              <a:gd name="connsiteX48" fmla="*/ 0 w 1917700"/>
              <a:gd name="connsiteY48" fmla="*/ 184831 h 2545715"/>
              <a:gd name="connsiteX49" fmla="*/ 6350 w 1917700"/>
              <a:gd name="connsiteY49" fmla="*/ 180385 h 2545715"/>
              <a:gd name="connsiteX50" fmla="*/ 93345 w 1917700"/>
              <a:gd name="connsiteY50" fmla="*/ 132748 h 2545715"/>
              <a:gd name="connsiteX51" fmla="*/ 183515 w 1917700"/>
              <a:gd name="connsiteY51" fmla="*/ 92098 h 2545715"/>
              <a:gd name="connsiteX52" fmla="*/ 275590 w 1917700"/>
              <a:gd name="connsiteY52" fmla="*/ 59070 h 2545715"/>
              <a:gd name="connsiteX53" fmla="*/ 369570 w 1917700"/>
              <a:gd name="connsiteY53" fmla="*/ 33028 h 2545715"/>
              <a:gd name="connsiteX54" fmla="*/ 464820 w 1917700"/>
              <a:gd name="connsiteY54" fmla="*/ 14609 h 2545715"/>
              <a:gd name="connsiteX55" fmla="*/ 560705 w 1917700"/>
              <a:gd name="connsiteY55" fmla="*/ 3176 h 25457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17700" h="2545715">
                <a:moveTo>
                  <a:pt x="657225" y="0"/>
                </a:moveTo>
                <a:lnTo>
                  <a:pt x="754380" y="3176"/>
                </a:lnTo>
                <a:lnTo>
                  <a:pt x="850265" y="14609"/>
                </a:lnTo>
                <a:lnTo>
                  <a:pt x="945515" y="33028"/>
                </a:lnTo>
                <a:lnTo>
                  <a:pt x="1039495" y="59070"/>
                </a:lnTo>
                <a:lnTo>
                  <a:pt x="1131570" y="92098"/>
                </a:lnTo>
                <a:lnTo>
                  <a:pt x="1221105" y="132748"/>
                </a:lnTo>
                <a:lnTo>
                  <a:pt x="1308735" y="180385"/>
                </a:lnTo>
                <a:lnTo>
                  <a:pt x="1392555" y="236279"/>
                </a:lnTo>
                <a:lnTo>
                  <a:pt x="1472565" y="298525"/>
                </a:lnTo>
                <a:lnTo>
                  <a:pt x="1548130" y="369027"/>
                </a:lnTo>
                <a:lnTo>
                  <a:pt x="1618615" y="445246"/>
                </a:lnTo>
                <a:lnTo>
                  <a:pt x="1681480" y="525276"/>
                </a:lnTo>
                <a:lnTo>
                  <a:pt x="1736725" y="609117"/>
                </a:lnTo>
                <a:lnTo>
                  <a:pt x="1784350" y="696134"/>
                </a:lnTo>
                <a:lnTo>
                  <a:pt x="1824990" y="785691"/>
                </a:lnTo>
                <a:lnTo>
                  <a:pt x="1858645" y="877789"/>
                </a:lnTo>
                <a:lnTo>
                  <a:pt x="1884045" y="971792"/>
                </a:lnTo>
                <a:lnTo>
                  <a:pt x="1902460" y="1067066"/>
                </a:lnTo>
                <a:lnTo>
                  <a:pt x="1913890" y="1163610"/>
                </a:lnTo>
                <a:lnTo>
                  <a:pt x="1917700" y="1260154"/>
                </a:lnTo>
                <a:lnTo>
                  <a:pt x="1913890" y="1356699"/>
                </a:lnTo>
                <a:lnTo>
                  <a:pt x="1902460" y="1453243"/>
                </a:lnTo>
                <a:lnTo>
                  <a:pt x="1884045" y="1548516"/>
                </a:lnTo>
                <a:lnTo>
                  <a:pt x="1858645" y="1642520"/>
                </a:lnTo>
                <a:lnTo>
                  <a:pt x="1824990" y="1734618"/>
                </a:lnTo>
                <a:lnTo>
                  <a:pt x="1784350" y="1824175"/>
                </a:lnTo>
                <a:lnTo>
                  <a:pt x="1736725" y="1911192"/>
                </a:lnTo>
                <a:lnTo>
                  <a:pt x="1681480" y="1995033"/>
                </a:lnTo>
                <a:lnTo>
                  <a:pt x="1618615" y="2075063"/>
                </a:lnTo>
                <a:lnTo>
                  <a:pt x="1522730" y="2176688"/>
                </a:lnTo>
                <a:lnTo>
                  <a:pt x="1447165" y="2247191"/>
                </a:lnTo>
                <a:lnTo>
                  <a:pt x="1366520" y="2309436"/>
                </a:lnTo>
                <a:lnTo>
                  <a:pt x="1282700" y="2364695"/>
                </a:lnTo>
                <a:lnTo>
                  <a:pt x="1195705" y="2412967"/>
                </a:lnTo>
                <a:lnTo>
                  <a:pt x="1106170" y="2453617"/>
                </a:lnTo>
                <a:lnTo>
                  <a:pt x="1014095" y="2486645"/>
                </a:lnTo>
                <a:lnTo>
                  <a:pt x="920115" y="2512687"/>
                </a:lnTo>
                <a:lnTo>
                  <a:pt x="824865" y="2531106"/>
                </a:lnTo>
                <a:lnTo>
                  <a:pt x="728345" y="2541904"/>
                </a:lnTo>
                <a:lnTo>
                  <a:pt x="631825" y="2545715"/>
                </a:lnTo>
                <a:lnTo>
                  <a:pt x="535305" y="2541904"/>
                </a:lnTo>
                <a:lnTo>
                  <a:pt x="439420" y="2531106"/>
                </a:lnTo>
                <a:lnTo>
                  <a:pt x="343535" y="2512687"/>
                </a:lnTo>
                <a:lnTo>
                  <a:pt x="250190" y="2486645"/>
                </a:lnTo>
                <a:lnTo>
                  <a:pt x="158115" y="2453617"/>
                </a:lnTo>
                <a:lnTo>
                  <a:pt x="67945" y="2412967"/>
                </a:lnTo>
                <a:lnTo>
                  <a:pt x="0" y="2375493"/>
                </a:lnTo>
                <a:lnTo>
                  <a:pt x="0" y="184831"/>
                </a:lnTo>
                <a:lnTo>
                  <a:pt x="6350" y="180385"/>
                </a:lnTo>
                <a:lnTo>
                  <a:pt x="93345" y="132748"/>
                </a:lnTo>
                <a:lnTo>
                  <a:pt x="183515" y="92098"/>
                </a:lnTo>
                <a:lnTo>
                  <a:pt x="275590" y="59070"/>
                </a:lnTo>
                <a:lnTo>
                  <a:pt x="369570" y="33028"/>
                </a:lnTo>
                <a:lnTo>
                  <a:pt x="464820" y="14609"/>
                </a:lnTo>
                <a:lnTo>
                  <a:pt x="560705" y="3176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1" name="Espace réservé pour une image  28">
            <a:extLst>
              <a:ext uri="{FF2B5EF4-FFF2-40B4-BE49-F238E27FC236}">
                <a16:creationId xmlns:a16="http://schemas.microsoft.com/office/drawing/2014/main" id="{BF182CD7-194B-4044-BA7B-413572148C76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10088562" y="1052735"/>
            <a:ext cx="2103438" cy="2544762"/>
          </a:xfrm>
          <a:custGeom>
            <a:gdLst>
              <a:gd name="connsiteX0" fmla="*/ 1285046 w 2103438"/>
              <a:gd name="connsiteY0" fmla="*/ 0 h 2544762"/>
              <a:gd name="connsiteX1" fmla="*/ 1381552 w 2103438"/>
              <a:gd name="connsiteY1" fmla="*/ 3809 h 2544762"/>
              <a:gd name="connsiteX2" fmla="*/ 1478057 w 2103438"/>
              <a:gd name="connsiteY2" fmla="*/ 15234 h 2544762"/>
              <a:gd name="connsiteX3" fmla="*/ 1573293 w 2103438"/>
              <a:gd name="connsiteY3" fmla="*/ 33643 h 2544762"/>
              <a:gd name="connsiteX4" fmla="*/ 1667259 w 2103438"/>
              <a:gd name="connsiteY4" fmla="*/ 59033 h 2544762"/>
              <a:gd name="connsiteX5" fmla="*/ 1759320 w 2103438"/>
              <a:gd name="connsiteY5" fmla="*/ 92675 h 2544762"/>
              <a:gd name="connsiteX6" fmla="*/ 1848841 w 2103438"/>
              <a:gd name="connsiteY6" fmla="*/ 133300 h 2544762"/>
              <a:gd name="connsiteX7" fmla="*/ 1935823 w 2103438"/>
              <a:gd name="connsiteY7" fmla="*/ 180907 h 2544762"/>
              <a:gd name="connsiteX8" fmla="*/ 2019631 w 2103438"/>
              <a:gd name="connsiteY8" fmla="*/ 236132 h 2544762"/>
              <a:gd name="connsiteX9" fmla="*/ 2100263 w 2103438"/>
              <a:gd name="connsiteY9" fmla="*/ 298973 h 2544762"/>
              <a:gd name="connsiteX10" fmla="*/ 2103438 w 2103438"/>
              <a:gd name="connsiteY10" fmla="*/ 302147 h 2544762"/>
              <a:gd name="connsiteX11" fmla="*/ 2103438 w 2103438"/>
              <a:gd name="connsiteY11" fmla="*/ 2219129 h 2544762"/>
              <a:gd name="connsiteX12" fmla="*/ 2074232 w 2103438"/>
              <a:gd name="connsiteY12" fmla="*/ 2245789 h 2544762"/>
              <a:gd name="connsiteX13" fmla="*/ 1994235 w 2103438"/>
              <a:gd name="connsiteY13" fmla="*/ 2308631 h 2544762"/>
              <a:gd name="connsiteX14" fmla="*/ 1910427 w 2103438"/>
              <a:gd name="connsiteY14" fmla="*/ 2363855 h 2544762"/>
              <a:gd name="connsiteX15" fmla="*/ 1823445 w 2103438"/>
              <a:gd name="connsiteY15" fmla="*/ 2412097 h 2544762"/>
              <a:gd name="connsiteX16" fmla="*/ 1733924 w 2103438"/>
              <a:gd name="connsiteY16" fmla="*/ 2452722 h 2544762"/>
              <a:gd name="connsiteX17" fmla="*/ 1641863 w 2103438"/>
              <a:gd name="connsiteY17" fmla="*/ 2485729 h 2544762"/>
              <a:gd name="connsiteX18" fmla="*/ 1547897 w 2103438"/>
              <a:gd name="connsiteY18" fmla="*/ 2511754 h 2544762"/>
              <a:gd name="connsiteX19" fmla="*/ 1452661 w 2103438"/>
              <a:gd name="connsiteY19" fmla="*/ 2530163 h 2544762"/>
              <a:gd name="connsiteX20" fmla="*/ 1356156 w 2103438"/>
              <a:gd name="connsiteY20" fmla="*/ 2540954 h 2544762"/>
              <a:gd name="connsiteX21" fmla="*/ 1259650 w 2103438"/>
              <a:gd name="connsiteY21" fmla="*/ 2544762 h 2544762"/>
              <a:gd name="connsiteX22" fmla="*/ 1163145 w 2103438"/>
              <a:gd name="connsiteY22" fmla="*/ 2540954 h 2544762"/>
              <a:gd name="connsiteX23" fmla="*/ 1066639 w 2103438"/>
              <a:gd name="connsiteY23" fmla="*/ 2530163 h 2544762"/>
              <a:gd name="connsiteX24" fmla="*/ 971404 w 2103438"/>
              <a:gd name="connsiteY24" fmla="*/ 2511754 h 2544762"/>
              <a:gd name="connsiteX25" fmla="*/ 877438 w 2103438"/>
              <a:gd name="connsiteY25" fmla="*/ 2485729 h 2544762"/>
              <a:gd name="connsiteX26" fmla="*/ 785377 w 2103438"/>
              <a:gd name="connsiteY26" fmla="*/ 2452722 h 2544762"/>
              <a:gd name="connsiteX27" fmla="*/ 695855 w 2103438"/>
              <a:gd name="connsiteY27" fmla="*/ 2412097 h 2544762"/>
              <a:gd name="connsiteX28" fmla="*/ 608873 w 2103438"/>
              <a:gd name="connsiteY28" fmla="*/ 2363855 h 2544762"/>
              <a:gd name="connsiteX29" fmla="*/ 525066 w 2103438"/>
              <a:gd name="connsiteY29" fmla="*/ 2308631 h 2544762"/>
              <a:gd name="connsiteX30" fmla="*/ 445068 w 2103438"/>
              <a:gd name="connsiteY30" fmla="*/ 2245789 h 2544762"/>
              <a:gd name="connsiteX31" fmla="*/ 368880 w 2103438"/>
              <a:gd name="connsiteY31" fmla="*/ 2175965 h 2544762"/>
              <a:gd name="connsiteX32" fmla="*/ 299040 w 2103438"/>
              <a:gd name="connsiteY32" fmla="*/ 2099794 h 2544762"/>
              <a:gd name="connsiteX33" fmla="*/ 236185 w 2103438"/>
              <a:gd name="connsiteY33" fmla="*/ 2019814 h 2544762"/>
              <a:gd name="connsiteX34" fmla="*/ 180948 w 2103438"/>
              <a:gd name="connsiteY34" fmla="*/ 1936025 h 2544762"/>
              <a:gd name="connsiteX35" fmla="*/ 132695 w 2103438"/>
              <a:gd name="connsiteY35" fmla="*/ 1849063 h 2544762"/>
              <a:gd name="connsiteX36" fmla="*/ 92061 w 2103438"/>
              <a:gd name="connsiteY36" fmla="*/ 1758926 h 2544762"/>
              <a:gd name="connsiteX37" fmla="*/ 59046 w 2103438"/>
              <a:gd name="connsiteY37" fmla="*/ 1666886 h 2544762"/>
              <a:gd name="connsiteX38" fmla="*/ 33015 w 2103438"/>
              <a:gd name="connsiteY38" fmla="*/ 1573576 h 2544762"/>
              <a:gd name="connsiteX39" fmla="*/ 14603 w 2103438"/>
              <a:gd name="connsiteY39" fmla="*/ 1477727 h 2544762"/>
              <a:gd name="connsiteX40" fmla="*/ 3810 w 2103438"/>
              <a:gd name="connsiteY40" fmla="*/ 1381878 h 2544762"/>
              <a:gd name="connsiteX41" fmla="*/ 0 w 2103438"/>
              <a:gd name="connsiteY41" fmla="*/ 1285394 h 2544762"/>
              <a:gd name="connsiteX42" fmla="*/ 3810 w 2103438"/>
              <a:gd name="connsiteY42" fmla="*/ 1188910 h 2544762"/>
              <a:gd name="connsiteX43" fmla="*/ 14603 w 2103438"/>
              <a:gd name="connsiteY43" fmla="*/ 1092426 h 2544762"/>
              <a:gd name="connsiteX44" fmla="*/ 33015 w 2103438"/>
              <a:gd name="connsiteY44" fmla="*/ 997212 h 2544762"/>
              <a:gd name="connsiteX45" fmla="*/ 59046 w 2103438"/>
              <a:gd name="connsiteY45" fmla="*/ 903267 h 2544762"/>
              <a:gd name="connsiteX46" fmla="*/ 92061 w 2103438"/>
              <a:gd name="connsiteY46" fmla="*/ 811226 h 2544762"/>
              <a:gd name="connsiteX47" fmla="*/ 132695 w 2103438"/>
              <a:gd name="connsiteY47" fmla="*/ 721725 h 2544762"/>
              <a:gd name="connsiteX48" fmla="*/ 180948 w 2103438"/>
              <a:gd name="connsiteY48" fmla="*/ 634762 h 2544762"/>
              <a:gd name="connsiteX49" fmla="*/ 236185 w 2103438"/>
              <a:gd name="connsiteY49" fmla="*/ 550974 h 2544762"/>
              <a:gd name="connsiteX50" fmla="*/ 299040 w 2103438"/>
              <a:gd name="connsiteY50" fmla="*/ 470359 h 2544762"/>
              <a:gd name="connsiteX51" fmla="*/ 394276 w 2103438"/>
              <a:gd name="connsiteY51" fmla="*/ 369432 h 2544762"/>
              <a:gd name="connsiteX52" fmla="*/ 470464 w 2103438"/>
              <a:gd name="connsiteY52" fmla="*/ 298973 h 2544762"/>
              <a:gd name="connsiteX53" fmla="*/ 550462 w 2103438"/>
              <a:gd name="connsiteY53" fmla="*/ 236132 h 2544762"/>
              <a:gd name="connsiteX54" fmla="*/ 634270 w 2103438"/>
              <a:gd name="connsiteY54" fmla="*/ 180907 h 2544762"/>
              <a:gd name="connsiteX55" fmla="*/ 721252 w 2103438"/>
              <a:gd name="connsiteY55" fmla="*/ 133300 h 2544762"/>
              <a:gd name="connsiteX56" fmla="*/ 810773 w 2103438"/>
              <a:gd name="connsiteY56" fmla="*/ 92675 h 2544762"/>
              <a:gd name="connsiteX57" fmla="*/ 902834 w 2103438"/>
              <a:gd name="connsiteY57" fmla="*/ 59033 h 2544762"/>
              <a:gd name="connsiteX58" fmla="*/ 996800 w 2103438"/>
              <a:gd name="connsiteY58" fmla="*/ 33643 h 2544762"/>
              <a:gd name="connsiteX59" fmla="*/ 1092036 w 2103438"/>
              <a:gd name="connsiteY59" fmla="*/ 15234 h 2544762"/>
              <a:gd name="connsiteX60" fmla="*/ 1188541 w 2103438"/>
              <a:gd name="connsiteY60" fmla="*/ 3809 h 254476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103438" h="2544762">
                <a:moveTo>
                  <a:pt x="1285046" y="0"/>
                </a:moveTo>
                <a:lnTo>
                  <a:pt x="1381552" y="3809"/>
                </a:lnTo>
                <a:lnTo>
                  <a:pt x="1478057" y="15234"/>
                </a:lnTo>
                <a:lnTo>
                  <a:pt x="1573293" y="33643"/>
                </a:lnTo>
                <a:lnTo>
                  <a:pt x="1667259" y="59033"/>
                </a:lnTo>
                <a:lnTo>
                  <a:pt x="1759320" y="92675"/>
                </a:lnTo>
                <a:lnTo>
                  <a:pt x="1848841" y="133300"/>
                </a:lnTo>
                <a:lnTo>
                  <a:pt x="1935823" y="180907"/>
                </a:lnTo>
                <a:lnTo>
                  <a:pt x="2019631" y="236132"/>
                </a:lnTo>
                <a:lnTo>
                  <a:pt x="2100263" y="298973"/>
                </a:lnTo>
                <a:lnTo>
                  <a:pt x="2103438" y="302147"/>
                </a:lnTo>
                <a:lnTo>
                  <a:pt x="2103438" y="2219129"/>
                </a:lnTo>
                <a:lnTo>
                  <a:pt x="2074232" y="2245789"/>
                </a:lnTo>
                <a:lnTo>
                  <a:pt x="1994235" y="2308631"/>
                </a:lnTo>
                <a:lnTo>
                  <a:pt x="1910427" y="2363855"/>
                </a:lnTo>
                <a:lnTo>
                  <a:pt x="1823445" y="2412097"/>
                </a:lnTo>
                <a:lnTo>
                  <a:pt x="1733924" y="2452722"/>
                </a:lnTo>
                <a:lnTo>
                  <a:pt x="1641863" y="2485729"/>
                </a:lnTo>
                <a:lnTo>
                  <a:pt x="1547897" y="2511754"/>
                </a:lnTo>
                <a:lnTo>
                  <a:pt x="1452661" y="2530163"/>
                </a:lnTo>
                <a:lnTo>
                  <a:pt x="1356156" y="2540954"/>
                </a:lnTo>
                <a:lnTo>
                  <a:pt x="1259650" y="2544762"/>
                </a:lnTo>
                <a:lnTo>
                  <a:pt x="1163145" y="2540954"/>
                </a:lnTo>
                <a:lnTo>
                  <a:pt x="1066639" y="2530163"/>
                </a:lnTo>
                <a:lnTo>
                  <a:pt x="971404" y="2511754"/>
                </a:lnTo>
                <a:lnTo>
                  <a:pt x="877438" y="2485729"/>
                </a:lnTo>
                <a:lnTo>
                  <a:pt x="785377" y="2452722"/>
                </a:lnTo>
                <a:lnTo>
                  <a:pt x="695855" y="2412097"/>
                </a:lnTo>
                <a:lnTo>
                  <a:pt x="608873" y="2363855"/>
                </a:lnTo>
                <a:lnTo>
                  <a:pt x="525066" y="2308631"/>
                </a:lnTo>
                <a:lnTo>
                  <a:pt x="445068" y="2245789"/>
                </a:lnTo>
                <a:lnTo>
                  <a:pt x="368880" y="2175965"/>
                </a:lnTo>
                <a:lnTo>
                  <a:pt x="299040" y="2099794"/>
                </a:lnTo>
                <a:lnTo>
                  <a:pt x="236185" y="2019814"/>
                </a:lnTo>
                <a:lnTo>
                  <a:pt x="180948" y="1936025"/>
                </a:lnTo>
                <a:lnTo>
                  <a:pt x="132695" y="1849063"/>
                </a:lnTo>
                <a:lnTo>
                  <a:pt x="92061" y="1758926"/>
                </a:lnTo>
                <a:lnTo>
                  <a:pt x="59046" y="1666886"/>
                </a:lnTo>
                <a:lnTo>
                  <a:pt x="33015" y="1573576"/>
                </a:lnTo>
                <a:lnTo>
                  <a:pt x="14603" y="1477727"/>
                </a:lnTo>
                <a:lnTo>
                  <a:pt x="3810" y="1381878"/>
                </a:lnTo>
                <a:lnTo>
                  <a:pt x="0" y="1285394"/>
                </a:lnTo>
                <a:lnTo>
                  <a:pt x="3810" y="1188910"/>
                </a:lnTo>
                <a:lnTo>
                  <a:pt x="14603" y="1092426"/>
                </a:lnTo>
                <a:lnTo>
                  <a:pt x="33015" y="997212"/>
                </a:lnTo>
                <a:lnTo>
                  <a:pt x="59046" y="903267"/>
                </a:lnTo>
                <a:lnTo>
                  <a:pt x="92061" y="811226"/>
                </a:lnTo>
                <a:lnTo>
                  <a:pt x="132695" y="721725"/>
                </a:lnTo>
                <a:lnTo>
                  <a:pt x="180948" y="634762"/>
                </a:lnTo>
                <a:lnTo>
                  <a:pt x="236185" y="550974"/>
                </a:lnTo>
                <a:lnTo>
                  <a:pt x="299040" y="470359"/>
                </a:lnTo>
                <a:lnTo>
                  <a:pt x="394276" y="369432"/>
                </a:lnTo>
                <a:lnTo>
                  <a:pt x="470464" y="298973"/>
                </a:lnTo>
                <a:lnTo>
                  <a:pt x="550462" y="236132"/>
                </a:lnTo>
                <a:lnTo>
                  <a:pt x="634270" y="180907"/>
                </a:lnTo>
                <a:lnTo>
                  <a:pt x="721252" y="133300"/>
                </a:lnTo>
                <a:lnTo>
                  <a:pt x="810773" y="92675"/>
                </a:lnTo>
                <a:lnTo>
                  <a:pt x="902834" y="59033"/>
                </a:lnTo>
                <a:lnTo>
                  <a:pt x="996800" y="33643"/>
                </a:lnTo>
                <a:lnTo>
                  <a:pt x="1092036" y="15234"/>
                </a:lnTo>
                <a:lnTo>
                  <a:pt x="1188541" y="3809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7899129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2 blocs tex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06A6D0-E6B4-482A-A2A1-FDAA222BCFD3}"/>
              </a:ext>
            </a:extLst>
          </p:cNvPr>
          <p:cNvSpPr/>
          <p:nvPr/>
        </p:nvSpPr>
        <p:spPr>
          <a:xfrm>
            <a:off x="6108000" y="944723"/>
            <a:ext cx="6084000" cy="5544000"/>
          </a:xfrm>
          <a:prstGeom prst="rect">
            <a:avLst/>
          </a:prstGeom>
          <a:solidFill>
            <a:srgbClr val="007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0FDC0677-A3B8-46E2-AA4A-3AAF3C99EF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2064" y="1751328"/>
            <a:ext cx="4968348" cy="1038746"/>
          </a:xfrm>
        </p:spPr>
        <p:txBody>
          <a:bodyPr/>
          <a:lstStyle>
            <a:lvl1pPr algn="ctr">
              <a:spcAft>
                <a:spcPts val="1800"/>
              </a:spcAft>
              <a:defRPr cap="none" baseline="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33025186-CE52-49BF-A17F-FB103A0201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0" y="1751328"/>
            <a:ext cx="4968000" cy="1038746"/>
          </a:xfrm>
        </p:spPr>
        <p:txBody>
          <a:bodyPr/>
          <a:lstStyle>
            <a:lvl1pPr algn="ctr">
              <a:spcAft>
                <a:spcPts val="1800"/>
              </a:spcAft>
              <a:defRPr cap="none" baseline="0"/>
            </a:lvl1pPr>
            <a:lvl2pPr algn="ctr">
              <a:defRPr/>
            </a:lvl2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F7561A3-9869-4337-9C09-8FD842FD6B39}"/>
              </a:ext>
            </a:extLst>
          </p:cNvPr>
          <p:cNvGrpSpPr/>
          <p:nvPr/>
        </p:nvGrpSpPr>
        <p:grpSpPr>
          <a:xfrm>
            <a:off x="10877252" y="6255876"/>
            <a:ext cx="992518" cy="602124"/>
            <a:chOff x="10877252" y="6255876"/>
            <a:chExt cx="992518" cy="602124"/>
          </a:xfrm>
        </p:grpSpPr>
        <p:sp>
          <p:nvSpPr>
            <p:cNvPr id="14" name="Forme">
              <a:extLst>
                <a:ext uri="{FF2B5EF4-FFF2-40B4-BE49-F238E27FC236}">
                  <a16:creationId xmlns:a16="http://schemas.microsoft.com/office/drawing/2014/main" id="{39F7031A-2114-447E-A903-6533A5C27C2A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FD08D307-4763-45C9-B486-E30C9B15D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9C0676A-12B4-4749-9193-AD49E5EBD1C2}"/>
              </a:ext>
            </a:extLst>
          </p:cNvPr>
          <p:cNvCxnSpPr/>
          <p:nvPr/>
        </p:nvCxnSpPr>
        <p:spPr>
          <a:xfrm>
            <a:off x="0" y="944723"/>
            <a:ext cx="6120000" cy="0"/>
          </a:xfrm>
          <a:prstGeom prst="line">
            <a:avLst/>
          </a:prstGeom>
          <a:ln>
            <a:solidFill>
              <a:srgbClr val="007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55DDBC86-C05D-4D68-9DC7-12B1E31E2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00" y="1118472"/>
            <a:ext cx="360000" cy="40235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B0FCA8-BB68-448B-AD67-B946B5C1E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71" y="1123881"/>
            <a:ext cx="446607" cy="432000"/>
          </a:xfrm>
          <a:prstGeom prst="rect">
            <a:avLst/>
          </a:prstGeom>
        </p:spPr>
      </p:pic>
      <p:sp>
        <p:nvSpPr>
          <p:cNvPr id="16" name="Espace réservé du pied de page 2">
            <a:extLst>
              <a:ext uri="{FF2B5EF4-FFF2-40B4-BE49-F238E27FC236}">
                <a16:creationId xmlns:a16="http://schemas.microsoft.com/office/drawing/2014/main" id="{54569C82-1AD8-4208-ADFF-C4CF8DFECEBA}"/>
              </a:ext>
            </a:extLst>
          </p:cNvPr>
          <p:cNvSpPr txBox="1"/>
          <p:nvPr/>
        </p:nvSpPr>
        <p:spPr>
          <a:xfrm>
            <a:off x="4038600" y="6597760"/>
            <a:ext cx="4114800" cy="153888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COPYRIGHT © 2022 - ATEMPO - ALL RIGHTS RESERVED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35472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3 blocs tex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06A6D0-E6B4-482A-A2A1-FDAA222BCFD3}"/>
              </a:ext>
            </a:extLst>
          </p:cNvPr>
          <p:cNvSpPr/>
          <p:nvPr/>
        </p:nvSpPr>
        <p:spPr>
          <a:xfrm>
            <a:off x="4115780" y="944723"/>
            <a:ext cx="4104458" cy="5544000"/>
          </a:xfrm>
          <a:prstGeom prst="rect">
            <a:avLst/>
          </a:prstGeom>
          <a:solidFill>
            <a:srgbClr val="007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C5F26-25E2-4CF2-BA1E-C38E44EF256F}"/>
              </a:ext>
            </a:extLst>
          </p:cNvPr>
          <p:cNvSpPr/>
          <p:nvPr/>
        </p:nvSpPr>
        <p:spPr>
          <a:xfrm>
            <a:off x="8196000" y="944723"/>
            <a:ext cx="3996000" cy="5544000"/>
          </a:xfrm>
          <a:prstGeom prst="rect">
            <a:avLst/>
          </a:prstGeom>
          <a:solidFill>
            <a:srgbClr val="77D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0FDC0677-A3B8-46E2-AA4A-3AAF3C99EF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9287" y="1751328"/>
            <a:ext cx="3672000" cy="1038746"/>
          </a:xfrm>
        </p:spPr>
        <p:txBody>
          <a:bodyPr/>
          <a:lstStyle>
            <a:lvl1pPr algn="ctr">
              <a:spcAft>
                <a:spcPts val="1800"/>
              </a:spcAft>
              <a:defRPr cap="none" baseline="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33025186-CE52-49BF-A17F-FB103A0201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9356" y="1751328"/>
            <a:ext cx="3672408" cy="1038746"/>
          </a:xfrm>
        </p:spPr>
        <p:txBody>
          <a:bodyPr/>
          <a:lstStyle>
            <a:lvl1pPr algn="ctr">
              <a:spcAft>
                <a:spcPts val="1800"/>
              </a:spcAft>
              <a:defRPr cap="none" baseline="0"/>
            </a:lvl1pPr>
            <a:lvl2pPr algn="ctr">
              <a:defRPr/>
            </a:lvl2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F7561A3-9869-4337-9C09-8FD842FD6B39}"/>
              </a:ext>
            </a:extLst>
          </p:cNvPr>
          <p:cNvGrpSpPr/>
          <p:nvPr/>
        </p:nvGrpSpPr>
        <p:grpSpPr>
          <a:xfrm>
            <a:off x="10877252" y="6255876"/>
            <a:ext cx="992518" cy="602124"/>
            <a:chOff x="10877252" y="6255876"/>
            <a:chExt cx="992518" cy="602124"/>
          </a:xfrm>
        </p:grpSpPr>
        <p:sp>
          <p:nvSpPr>
            <p:cNvPr id="14" name="Forme">
              <a:extLst>
                <a:ext uri="{FF2B5EF4-FFF2-40B4-BE49-F238E27FC236}">
                  <a16:creationId xmlns:a16="http://schemas.microsoft.com/office/drawing/2014/main" id="{39F7031A-2114-447E-A903-6533A5C27C2A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FD08D307-4763-45C9-B486-E30C9B15D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9C0676A-12B4-4749-9193-AD49E5EBD1C2}"/>
              </a:ext>
            </a:extLst>
          </p:cNvPr>
          <p:cNvCxnSpPr/>
          <p:nvPr/>
        </p:nvCxnSpPr>
        <p:spPr>
          <a:xfrm>
            <a:off x="0" y="944723"/>
            <a:ext cx="4212000" cy="0"/>
          </a:xfrm>
          <a:prstGeom prst="line">
            <a:avLst/>
          </a:prstGeom>
          <a:ln>
            <a:solidFill>
              <a:srgbClr val="007A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55DDBC86-C05D-4D68-9DC7-12B1E31E2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40" y="1118472"/>
            <a:ext cx="360000" cy="40235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B0FCA8-BB68-448B-AD67-B946B5C1E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23881"/>
            <a:ext cx="446607" cy="432000"/>
          </a:xfrm>
          <a:prstGeom prst="rect">
            <a:avLst/>
          </a:prstGeom>
        </p:spPr>
      </p:pic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8294EE2-B97E-4FFC-A28F-0945EA1CF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64252" y="1751328"/>
            <a:ext cx="3672000" cy="1038746"/>
          </a:xfrm>
        </p:spPr>
        <p:txBody>
          <a:bodyPr/>
          <a:lstStyle>
            <a:lvl1pPr algn="ctr">
              <a:spcAft>
                <a:spcPts val="1800"/>
              </a:spcAft>
              <a:defRPr cap="none" baseline="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80CE9F-91A3-41A6-860B-ABA3BD87F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2" y="1192505"/>
            <a:ext cx="288000" cy="2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0127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9">
            <a:extLst>
              <a:ext uri="{FF2B5EF4-FFF2-40B4-BE49-F238E27FC236}">
                <a16:creationId xmlns:a16="http://schemas.microsoft.com/office/drawing/2014/main" id="{BC2C555C-80CD-41FE-BE79-1196217FC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3191" y="729185"/>
            <a:ext cx="8640000" cy="369332"/>
          </a:xfrm>
        </p:spPr>
        <p:txBody>
          <a:bodyPr/>
          <a:lstStyle>
            <a:lvl1pPr>
              <a:buFontTx/>
              <a:buNone/>
              <a:defRPr sz="2400" b="0" cap="none" baseline="0">
                <a:solidFill>
                  <a:schemeClr val="accent2"/>
                </a:solidFill>
              </a:defRPr>
            </a:lvl1pPr>
            <a:lvl2pPr>
              <a:buFontTx/>
              <a:buNone/>
              <a:defRPr/>
            </a:lvl2pPr>
            <a:lvl3pPr marL="0" indent="0">
              <a:spcBef>
                <a:spcPct val="0"/>
              </a:spcBef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48155560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preserve="1">
  <p:cSld name="Ouverture 2">
    <p:bg>
      <p:bgPr>
        <a:blipFill dpi="0" rotWithShape="1">
          <a:blip r:embed="rId3">
            <a:lum/>
          </a:blip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4F36B370-2493-4C5D-B0AB-3FD7C4FF3068}"/>
              </a:ext>
            </a:extLst>
          </p:cNvPr>
          <p:cNvSpPr/>
          <p:nvPr/>
        </p:nvSpPr>
        <p:spPr bwMode="auto">
          <a:xfrm>
            <a:off x="299356" y="0"/>
            <a:ext cx="3005138" cy="1724025"/>
          </a:xfrm>
          <a:custGeom>
            <a:gdLst>
              <a:gd name="T0" fmla="+- 0 5191 460"/>
              <a:gd name="T1" fmla="*/ T0 w 4731"/>
              <a:gd name="T2" fmla="*/ 0 h 2714"/>
              <a:gd name="T3" fmla="+- 0 1156 460"/>
              <a:gd name="T4" fmla="*/ T3 w 4731"/>
              <a:gd name="T5" fmla="*/ 0 h 2714"/>
              <a:gd name="T6" fmla="+- 0 877 460"/>
              <a:gd name="T7" fmla="*/ T6 w 4731"/>
              <a:gd name="T8" fmla="*/ 279 h 2714"/>
              <a:gd name="T9" fmla="+- 0 798 460"/>
              <a:gd name="T10" fmla="*/ T9 w 4731"/>
              <a:gd name="T11" fmla="*/ 365 h 2714"/>
              <a:gd name="T12" fmla="+- 0 727 460"/>
              <a:gd name="T13" fmla="*/ T12 w 4731"/>
              <a:gd name="T14" fmla="*/ 456 h 2714"/>
              <a:gd name="T15" fmla="+- 0 664 460"/>
              <a:gd name="T16" fmla="*/ T15 w 4731"/>
              <a:gd name="T17" fmla="*/ 551 h 2714"/>
              <a:gd name="T18" fmla="+- 0 610 460"/>
              <a:gd name="T19" fmla="*/ T18 w 4731"/>
              <a:gd name="T20" fmla="*/ 649 h 2714"/>
              <a:gd name="T21" fmla="+- 0 564 460"/>
              <a:gd name="T22" fmla="*/ T21 w 4731"/>
              <a:gd name="T23" fmla="*/ 751 h 2714"/>
              <a:gd name="T24" fmla="+- 0 527 460"/>
              <a:gd name="T25" fmla="*/ T24 w 4731"/>
              <a:gd name="T26" fmla="*/ 855 h 2714"/>
              <a:gd name="T27" fmla="+- 0 497 460"/>
              <a:gd name="T28" fmla="*/ T27 w 4731"/>
              <a:gd name="T29" fmla="*/ 961 h 2714"/>
              <a:gd name="T30" fmla="+- 0 476 460"/>
              <a:gd name="T31" fmla="*/ T30 w 4731"/>
              <a:gd name="T32" fmla="*/ 1069 h 2714"/>
              <a:gd name="T33" fmla="+- 0 464 460"/>
              <a:gd name="T34" fmla="*/ T33 w 4731"/>
              <a:gd name="T35" fmla="*/ 1178 h 2714"/>
              <a:gd name="T36" fmla="+- 0 460 460"/>
              <a:gd name="T37" fmla="*/ T36 w 4731"/>
              <a:gd name="T38" fmla="*/ 1288 h 2714"/>
              <a:gd name="T39" fmla="+- 0 464 460"/>
              <a:gd name="T40" fmla="*/ T39 w 4731"/>
              <a:gd name="T41" fmla="*/ 1397 h 2714"/>
              <a:gd name="T42" fmla="+- 0 476 460"/>
              <a:gd name="T43" fmla="*/ T42 w 4731"/>
              <a:gd name="T44" fmla="*/ 1506 h 2714"/>
              <a:gd name="T45" fmla="+- 0 497 460"/>
              <a:gd name="T46" fmla="*/ T45 w 4731"/>
              <a:gd name="T47" fmla="*/ 1614 h 2714"/>
              <a:gd name="T48" fmla="+- 0 527 460"/>
              <a:gd name="T49" fmla="*/ T48 w 4731"/>
              <a:gd name="T50" fmla="*/ 1720 h 2714"/>
              <a:gd name="T51" fmla="+- 0 564 460"/>
              <a:gd name="T52" fmla="*/ T51 w 4731"/>
              <a:gd name="T53" fmla="*/ 1824 h 2714"/>
              <a:gd name="T54" fmla="+- 0 610 460"/>
              <a:gd name="T55" fmla="*/ T54 w 4731"/>
              <a:gd name="T56" fmla="*/ 1926 h 2714"/>
              <a:gd name="T57" fmla="+- 0 664 460"/>
              <a:gd name="T58" fmla="*/ T57 w 4731"/>
              <a:gd name="T59" fmla="*/ 2025 h 2714"/>
              <a:gd name="T60" fmla="+- 0 727 460"/>
              <a:gd name="T61" fmla="*/ T60 w 4731"/>
              <a:gd name="T62" fmla="*/ 2119 h 2714"/>
              <a:gd name="T63" fmla="+- 0 798 460"/>
              <a:gd name="T64" fmla="*/ T63 w 4731"/>
              <a:gd name="T65" fmla="*/ 2210 h 2714"/>
              <a:gd name="T66" fmla="+- 0 877 460"/>
              <a:gd name="T67" fmla="*/ T66 w 4731"/>
              <a:gd name="T68" fmla="*/ 2296 h 2714"/>
              <a:gd name="T69" fmla="+- 0 964 460"/>
              <a:gd name="T70" fmla="*/ T69 w 4731"/>
              <a:gd name="T71" fmla="*/ 2376 h 2714"/>
              <a:gd name="T72" fmla="+- 0 1054 460"/>
              <a:gd name="T73" fmla="*/ T72 w 4731"/>
              <a:gd name="T74" fmla="*/ 2447 h 2714"/>
              <a:gd name="T75" fmla="+- 0 1149 460"/>
              <a:gd name="T76" fmla="*/ T75 w 4731"/>
              <a:gd name="T77" fmla="*/ 2509 h 2714"/>
              <a:gd name="T78" fmla="+- 0 1248 460"/>
              <a:gd name="T79" fmla="*/ T78 w 4731"/>
              <a:gd name="T80" fmla="*/ 2564 h 2714"/>
              <a:gd name="T81" fmla="+- 0 1349 460"/>
              <a:gd name="T82" fmla="*/ T81 w 4731"/>
              <a:gd name="T83" fmla="*/ 2610 h 2714"/>
              <a:gd name="T84" fmla="+- 0 1454 460"/>
              <a:gd name="T85" fmla="*/ T84 w 4731"/>
              <a:gd name="T86" fmla="*/ 2647 h 2714"/>
              <a:gd name="T87" fmla="+- 0 1560 460"/>
              <a:gd name="T88" fmla="*/ T87 w 4731"/>
              <a:gd name="T89" fmla="*/ 2676 h 2714"/>
              <a:gd name="T90" fmla="+- 0 1668 460"/>
              <a:gd name="T91" fmla="*/ T90 w 4731"/>
              <a:gd name="T92" fmla="*/ 2697 h 2714"/>
              <a:gd name="T93" fmla="+- 0 1777 460"/>
              <a:gd name="T94" fmla="*/ T93 w 4731"/>
              <a:gd name="T95" fmla="*/ 2710 h 2714"/>
              <a:gd name="T96" fmla="+- 0 1886 460"/>
              <a:gd name="T97" fmla="*/ T96 w 4731"/>
              <a:gd name="T98" fmla="*/ 2714 h 2714"/>
              <a:gd name="T99" fmla="+- 0 1996 460"/>
              <a:gd name="T100" fmla="*/ T99 w 4731"/>
              <a:gd name="T101" fmla="*/ 2710 h 2714"/>
              <a:gd name="T102" fmla="+- 0 2104 460"/>
              <a:gd name="T103" fmla="*/ T102 w 4731"/>
              <a:gd name="T104" fmla="*/ 2697 h 2714"/>
              <a:gd name="T105" fmla="+- 0 2212 460"/>
              <a:gd name="T106" fmla="*/ T105 w 4731"/>
              <a:gd name="T107" fmla="*/ 2676 h 2714"/>
              <a:gd name="T108" fmla="+- 0 2319 460"/>
              <a:gd name="T109" fmla="*/ T108 w 4731"/>
              <a:gd name="T110" fmla="*/ 2647 h 2714"/>
              <a:gd name="T111" fmla="+- 0 2423 460"/>
              <a:gd name="T112" fmla="*/ T111 w 4731"/>
              <a:gd name="T113" fmla="*/ 2610 h 2714"/>
              <a:gd name="T114" fmla="+- 0 2525 460"/>
              <a:gd name="T115" fmla="*/ T114 w 4731"/>
              <a:gd name="T116" fmla="*/ 2564 h 2714"/>
              <a:gd name="T117" fmla="+- 0 2623 460"/>
              <a:gd name="T118" fmla="*/ T117 w 4731"/>
              <a:gd name="T119" fmla="*/ 2509 h 2714"/>
              <a:gd name="T120" fmla="+- 0 2718 460"/>
              <a:gd name="T121" fmla="*/ T120 w 4731"/>
              <a:gd name="T122" fmla="*/ 2447 h 2714"/>
              <a:gd name="T123" fmla="+- 0 2809 460"/>
              <a:gd name="T124" fmla="*/ T123 w 4731"/>
              <a:gd name="T125" fmla="*/ 2376 h 2714"/>
              <a:gd name="T126" fmla="+- 0 2895 460"/>
              <a:gd name="T127" fmla="*/ T126 w 4731"/>
              <a:gd name="T128" fmla="*/ 2296 h 2714"/>
              <a:gd name="T129" fmla="+- 0 5191 460"/>
              <a:gd name="T130" fmla="*/ T129 w 4731"/>
              <a:gd name="T131" fmla="*/ 0 h 2714"/>
            </a:gdLst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  <a:cxn ang="0">
                <a:pos x="T88" y="T89"/>
              </a:cxn>
              <a:cxn ang="0">
                <a:pos x="T91" y="T92"/>
              </a:cxn>
              <a:cxn ang="0">
                <a:pos x="T94" y="T95"/>
              </a:cxn>
              <a:cxn ang="0">
                <a:pos x="T97" y="T98"/>
              </a:cxn>
              <a:cxn ang="0">
                <a:pos x="T100" y="T101"/>
              </a:cxn>
              <a:cxn ang="0">
                <a:pos x="T103" y="T104"/>
              </a:cxn>
              <a:cxn ang="0">
                <a:pos x="T106" y="T107"/>
              </a:cxn>
              <a:cxn ang="0">
                <a:pos x="T109" y="T110"/>
              </a:cxn>
              <a:cxn ang="0">
                <a:pos x="T112" y="T113"/>
              </a:cxn>
              <a:cxn ang="0">
                <a:pos x="T115" y="T116"/>
              </a:cxn>
              <a:cxn ang="0">
                <a:pos x="T118" y="T119"/>
              </a:cxn>
              <a:cxn ang="0">
                <a:pos x="T121" y="T122"/>
              </a:cxn>
              <a:cxn ang="0">
                <a:pos x="T124" y="T125"/>
              </a:cxn>
              <a:cxn ang="0">
                <a:pos x="T127" y="T128"/>
              </a:cxn>
              <a:cxn ang="0">
                <a:pos x="T130" y="T131"/>
              </a:cxn>
            </a:cxnLst>
            <a:rect l="0" t="0" r="r" b="b"/>
            <a:pathLst>
              <a:path w="4731" h="2714">
                <a:moveTo>
                  <a:pt x="4731" y="0"/>
                </a:moveTo>
                <a:lnTo>
                  <a:pt x="696" y="0"/>
                </a:lnTo>
                <a:lnTo>
                  <a:pt x="417" y="279"/>
                </a:lnTo>
                <a:lnTo>
                  <a:pt x="338" y="365"/>
                </a:lnTo>
                <a:lnTo>
                  <a:pt x="267" y="456"/>
                </a:lnTo>
                <a:lnTo>
                  <a:pt x="204" y="551"/>
                </a:lnTo>
                <a:lnTo>
                  <a:pt x="150" y="649"/>
                </a:lnTo>
                <a:lnTo>
                  <a:pt x="104" y="751"/>
                </a:lnTo>
                <a:lnTo>
                  <a:pt x="67" y="855"/>
                </a:lnTo>
                <a:lnTo>
                  <a:pt x="37" y="961"/>
                </a:lnTo>
                <a:lnTo>
                  <a:pt x="16" y="1069"/>
                </a:lnTo>
                <a:lnTo>
                  <a:pt x="4" y="1178"/>
                </a:lnTo>
                <a:lnTo>
                  <a:pt x="0" y="1288"/>
                </a:lnTo>
                <a:lnTo>
                  <a:pt x="4" y="1397"/>
                </a:lnTo>
                <a:lnTo>
                  <a:pt x="16" y="1506"/>
                </a:lnTo>
                <a:lnTo>
                  <a:pt x="37" y="1614"/>
                </a:lnTo>
                <a:lnTo>
                  <a:pt x="67" y="1720"/>
                </a:lnTo>
                <a:lnTo>
                  <a:pt x="104" y="1824"/>
                </a:lnTo>
                <a:lnTo>
                  <a:pt x="150" y="1926"/>
                </a:lnTo>
                <a:lnTo>
                  <a:pt x="204" y="2025"/>
                </a:lnTo>
                <a:lnTo>
                  <a:pt x="267" y="2119"/>
                </a:lnTo>
                <a:lnTo>
                  <a:pt x="338" y="2210"/>
                </a:lnTo>
                <a:lnTo>
                  <a:pt x="417" y="2296"/>
                </a:lnTo>
                <a:lnTo>
                  <a:pt x="504" y="2376"/>
                </a:lnTo>
                <a:lnTo>
                  <a:pt x="594" y="2447"/>
                </a:lnTo>
                <a:lnTo>
                  <a:pt x="689" y="2509"/>
                </a:lnTo>
                <a:lnTo>
                  <a:pt x="788" y="2564"/>
                </a:lnTo>
                <a:lnTo>
                  <a:pt x="889" y="2610"/>
                </a:lnTo>
                <a:lnTo>
                  <a:pt x="994" y="2647"/>
                </a:lnTo>
                <a:lnTo>
                  <a:pt x="1100" y="2676"/>
                </a:lnTo>
                <a:lnTo>
                  <a:pt x="1208" y="2697"/>
                </a:lnTo>
                <a:lnTo>
                  <a:pt x="1317" y="2710"/>
                </a:lnTo>
                <a:lnTo>
                  <a:pt x="1426" y="2714"/>
                </a:lnTo>
                <a:lnTo>
                  <a:pt x="1536" y="2710"/>
                </a:lnTo>
                <a:lnTo>
                  <a:pt x="1644" y="2697"/>
                </a:lnTo>
                <a:lnTo>
                  <a:pt x="1752" y="2676"/>
                </a:lnTo>
                <a:lnTo>
                  <a:pt x="1859" y="2647"/>
                </a:lnTo>
                <a:lnTo>
                  <a:pt x="1963" y="2610"/>
                </a:lnTo>
                <a:lnTo>
                  <a:pt x="2065" y="2564"/>
                </a:lnTo>
                <a:lnTo>
                  <a:pt x="2163" y="2509"/>
                </a:lnTo>
                <a:lnTo>
                  <a:pt x="2258" y="2447"/>
                </a:lnTo>
                <a:lnTo>
                  <a:pt x="2349" y="2376"/>
                </a:lnTo>
                <a:lnTo>
                  <a:pt x="2435" y="2296"/>
                </a:lnTo>
                <a:lnTo>
                  <a:pt x="4731" y="0"/>
                </a:ln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59596" y="1262360"/>
            <a:ext cx="8892617" cy="461665"/>
          </a:xfrm>
        </p:spPr>
        <p:txBody>
          <a:bodyPr anchor="b"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2048" name="Image 2047">
            <a:extLst>
              <a:ext uri="{FF2B5EF4-FFF2-40B4-BE49-F238E27FC236}">
                <a16:creationId xmlns:a16="http://schemas.microsoft.com/office/drawing/2014/main" id="{CF33F049-C2D6-452B-B5F5-7E9F3CA24BE2}"/>
              </a:ext>
            </a:extLst>
          </p:cNvPr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6" y="78408"/>
            <a:ext cx="2359804" cy="1262360"/>
          </a:xfrm>
          <a:prstGeom prst="rect">
            <a:avLst/>
          </a:prstGeom>
        </p:spPr>
      </p:pic>
      <p:pic>
        <p:nvPicPr>
          <p:cNvPr id="2050" name="Image 2049">
            <a:extLst>
              <a:ext uri="{FF2B5EF4-FFF2-40B4-BE49-F238E27FC236}">
                <a16:creationId xmlns:a16="http://schemas.microsoft.com/office/drawing/2014/main" id="{AF469A8A-4077-4F8A-90ED-E47E59E47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23" b="52388"/>
          <a:stretch>
            <a:fillRect/>
          </a:stretch>
        </p:blipFill>
        <p:spPr>
          <a:xfrm flipV="1">
            <a:off x="7274254" y="0"/>
            <a:ext cx="4917746" cy="3168352"/>
          </a:xfrm>
          <a:prstGeom prst="rect">
            <a:avLst/>
          </a:prstGeom>
        </p:spPr>
      </p:pic>
      <p:sp>
        <p:nvSpPr>
          <p:cNvPr id="36" name="Croix 35">
            <a:extLst>
              <a:ext uri="{FF2B5EF4-FFF2-40B4-BE49-F238E27FC236}">
                <a16:creationId xmlns:a16="http://schemas.microsoft.com/office/drawing/2014/main" id="{A03BFBE0-0286-43FA-966D-ACF9622C6D54}"/>
              </a:ext>
            </a:extLst>
          </p:cNvPr>
          <p:cNvSpPr>
            <a:spLocks noChangeAspect="1"/>
          </p:cNvSpPr>
          <p:nvPr/>
        </p:nvSpPr>
        <p:spPr>
          <a:xfrm>
            <a:off x="1792412" y="1223192"/>
            <a:ext cx="540000" cy="540000"/>
          </a:xfrm>
          <a:prstGeom prst="plus">
            <a:avLst>
              <a:gd name="adj" fmla="val 50000"/>
            </a:avLst>
          </a:prstGeom>
          <a:noFill/>
          <a:ln>
            <a:solidFill>
              <a:srgbClr val="06BC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897580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9">
            <a:extLst>
              <a:ext uri="{FF2B5EF4-FFF2-40B4-BE49-F238E27FC236}">
                <a16:creationId xmlns:a16="http://schemas.microsoft.com/office/drawing/2014/main" id="{BC2C555C-80CD-41FE-BE79-1196217FC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3191" y="729185"/>
            <a:ext cx="8640000" cy="369332"/>
          </a:xfrm>
        </p:spPr>
        <p:txBody>
          <a:bodyPr/>
          <a:lstStyle>
            <a:lvl1pPr>
              <a:buFontTx/>
              <a:buNone/>
              <a:defRPr sz="2400" b="0" cap="none" baseline="0">
                <a:solidFill>
                  <a:schemeClr val="accent2"/>
                </a:solidFill>
              </a:defRPr>
            </a:lvl1pPr>
            <a:lvl2pPr>
              <a:buFontTx/>
              <a:buNone/>
              <a:defRPr/>
            </a:lvl2pPr>
            <a:lvl3pPr marL="0" indent="0">
              <a:spcBef>
                <a:spcPct val="0"/>
              </a:spcBef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Sous-titre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4ED28ED-7D74-4FF5-A8D5-708515C0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738" y="1528683"/>
            <a:ext cx="10440000" cy="1308050"/>
          </a:xfrm>
          <a:prstGeom prst="rect">
            <a:avLst/>
          </a:prstGeom>
        </p:spPr>
        <p:txBody>
          <a:bodyPr vert="horz" lIns="36000" tIns="0" rIns="36000" bIns="0" rtlCol="0">
            <a:sp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545458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preserve="1" userDrawn="1">
  <p:cSld name="Chapitr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E915AE96-E9EA-4755-BDFA-8E2F696FC36D}"/>
              </a:ext>
            </a:extLst>
          </p:cNvPr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5" t="22361" r="44094" b="22361"/>
          <a:stretch>
            <a:fillRect/>
          </a:stretch>
        </p:blipFill>
        <p:spPr>
          <a:xfrm>
            <a:off x="5435896" y="704636"/>
            <a:ext cx="4968000" cy="3559164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2892E91-D219-402E-ACD6-E4401EAB681A}"/>
              </a:ext>
            </a:extLst>
          </p:cNvPr>
          <p:cNvGrpSpPr/>
          <p:nvPr userDrawn="1"/>
        </p:nvGrpSpPr>
        <p:grpSpPr>
          <a:xfrm>
            <a:off x="0" y="6255876"/>
            <a:ext cx="12191998" cy="602124"/>
            <a:chOff x="0" y="6255876"/>
            <a:chExt cx="12191998" cy="6021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32C05D-ED50-4F25-894C-27F34170AEDE}"/>
                </a:ext>
              </a:extLst>
            </p:cNvPr>
            <p:cNvSpPr/>
            <p:nvPr userDrawn="1"/>
          </p:nvSpPr>
          <p:spPr>
            <a:xfrm>
              <a:off x="0" y="6498000"/>
              <a:ext cx="12191998" cy="360000"/>
            </a:xfrm>
            <a:prstGeom prst="rect">
              <a:avLst/>
            </a:prstGeom>
            <a:solidFill>
              <a:srgbClr val="4D3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">
              <a:extLst>
                <a:ext uri="{FF2B5EF4-FFF2-40B4-BE49-F238E27FC236}">
                  <a16:creationId xmlns:a16="http://schemas.microsoft.com/office/drawing/2014/main" id="{299BB972-DCCF-4E6A-AB3D-1286743194CE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6" name="Graphique 15">
              <a:extLst>
                <a:ext uri="{FF2B5EF4-FFF2-40B4-BE49-F238E27FC236}">
                  <a16:creationId xmlns:a16="http://schemas.microsoft.com/office/drawing/2014/main" id="{C37DE9B4-C5B7-41EE-A5D5-680E9F5FC9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9" y="3320988"/>
            <a:ext cx="4680149" cy="1046440"/>
          </a:xfrm>
        </p:spPr>
        <p:txBody>
          <a:bodyPr anchor="b"/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2" name="Croix 11">
            <a:extLst>
              <a:ext uri="{FF2B5EF4-FFF2-40B4-BE49-F238E27FC236}">
                <a16:creationId xmlns:a16="http://schemas.microsoft.com/office/drawing/2014/main" id="{2975F4C2-DFBC-4746-B9DB-4EBE5A958A0A}"/>
              </a:ext>
            </a:extLst>
          </p:cNvPr>
          <p:cNvSpPr>
            <a:spLocks noChangeAspect="1"/>
          </p:cNvSpPr>
          <p:nvPr userDrawn="1"/>
        </p:nvSpPr>
        <p:spPr>
          <a:xfrm>
            <a:off x="647633" y="3831445"/>
            <a:ext cx="540000" cy="540000"/>
          </a:xfrm>
          <a:prstGeom prst="plus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31F5CD5F-21C1-490B-AB70-27D45F92DC7F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92516" y="-12033"/>
            <a:ext cx="5914349" cy="4160612"/>
          </a:xfrm>
          <a:custGeom>
            <a:gdLst>
              <a:gd name="connsiteX0" fmla="*/ 4970608 w 7455915"/>
              <a:gd name="connsiteY0" fmla="*/ 0 h 5245070"/>
              <a:gd name="connsiteX1" fmla="*/ 7455915 w 7455915"/>
              <a:gd name="connsiteY1" fmla="*/ 15342 h 5245070"/>
              <a:gd name="connsiteX2" fmla="*/ 7447286 w 7455915"/>
              <a:gd name="connsiteY2" fmla="*/ 940392 h 5245070"/>
              <a:gd name="connsiteX3" fmla="*/ 3954018 w 7455915"/>
              <a:gd name="connsiteY3" fmla="*/ 4566791 h 5245070"/>
              <a:gd name="connsiteX4" fmla="*/ 3814300 w 7455915"/>
              <a:gd name="connsiteY4" fmla="*/ 4695715 h 5245070"/>
              <a:gd name="connsiteX5" fmla="*/ 3666961 w 7455915"/>
              <a:gd name="connsiteY5" fmla="*/ 4810666 h 5245070"/>
              <a:gd name="connsiteX6" fmla="*/ 3512637 w 7455915"/>
              <a:gd name="connsiteY6" fmla="*/ 4912281 h 5245070"/>
              <a:gd name="connsiteX7" fmla="*/ 3353231 w 7455915"/>
              <a:gd name="connsiteY7" fmla="*/ 5000559 h 5245070"/>
              <a:gd name="connsiteX8" fmla="*/ 3188110 w 7455915"/>
              <a:gd name="connsiteY8" fmla="*/ 5075500 h 5245070"/>
              <a:gd name="connsiteX9" fmla="*/ 3018543 w 7455915"/>
              <a:gd name="connsiteY9" fmla="*/ 5136469 h 5245070"/>
              <a:gd name="connsiteX10" fmla="*/ 2845801 w 7455915"/>
              <a:gd name="connsiteY10" fmla="*/ 5184101 h 5245070"/>
              <a:gd name="connsiteX11" fmla="*/ 2670518 w 7455915"/>
              <a:gd name="connsiteY11" fmla="*/ 5217761 h 5245070"/>
              <a:gd name="connsiteX12" fmla="*/ 2493966 w 7455915"/>
              <a:gd name="connsiteY12" fmla="*/ 5238084 h 5245070"/>
              <a:gd name="connsiteX13" fmla="*/ 2316143 w 7455915"/>
              <a:gd name="connsiteY13" fmla="*/ 5245070 h 5245070"/>
              <a:gd name="connsiteX14" fmla="*/ 2138320 w 7455915"/>
              <a:gd name="connsiteY14" fmla="*/ 5238084 h 5245070"/>
              <a:gd name="connsiteX15" fmla="*/ 1961767 w 7455915"/>
              <a:gd name="connsiteY15" fmla="*/ 5217761 h 5245070"/>
              <a:gd name="connsiteX16" fmla="*/ 1786485 w 7455915"/>
              <a:gd name="connsiteY16" fmla="*/ 5184101 h 5245070"/>
              <a:gd name="connsiteX17" fmla="*/ 1613743 w 7455915"/>
              <a:gd name="connsiteY17" fmla="*/ 5136469 h 5245070"/>
              <a:gd name="connsiteX18" fmla="*/ 1444811 w 7455915"/>
              <a:gd name="connsiteY18" fmla="*/ 5075500 h 5245070"/>
              <a:gd name="connsiteX19" fmla="*/ 1279690 w 7455915"/>
              <a:gd name="connsiteY19" fmla="*/ 5000559 h 5245070"/>
              <a:gd name="connsiteX20" fmla="*/ 1119649 w 7455915"/>
              <a:gd name="connsiteY20" fmla="*/ 4912281 h 5245070"/>
              <a:gd name="connsiteX21" fmla="*/ 965324 w 7455915"/>
              <a:gd name="connsiteY21" fmla="*/ 4810666 h 5245070"/>
              <a:gd name="connsiteX22" fmla="*/ 817985 w 7455915"/>
              <a:gd name="connsiteY22" fmla="*/ 4695715 h 5245070"/>
              <a:gd name="connsiteX23" fmla="*/ 678267 w 7455915"/>
              <a:gd name="connsiteY23" fmla="*/ 4566791 h 5245070"/>
              <a:gd name="connsiteX24" fmla="*/ 549346 w 7455915"/>
              <a:gd name="connsiteY24" fmla="*/ 4427070 h 5245070"/>
              <a:gd name="connsiteX25" fmla="*/ 434396 w 7455915"/>
              <a:gd name="connsiteY25" fmla="*/ 4279729 h 5245070"/>
              <a:gd name="connsiteX26" fmla="*/ 332148 w 7455915"/>
              <a:gd name="connsiteY26" fmla="*/ 4125401 h 5245070"/>
              <a:gd name="connsiteX27" fmla="*/ 244507 w 7455915"/>
              <a:gd name="connsiteY27" fmla="*/ 3965357 h 5245070"/>
              <a:gd name="connsiteX28" fmla="*/ 169567 w 7455915"/>
              <a:gd name="connsiteY28" fmla="*/ 3800233 h 5245070"/>
              <a:gd name="connsiteX29" fmla="*/ 108599 w 7455915"/>
              <a:gd name="connsiteY29" fmla="*/ 3631298 h 5245070"/>
              <a:gd name="connsiteX30" fmla="*/ 60968 w 7455915"/>
              <a:gd name="connsiteY30" fmla="*/ 3458553 h 5245070"/>
              <a:gd name="connsiteX31" fmla="*/ 27309 w 7455915"/>
              <a:gd name="connsiteY31" fmla="*/ 3283267 h 5245070"/>
              <a:gd name="connsiteX32" fmla="*/ 6986 w 7455915"/>
              <a:gd name="connsiteY32" fmla="*/ 3106711 h 5245070"/>
              <a:gd name="connsiteX33" fmla="*/ 0 w 7455915"/>
              <a:gd name="connsiteY33" fmla="*/ 2928885 h 5245070"/>
              <a:gd name="connsiteX34" fmla="*/ 6986 w 7455915"/>
              <a:gd name="connsiteY34" fmla="*/ 2751059 h 5245070"/>
              <a:gd name="connsiteX35" fmla="*/ 27309 w 7455915"/>
              <a:gd name="connsiteY35" fmla="*/ 2573868 h 5245070"/>
              <a:gd name="connsiteX36" fmla="*/ 60968 w 7455915"/>
              <a:gd name="connsiteY36" fmla="*/ 2399217 h 5245070"/>
              <a:gd name="connsiteX37" fmla="*/ 108599 w 7455915"/>
              <a:gd name="connsiteY37" fmla="*/ 2226472 h 5245070"/>
              <a:gd name="connsiteX38" fmla="*/ 169567 w 7455915"/>
              <a:gd name="connsiteY38" fmla="*/ 2056902 h 5245070"/>
              <a:gd name="connsiteX39" fmla="*/ 244507 w 7455915"/>
              <a:gd name="connsiteY39" fmla="*/ 1891778 h 5245070"/>
              <a:gd name="connsiteX40" fmla="*/ 332148 w 7455915"/>
              <a:gd name="connsiteY40" fmla="*/ 1732369 h 5245070"/>
              <a:gd name="connsiteX41" fmla="*/ 434396 w 7455915"/>
              <a:gd name="connsiteY41" fmla="*/ 1578042 h 5245070"/>
              <a:gd name="connsiteX42" fmla="*/ 549346 w 7455915"/>
              <a:gd name="connsiteY42" fmla="*/ 1430700 h 5245070"/>
              <a:gd name="connsiteX43" fmla="*/ 678267 w 7455915"/>
              <a:gd name="connsiteY43" fmla="*/ 1290980 h 5245070"/>
              <a:gd name="connsiteX44" fmla="*/ 1994378 w 7455915"/>
              <a:gd name="connsiteY44" fmla="*/ 0 h 5245070"/>
              <a:gd name="connsiteX45" fmla="*/ 4970608 w 7455915"/>
              <a:gd name="connsiteY45" fmla="*/ 0 h 5245070"/>
              <a:gd name="connsiteX46" fmla="*/ 4970608 w 7579019"/>
              <a:gd name="connsiteY46" fmla="*/ 0 h 5245070"/>
              <a:gd name="connsiteX47" fmla="*/ 5056895 w 5056895"/>
              <a:gd name="connsiteY47" fmla="*/ 116595 h 64849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455915" h="5245070">
                <a:moveTo>
                  <a:pt x="4970608" y="0"/>
                </a:moveTo>
                <a:lnTo>
                  <a:pt x="7455915" y="15342"/>
                </a:lnTo>
                <a:cubicBezTo>
                  <a:pt x="7453039" y="323692"/>
                  <a:pt x="7450162" y="632042"/>
                  <a:pt x="7447286" y="940392"/>
                </a:cubicBezTo>
                <a:lnTo>
                  <a:pt x="3954018" y="4566791"/>
                </a:lnTo>
                <a:lnTo>
                  <a:pt x="3814300" y="4695715"/>
                </a:lnTo>
                <a:lnTo>
                  <a:pt x="3666961" y="4810666"/>
                </a:lnTo>
                <a:lnTo>
                  <a:pt x="3512637" y="4912281"/>
                </a:lnTo>
                <a:lnTo>
                  <a:pt x="3353231" y="5000559"/>
                </a:lnTo>
                <a:lnTo>
                  <a:pt x="3188110" y="5075500"/>
                </a:lnTo>
                <a:lnTo>
                  <a:pt x="3018543" y="5136469"/>
                </a:lnTo>
                <a:lnTo>
                  <a:pt x="2845801" y="5184101"/>
                </a:lnTo>
                <a:lnTo>
                  <a:pt x="2670518" y="5217761"/>
                </a:lnTo>
                <a:lnTo>
                  <a:pt x="2493966" y="5238084"/>
                </a:lnTo>
                <a:lnTo>
                  <a:pt x="2316143" y="5245070"/>
                </a:lnTo>
                <a:lnTo>
                  <a:pt x="2138320" y="5238084"/>
                </a:lnTo>
                <a:lnTo>
                  <a:pt x="1961767" y="5217761"/>
                </a:lnTo>
                <a:lnTo>
                  <a:pt x="1786485" y="5184101"/>
                </a:lnTo>
                <a:lnTo>
                  <a:pt x="1613743" y="5136469"/>
                </a:lnTo>
                <a:lnTo>
                  <a:pt x="1444811" y="5075500"/>
                </a:lnTo>
                <a:lnTo>
                  <a:pt x="1279690" y="5000559"/>
                </a:lnTo>
                <a:lnTo>
                  <a:pt x="1119649" y="4912281"/>
                </a:lnTo>
                <a:lnTo>
                  <a:pt x="965324" y="4810666"/>
                </a:lnTo>
                <a:lnTo>
                  <a:pt x="817985" y="4695715"/>
                </a:lnTo>
                <a:lnTo>
                  <a:pt x="678267" y="4566791"/>
                </a:lnTo>
                <a:lnTo>
                  <a:pt x="549346" y="4427070"/>
                </a:lnTo>
                <a:lnTo>
                  <a:pt x="434396" y="4279729"/>
                </a:lnTo>
                <a:lnTo>
                  <a:pt x="332148" y="4125401"/>
                </a:lnTo>
                <a:lnTo>
                  <a:pt x="244507" y="3965357"/>
                </a:lnTo>
                <a:lnTo>
                  <a:pt x="169567" y="3800233"/>
                </a:lnTo>
                <a:lnTo>
                  <a:pt x="108599" y="3631298"/>
                </a:lnTo>
                <a:lnTo>
                  <a:pt x="60968" y="3458553"/>
                </a:lnTo>
                <a:lnTo>
                  <a:pt x="27309" y="3283267"/>
                </a:lnTo>
                <a:lnTo>
                  <a:pt x="6986" y="3106711"/>
                </a:lnTo>
                <a:lnTo>
                  <a:pt x="0" y="2928885"/>
                </a:lnTo>
                <a:lnTo>
                  <a:pt x="6986" y="2751059"/>
                </a:lnTo>
                <a:lnTo>
                  <a:pt x="27309" y="2573868"/>
                </a:lnTo>
                <a:lnTo>
                  <a:pt x="60968" y="2399217"/>
                </a:lnTo>
                <a:lnTo>
                  <a:pt x="108599" y="2226472"/>
                </a:lnTo>
                <a:lnTo>
                  <a:pt x="169567" y="2056902"/>
                </a:lnTo>
                <a:lnTo>
                  <a:pt x="244507" y="1891778"/>
                </a:lnTo>
                <a:lnTo>
                  <a:pt x="332148" y="1732369"/>
                </a:lnTo>
                <a:lnTo>
                  <a:pt x="434396" y="1578042"/>
                </a:lnTo>
                <a:lnTo>
                  <a:pt x="549346" y="1430700"/>
                </a:lnTo>
                <a:lnTo>
                  <a:pt x="678267" y="1290980"/>
                </a:lnTo>
                <a:lnTo>
                  <a:pt x="1994378" y="0"/>
                </a:lnTo>
                <a:lnTo>
                  <a:pt x="4970608" y="0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751EAA1-19F5-440A-ACE3-BEA61C2E9C96}"/>
              </a:ext>
            </a:extLst>
          </p:cNvPr>
          <p:cNvSpPr txBox="1"/>
          <p:nvPr userDrawn="1"/>
        </p:nvSpPr>
        <p:spPr>
          <a:xfrm>
            <a:off x="11894073" y="6597760"/>
            <a:ext cx="269873" cy="153888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pPr algn="ctr"/>
            <a:fld id="{7FA497D7-EDC9-4D14-AA4E-3B7924BE75D5}" type="slidenum">
              <a:rPr lang="fr-FR" sz="1000" smtClean="0">
                <a:solidFill>
                  <a:schemeClr val="bg1"/>
                </a:solidFill>
              </a:rPr>
              <a:pPr algn="ctr"/>
              <a:t>‹#›</a:t>
            </a:fld>
            <a:endParaRPr lang="fr-FR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4985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exte + Visuel oval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3192" y="260648"/>
            <a:ext cx="7920000" cy="43088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ACC4EB7-8AF1-4A07-B691-3D693FFBA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520825"/>
            <a:ext cx="6265403" cy="4645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700C63B-7B7D-4490-94AA-D74A62ED50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3192" y="729185"/>
            <a:ext cx="7920000" cy="369332"/>
          </a:xfrm>
        </p:spPr>
        <p:txBody>
          <a:bodyPr/>
          <a:lstStyle>
            <a:lvl1pPr>
              <a:buFontTx/>
              <a:buNone/>
              <a:defRPr sz="2400" b="0" cap="none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 marL="0" indent="0">
              <a:spcBef>
                <a:spcPct val="0"/>
              </a:spcBef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Sous-titre</a:t>
            </a:r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0582D498-A855-435A-AC44-43D7FB12060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494784" y="1"/>
            <a:ext cx="4697216" cy="6165850"/>
          </a:xfrm>
          <a:custGeom>
            <a:gdLst>
              <a:gd name="connsiteX0" fmla="*/ 3217324 w 4940300"/>
              <a:gd name="connsiteY0" fmla="*/ 0 h 6484937"/>
              <a:gd name="connsiteX1" fmla="*/ 4940300 w 4940300"/>
              <a:gd name="connsiteY1" fmla="*/ 0 h 6484937"/>
              <a:gd name="connsiteX2" fmla="*/ 4940300 w 4940300"/>
              <a:gd name="connsiteY2" fmla="*/ 4820358 h 6484937"/>
              <a:gd name="connsiteX3" fmla="*/ 3954018 w 4940300"/>
              <a:gd name="connsiteY3" fmla="*/ 5806658 h 6484937"/>
              <a:gd name="connsiteX4" fmla="*/ 3814300 w 4940300"/>
              <a:gd name="connsiteY4" fmla="*/ 5935582 h 6484937"/>
              <a:gd name="connsiteX5" fmla="*/ 3666961 w 4940300"/>
              <a:gd name="connsiteY5" fmla="*/ 6050533 h 6484937"/>
              <a:gd name="connsiteX6" fmla="*/ 3512637 w 4940300"/>
              <a:gd name="connsiteY6" fmla="*/ 6152148 h 6484937"/>
              <a:gd name="connsiteX7" fmla="*/ 3353231 w 4940300"/>
              <a:gd name="connsiteY7" fmla="*/ 6240426 h 6484937"/>
              <a:gd name="connsiteX8" fmla="*/ 3188110 w 4940300"/>
              <a:gd name="connsiteY8" fmla="*/ 6315367 h 6484937"/>
              <a:gd name="connsiteX9" fmla="*/ 3018543 w 4940300"/>
              <a:gd name="connsiteY9" fmla="*/ 6376336 h 6484937"/>
              <a:gd name="connsiteX10" fmla="*/ 2845801 w 4940300"/>
              <a:gd name="connsiteY10" fmla="*/ 6423968 h 6484937"/>
              <a:gd name="connsiteX11" fmla="*/ 2670518 w 4940300"/>
              <a:gd name="connsiteY11" fmla="*/ 6457628 h 6484937"/>
              <a:gd name="connsiteX12" fmla="*/ 2493966 w 4940300"/>
              <a:gd name="connsiteY12" fmla="*/ 6477951 h 6484937"/>
              <a:gd name="connsiteX13" fmla="*/ 2316143 w 4940300"/>
              <a:gd name="connsiteY13" fmla="*/ 6484937 h 6484937"/>
              <a:gd name="connsiteX14" fmla="*/ 2138320 w 4940300"/>
              <a:gd name="connsiteY14" fmla="*/ 6477951 h 6484937"/>
              <a:gd name="connsiteX15" fmla="*/ 1961767 w 4940300"/>
              <a:gd name="connsiteY15" fmla="*/ 6457628 h 6484937"/>
              <a:gd name="connsiteX16" fmla="*/ 1786485 w 4940300"/>
              <a:gd name="connsiteY16" fmla="*/ 6423968 h 6484937"/>
              <a:gd name="connsiteX17" fmla="*/ 1613743 w 4940300"/>
              <a:gd name="connsiteY17" fmla="*/ 6376336 h 6484937"/>
              <a:gd name="connsiteX18" fmla="*/ 1444811 w 4940300"/>
              <a:gd name="connsiteY18" fmla="*/ 6315367 h 6484937"/>
              <a:gd name="connsiteX19" fmla="*/ 1279690 w 4940300"/>
              <a:gd name="connsiteY19" fmla="*/ 6240426 h 6484937"/>
              <a:gd name="connsiteX20" fmla="*/ 1119649 w 4940300"/>
              <a:gd name="connsiteY20" fmla="*/ 6152148 h 6484937"/>
              <a:gd name="connsiteX21" fmla="*/ 965324 w 4940300"/>
              <a:gd name="connsiteY21" fmla="*/ 6050533 h 6484937"/>
              <a:gd name="connsiteX22" fmla="*/ 817985 w 4940300"/>
              <a:gd name="connsiteY22" fmla="*/ 5935582 h 6484937"/>
              <a:gd name="connsiteX23" fmla="*/ 678267 w 4940300"/>
              <a:gd name="connsiteY23" fmla="*/ 5806658 h 6484937"/>
              <a:gd name="connsiteX24" fmla="*/ 549346 w 4940300"/>
              <a:gd name="connsiteY24" fmla="*/ 5666937 h 6484937"/>
              <a:gd name="connsiteX25" fmla="*/ 434396 w 4940300"/>
              <a:gd name="connsiteY25" fmla="*/ 5519596 h 6484937"/>
              <a:gd name="connsiteX26" fmla="*/ 332148 w 4940300"/>
              <a:gd name="connsiteY26" fmla="*/ 5365268 h 6484937"/>
              <a:gd name="connsiteX27" fmla="*/ 244507 w 4940300"/>
              <a:gd name="connsiteY27" fmla="*/ 5205224 h 6484937"/>
              <a:gd name="connsiteX28" fmla="*/ 169567 w 4940300"/>
              <a:gd name="connsiteY28" fmla="*/ 5040100 h 6484937"/>
              <a:gd name="connsiteX29" fmla="*/ 108599 w 4940300"/>
              <a:gd name="connsiteY29" fmla="*/ 4871165 h 6484937"/>
              <a:gd name="connsiteX30" fmla="*/ 60968 w 4940300"/>
              <a:gd name="connsiteY30" fmla="*/ 4698420 h 6484937"/>
              <a:gd name="connsiteX31" fmla="*/ 27309 w 4940300"/>
              <a:gd name="connsiteY31" fmla="*/ 4523134 h 6484937"/>
              <a:gd name="connsiteX32" fmla="*/ 6986 w 4940300"/>
              <a:gd name="connsiteY32" fmla="*/ 4346578 h 6484937"/>
              <a:gd name="connsiteX33" fmla="*/ 0 w 4940300"/>
              <a:gd name="connsiteY33" fmla="*/ 4168752 h 6484937"/>
              <a:gd name="connsiteX34" fmla="*/ 6986 w 4940300"/>
              <a:gd name="connsiteY34" fmla="*/ 3990926 h 6484937"/>
              <a:gd name="connsiteX35" fmla="*/ 27309 w 4940300"/>
              <a:gd name="connsiteY35" fmla="*/ 3813735 h 6484937"/>
              <a:gd name="connsiteX36" fmla="*/ 60968 w 4940300"/>
              <a:gd name="connsiteY36" fmla="*/ 3639084 h 6484937"/>
              <a:gd name="connsiteX37" fmla="*/ 108599 w 4940300"/>
              <a:gd name="connsiteY37" fmla="*/ 3466339 h 6484937"/>
              <a:gd name="connsiteX38" fmla="*/ 169567 w 4940300"/>
              <a:gd name="connsiteY38" fmla="*/ 3296769 h 6484937"/>
              <a:gd name="connsiteX39" fmla="*/ 244507 w 4940300"/>
              <a:gd name="connsiteY39" fmla="*/ 3131645 h 6484937"/>
              <a:gd name="connsiteX40" fmla="*/ 332148 w 4940300"/>
              <a:gd name="connsiteY40" fmla="*/ 2972236 h 6484937"/>
              <a:gd name="connsiteX41" fmla="*/ 434396 w 4940300"/>
              <a:gd name="connsiteY41" fmla="*/ 2817909 h 6484937"/>
              <a:gd name="connsiteX42" fmla="*/ 549346 w 4940300"/>
              <a:gd name="connsiteY42" fmla="*/ 2670567 h 6484937"/>
              <a:gd name="connsiteX43" fmla="*/ 678267 w 4940300"/>
              <a:gd name="connsiteY43" fmla="*/ 2530847 h 6484937"/>
              <a:gd name="connsiteX44" fmla="*/ 3108725 w 4940300"/>
              <a:gd name="connsiteY44" fmla="*/ 100345 h 64849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940300" h="6484937">
                <a:moveTo>
                  <a:pt x="3217324" y="0"/>
                </a:moveTo>
                <a:lnTo>
                  <a:pt x="4940300" y="0"/>
                </a:lnTo>
                <a:lnTo>
                  <a:pt x="4940300" y="4820358"/>
                </a:lnTo>
                <a:lnTo>
                  <a:pt x="3954018" y="5806658"/>
                </a:lnTo>
                <a:lnTo>
                  <a:pt x="3814300" y="5935582"/>
                </a:lnTo>
                <a:lnTo>
                  <a:pt x="3666961" y="6050533"/>
                </a:lnTo>
                <a:lnTo>
                  <a:pt x="3512637" y="6152148"/>
                </a:lnTo>
                <a:lnTo>
                  <a:pt x="3353231" y="6240426"/>
                </a:lnTo>
                <a:lnTo>
                  <a:pt x="3188110" y="6315367"/>
                </a:lnTo>
                <a:lnTo>
                  <a:pt x="3018543" y="6376336"/>
                </a:lnTo>
                <a:lnTo>
                  <a:pt x="2845801" y="6423968"/>
                </a:lnTo>
                <a:lnTo>
                  <a:pt x="2670518" y="6457628"/>
                </a:lnTo>
                <a:lnTo>
                  <a:pt x="2493966" y="6477951"/>
                </a:lnTo>
                <a:lnTo>
                  <a:pt x="2316143" y="6484937"/>
                </a:lnTo>
                <a:lnTo>
                  <a:pt x="2138320" y="6477951"/>
                </a:lnTo>
                <a:lnTo>
                  <a:pt x="1961767" y="6457628"/>
                </a:lnTo>
                <a:lnTo>
                  <a:pt x="1786485" y="6423968"/>
                </a:lnTo>
                <a:lnTo>
                  <a:pt x="1613743" y="6376336"/>
                </a:lnTo>
                <a:lnTo>
                  <a:pt x="1444811" y="6315367"/>
                </a:lnTo>
                <a:lnTo>
                  <a:pt x="1279690" y="6240426"/>
                </a:lnTo>
                <a:lnTo>
                  <a:pt x="1119649" y="6152148"/>
                </a:lnTo>
                <a:lnTo>
                  <a:pt x="965324" y="6050533"/>
                </a:lnTo>
                <a:lnTo>
                  <a:pt x="817985" y="5935582"/>
                </a:lnTo>
                <a:lnTo>
                  <a:pt x="678267" y="5806658"/>
                </a:lnTo>
                <a:lnTo>
                  <a:pt x="549346" y="5666937"/>
                </a:lnTo>
                <a:lnTo>
                  <a:pt x="434396" y="5519596"/>
                </a:lnTo>
                <a:lnTo>
                  <a:pt x="332148" y="5365268"/>
                </a:lnTo>
                <a:lnTo>
                  <a:pt x="244507" y="5205224"/>
                </a:lnTo>
                <a:lnTo>
                  <a:pt x="169567" y="5040100"/>
                </a:lnTo>
                <a:lnTo>
                  <a:pt x="108599" y="4871165"/>
                </a:lnTo>
                <a:lnTo>
                  <a:pt x="60968" y="4698420"/>
                </a:lnTo>
                <a:lnTo>
                  <a:pt x="27309" y="4523134"/>
                </a:lnTo>
                <a:lnTo>
                  <a:pt x="6986" y="4346578"/>
                </a:lnTo>
                <a:lnTo>
                  <a:pt x="0" y="4168752"/>
                </a:lnTo>
                <a:lnTo>
                  <a:pt x="6986" y="3990926"/>
                </a:lnTo>
                <a:lnTo>
                  <a:pt x="27309" y="3813735"/>
                </a:lnTo>
                <a:lnTo>
                  <a:pt x="60968" y="3639084"/>
                </a:lnTo>
                <a:lnTo>
                  <a:pt x="108599" y="3466339"/>
                </a:lnTo>
                <a:lnTo>
                  <a:pt x="169567" y="3296769"/>
                </a:lnTo>
                <a:lnTo>
                  <a:pt x="244507" y="3131645"/>
                </a:lnTo>
                <a:lnTo>
                  <a:pt x="332148" y="2972236"/>
                </a:lnTo>
                <a:lnTo>
                  <a:pt x="434396" y="2817909"/>
                </a:lnTo>
                <a:lnTo>
                  <a:pt x="549346" y="2670567"/>
                </a:lnTo>
                <a:lnTo>
                  <a:pt x="678267" y="2530847"/>
                </a:lnTo>
                <a:lnTo>
                  <a:pt x="3108725" y="100345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438518973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Visuel ovale + Tex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3191" y="260648"/>
            <a:ext cx="8640000" cy="43088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ACC4EB7-8AF1-4A07-B691-3D693FFBA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35611" y="1268760"/>
            <a:ext cx="7116602" cy="48600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B2BB583D-C9F4-4B7F-BD1A-C84A63E9F9E9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0" y="1268760"/>
            <a:ext cx="3741969" cy="5589240"/>
          </a:xfrm>
          <a:custGeom>
            <a:gdLst>
              <a:gd name="connsiteX0" fmla="*/ 2454470 w 3983037"/>
              <a:gd name="connsiteY0" fmla="*/ 0 h 5949315"/>
              <a:gd name="connsiteX1" fmla="*/ 2571320 w 3983037"/>
              <a:gd name="connsiteY1" fmla="*/ 4446 h 5949315"/>
              <a:gd name="connsiteX2" fmla="*/ 2688169 w 3983037"/>
              <a:gd name="connsiteY2" fmla="*/ 17782 h 5949315"/>
              <a:gd name="connsiteX3" fmla="*/ 2803748 w 3983037"/>
              <a:gd name="connsiteY3" fmla="*/ 40009 h 5949315"/>
              <a:gd name="connsiteX4" fmla="*/ 2918057 w 3983037"/>
              <a:gd name="connsiteY4" fmla="*/ 71763 h 5949315"/>
              <a:gd name="connsiteX5" fmla="*/ 3029826 w 3983037"/>
              <a:gd name="connsiteY5" fmla="*/ 111772 h 5949315"/>
              <a:gd name="connsiteX6" fmla="*/ 3138420 w 3983037"/>
              <a:gd name="connsiteY6" fmla="*/ 161307 h 5949315"/>
              <a:gd name="connsiteX7" fmla="*/ 3243838 w 3983037"/>
              <a:gd name="connsiteY7" fmla="*/ 219098 h 5949315"/>
              <a:gd name="connsiteX8" fmla="*/ 3346081 w 3983037"/>
              <a:gd name="connsiteY8" fmla="*/ 286416 h 5949315"/>
              <a:gd name="connsiteX9" fmla="*/ 3443244 w 3983037"/>
              <a:gd name="connsiteY9" fmla="*/ 362624 h 5949315"/>
              <a:gd name="connsiteX10" fmla="*/ 3535326 w 3983037"/>
              <a:gd name="connsiteY10" fmla="*/ 447723 h 5949315"/>
              <a:gd name="connsiteX11" fmla="*/ 3620423 w 3983037"/>
              <a:gd name="connsiteY11" fmla="*/ 539808 h 5949315"/>
              <a:gd name="connsiteX12" fmla="*/ 3696629 w 3983037"/>
              <a:gd name="connsiteY12" fmla="*/ 637608 h 5949315"/>
              <a:gd name="connsiteX13" fmla="*/ 3763945 w 3983037"/>
              <a:gd name="connsiteY13" fmla="*/ 739219 h 5949315"/>
              <a:gd name="connsiteX14" fmla="*/ 3821734 w 3983037"/>
              <a:gd name="connsiteY14" fmla="*/ 844640 h 5949315"/>
              <a:gd name="connsiteX15" fmla="*/ 3871268 w 3983037"/>
              <a:gd name="connsiteY15" fmla="*/ 953872 h 5949315"/>
              <a:gd name="connsiteX16" fmla="*/ 3911276 w 3983037"/>
              <a:gd name="connsiteY16" fmla="*/ 1065644 h 5949315"/>
              <a:gd name="connsiteX17" fmla="*/ 3943029 w 3983037"/>
              <a:gd name="connsiteY17" fmla="*/ 1179321 h 5949315"/>
              <a:gd name="connsiteX18" fmla="*/ 3965256 w 3983037"/>
              <a:gd name="connsiteY18" fmla="*/ 1294903 h 5949315"/>
              <a:gd name="connsiteX19" fmla="*/ 3978592 w 3983037"/>
              <a:gd name="connsiteY19" fmla="*/ 1411756 h 5949315"/>
              <a:gd name="connsiteX20" fmla="*/ 3983037 w 3983037"/>
              <a:gd name="connsiteY20" fmla="*/ 1529243 h 5949315"/>
              <a:gd name="connsiteX21" fmla="*/ 3978592 w 3983037"/>
              <a:gd name="connsiteY21" fmla="*/ 1646096 h 5949315"/>
              <a:gd name="connsiteX22" fmla="*/ 3965256 w 3983037"/>
              <a:gd name="connsiteY22" fmla="*/ 1762948 h 5949315"/>
              <a:gd name="connsiteX23" fmla="*/ 3943029 w 3983037"/>
              <a:gd name="connsiteY23" fmla="*/ 1878531 h 5949315"/>
              <a:gd name="connsiteX24" fmla="*/ 3911276 w 3983037"/>
              <a:gd name="connsiteY24" fmla="*/ 1992843 h 5949315"/>
              <a:gd name="connsiteX25" fmla="*/ 3871268 w 3983037"/>
              <a:gd name="connsiteY25" fmla="*/ 2104615 h 5949315"/>
              <a:gd name="connsiteX26" fmla="*/ 3821734 w 3983037"/>
              <a:gd name="connsiteY26" fmla="*/ 2213211 h 5949315"/>
              <a:gd name="connsiteX27" fmla="*/ 3763945 w 3983037"/>
              <a:gd name="connsiteY27" fmla="*/ 2318633 h 5949315"/>
              <a:gd name="connsiteX28" fmla="*/ 3696629 w 3983037"/>
              <a:gd name="connsiteY28" fmla="*/ 2420879 h 5949315"/>
              <a:gd name="connsiteX29" fmla="*/ 3620423 w 3983037"/>
              <a:gd name="connsiteY29" fmla="*/ 2518044 h 5949315"/>
              <a:gd name="connsiteX30" fmla="*/ 3535326 w 3983037"/>
              <a:gd name="connsiteY30" fmla="*/ 2610129 h 5949315"/>
              <a:gd name="connsiteX31" fmla="*/ 522012 w 3983037"/>
              <a:gd name="connsiteY31" fmla="*/ 5623525 h 5949315"/>
              <a:gd name="connsiteX32" fmla="*/ 429929 w 3983037"/>
              <a:gd name="connsiteY32" fmla="*/ 5708624 h 5949315"/>
              <a:gd name="connsiteX33" fmla="*/ 332132 w 3983037"/>
              <a:gd name="connsiteY33" fmla="*/ 5784833 h 5949315"/>
              <a:gd name="connsiteX34" fmla="*/ 230523 w 3983037"/>
              <a:gd name="connsiteY34" fmla="*/ 5852150 h 5949315"/>
              <a:gd name="connsiteX35" fmla="*/ 125105 w 3983037"/>
              <a:gd name="connsiteY35" fmla="*/ 5909941 h 5949315"/>
              <a:gd name="connsiteX36" fmla="*/ 38103 w 3983037"/>
              <a:gd name="connsiteY36" fmla="*/ 5949315 h 5949315"/>
              <a:gd name="connsiteX37" fmla="*/ 0 w 3983037"/>
              <a:gd name="connsiteY37" fmla="*/ 5949315 h 5949315"/>
              <a:gd name="connsiteX38" fmla="*/ 0 w 3983037"/>
              <a:gd name="connsiteY38" fmla="*/ 1820740 h 5949315"/>
              <a:gd name="connsiteX39" fmla="*/ 1372979 w 3983037"/>
              <a:gd name="connsiteY39" fmla="*/ 447723 h 5949315"/>
              <a:gd name="connsiteX40" fmla="*/ 1465062 w 3983037"/>
              <a:gd name="connsiteY40" fmla="*/ 362624 h 5949315"/>
              <a:gd name="connsiteX41" fmla="*/ 1562860 w 3983037"/>
              <a:gd name="connsiteY41" fmla="*/ 286416 h 5949315"/>
              <a:gd name="connsiteX42" fmla="*/ 1664468 w 3983037"/>
              <a:gd name="connsiteY42" fmla="*/ 219098 h 5949315"/>
              <a:gd name="connsiteX43" fmla="*/ 1769886 w 3983037"/>
              <a:gd name="connsiteY43" fmla="*/ 161307 h 5949315"/>
              <a:gd name="connsiteX44" fmla="*/ 1879115 w 3983037"/>
              <a:gd name="connsiteY44" fmla="*/ 111772 h 5949315"/>
              <a:gd name="connsiteX45" fmla="*/ 1990884 w 3983037"/>
              <a:gd name="connsiteY45" fmla="*/ 71763 h 5949315"/>
              <a:gd name="connsiteX46" fmla="*/ 2104558 w 3983037"/>
              <a:gd name="connsiteY46" fmla="*/ 40009 h 5949315"/>
              <a:gd name="connsiteX47" fmla="*/ 2220137 w 3983037"/>
              <a:gd name="connsiteY47" fmla="*/ 17782 h 5949315"/>
              <a:gd name="connsiteX48" fmla="*/ 2336986 w 3983037"/>
              <a:gd name="connsiteY48" fmla="*/ 4446 h 59493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983037" h="5949315">
                <a:moveTo>
                  <a:pt x="2454470" y="0"/>
                </a:moveTo>
                <a:lnTo>
                  <a:pt x="2571320" y="4446"/>
                </a:lnTo>
                <a:lnTo>
                  <a:pt x="2688169" y="17782"/>
                </a:lnTo>
                <a:lnTo>
                  <a:pt x="2803748" y="40009"/>
                </a:lnTo>
                <a:lnTo>
                  <a:pt x="2918057" y="71763"/>
                </a:lnTo>
                <a:lnTo>
                  <a:pt x="3029826" y="111772"/>
                </a:lnTo>
                <a:lnTo>
                  <a:pt x="3138420" y="161307"/>
                </a:lnTo>
                <a:lnTo>
                  <a:pt x="3243838" y="219098"/>
                </a:lnTo>
                <a:lnTo>
                  <a:pt x="3346081" y="286416"/>
                </a:lnTo>
                <a:lnTo>
                  <a:pt x="3443244" y="362624"/>
                </a:lnTo>
                <a:lnTo>
                  <a:pt x="3535326" y="447723"/>
                </a:lnTo>
                <a:lnTo>
                  <a:pt x="3620423" y="539808"/>
                </a:lnTo>
                <a:lnTo>
                  <a:pt x="3696629" y="637608"/>
                </a:lnTo>
                <a:lnTo>
                  <a:pt x="3763945" y="739219"/>
                </a:lnTo>
                <a:lnTo>
                  <a:pt x="3821734" y="844640"/>
                </a:lnTo>
                <a:lnTo>
                  <a:pt x="3871268" y="953872"/>
                </a:lnTo>
                <a:lnTo>
                  <a:pt x="3911276" y="1065644"/>
                </a:lnTo>
                <a:lnTo>
                  <a:pt x="3943029" y="1179321"/>
                </a:lnTo>
                <a:lnTo>
                  <a:pt x="3965256" y="1294903"/>
                </a:lnTo>
                <a:lnTo>
                  <a:pt x="3978592" y="1411756"/>
                </a:lnTo>
                <a:lnTo>
                  <a:pt x="3983037" y="1529243"/>
                </a:lnTo>
                <a:lnTo>
                  <a:pt x="3978592" y="1646096"/>
                </a:lnTo>
                <a:lnTo>
                  <a:pt x="3965256" y="1762948"/>
                </a:lnTo>
                <a:lnTo>
                  <a:pt x="3943029" y="1878531"/>
                </a:lnTo>
                <a:lnTo>
                  <a:pt x="3911276" y="1992843"/>
                </a:lnTo>
                <a:lnTo>
                  <a:pt x="3871268" y="2104615"/>
                </a:lnTo>
                <a:lnTo>
                  <a:pt x="3821734" y="2213211"/>
                </a:lnTo>
                <a:lnTo>
                  <a:pt x="3763945" y="2318633"/>
                </a:lnTo>
                <a:lnTo>
                  <a:pt x="3696629" y="2420879"/>
                </a:lnTo>
                <a:lnTo>
                  <a:pt x="3620423" y="2518044"/>
                </a:lnTo>
                <a:lnTo>
                  <a:pt x="3535326" y="2610129"/>
                </a:lnTo>
                <a:lnTo>
                  <a:pt x="522012" y="5623525"/>
                </a:lnTo>
                <a:lnTo>
                  <a:pt x="429929" y="5708624"/>
                </a:lnTo>
                <a:lnTo>
                  <a:pt x="332132" y="5784833"/>
                </a:lnTo>
                <a:lnTo>
                  <a:pt x="230523" y="5852150"/>
                </a:lnTo>
                <a:lnTo>
                  <a:pt x="125105" y="5909941"/>
                </a:lnTo>
                <a:lnTo>
                  <a:pt x="38103" y="5949315"/>
                </a:lnTo>
                <a:lnTo>
                  <a:pt x="0" y="5949315"/>
                </a:lnTo>
                <a:lnTo>
                  <a:pt x="0" y="1820740"/>
                </a:lnTo>
                <a:lnTo>
                  <a:pt x="1372979" y="447723"/>
                </a:lnTo>
                <a:lnTo>
                  <a:pt x="1465062" y="362624"/>
                </a:lnTo>
                <a:lnTo>
                  <a:pt x="1562860" y="286416"/>
                </a:lnTo>
                <a:lnTo>
                  <a:pt x="1664468" y="219098"/>
                </a:lnTo>
                <a:lnTo>
                  <a:pt x="1769886" y="161307"/>
                </a:lnTo>
                <a:lnTo>
                  <a:pt x="1879115" y="111772"/>
                </a:lnTo>
                <a:lnTo>
                  <a:pt x="1990884" y="71763"/>
                </a:lnTo>
                <a:lnTo>
                  <a:pt x="2104558" y="40009"/>
                </a:lnTo>
                <a:lnTo>
                  <a:pt x="2220137" y="17782"/>
                </a:lnTo>
                <a:lnTo>
                  <a:pt x="2336986" y="4446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u texte 9">
            <a:extLst>
              <a:ext uri="{FF2B5EF4-FFF2-40B4-BE49-F238E27FC236}">
                <a16:creationId xmlns:a16="http://schemas.microsoft.com/office/drawing/2014/main" id="{CC6E01E7-AB6D-4403-8158-28011F5E33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3191" y="729185"/>
            <a:ext cx="8639999" cy="369332"/>
          </a:xfrm>
        </p:spPr>
        <p:txBody>
          <a:bodyPr/>
          <a:lstStyle>
            <a:lvl1pPr>
              <a:buFontTx/>
              <a:buNone/>
              <a:defRPr sz="2400" b="0" cap="none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 marL="0" indent="0">
              <a:spcBef>
                <a:spcPct val="0"/>
              </a:spcBef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04468423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06A6D0-E6B4-482A-A2A1-FDAA222BCFD3}"/>
              </a:ext>
            </a:extLst>
          </p:cNvPr>
          <p:cNvSpPr/>
          <p:nvPr userDrawn="1"/>
        </p:nvSpPr>
        <p:spPr>
          <a:xfrm>
            <a:off x="6900000" y="0"/>
            <a:ext cx="5292000" cy="64887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E31574C1-683B-4A4A-8071-62E684BCFA6D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8252876" y="1781476"/>
            <a:ext cx="2692462" cy="2610799"/>
          </a:xfrm>
          <a:custGeom>
            <a:gdLst>
              <a:gd name="connsiteX0" fmla="*/ 1652535 w 2692462"/>
              <a:gd name="connsiteY0" fmla="*/ 380 h 2610799"/>
              <a:gd name="connsiteX1" fmla="*/ 2367922 w 2692462"/>
              <a:gd name="connsiteY1" fmla="*/ 312520 h 2610799"/>
              <a:gd name="connsiteX2" fmla="*/ 2466165 w 2692462"/>
              <a:gd name="connsiteY2" fmla="*/ 424825 h 2610799"/>
              <a:gd name="connsiteX3" fmla="*/ 2379942 w 2692462"/>
              <a:gd name="connsiteY3" fmla="*/ 1715764 h 2610799"/>
              <a:gd name="connsiteX4" fmla="*/ 1615478 w 2692462"/>
              <a:gd name="connsiteY4" fmla="*/ 2384502 h 2610799"/>
              <a:gd name="connsiteX5" fmla="*/ 324540 w 2692462"/>
              <a:gd name="connsiteY5" fmla="*/ 2298279 h 2610799"/>
              <a:gd name="connsiteX6" fmla="*/ 226297 w 2692462"/>
              <a:gd name="connsiteY6" fmla="*/ 2185974 h 2610799"/>
              <a:gd name="connsiteX7" fmla="*/ 312520 w 2692462"/>
              <a:gd name="connsiteY7" fmla="*/ 895035 h 2610799"/>
              <a:gd name="connsiteX8" fmla="*/ 1076984 w 2692462"/>
              <a:gd name="connsiteY8" fmla="*/ 226297 h 2610799"/>
              <a:gd name="connsiteX9" fmla="*/ 1652535 w 2692462"/>
              <a:gd name="connsiteY9" fmla="*/ 380 h 261079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62" h="2610799">
                <a:moveTo>
                  <a:pt x="1652535" y="380"/>
                </a:moveTo>
                <a:cubicBezTo>
                  <a:pt x="1916051" y="-7197"/>
                  <a:pt x="2180794" y="98605"/>
                  <a:pt x="2367922" y="312520"/>
                </a:cubicBezTo>
                <a:lnTo>
                  <a:pt x="2466165" y="424825"/>
                </a:lnTo>
                <a:cubicBezTo>
                  <a:pt x="2798838" y="805118"/>
                  <a:pt x="2760235" y="1383091"/>
                  <a:pt x="2379942" y="1715764"/>
                </a:cubicBezTo>
                <a:lnTo>
                  <a:pt x="1615478" y="2384502"/>
                </a:lnTo>
                <a:cubicBezTo>
                  <a:pt x="1235186" y="2717175"/>
                  <a:pt x="657213" y="2678572"/>
                  <a:pt x="324540" y="2298279"/>
                </a:cubicBezTo>
                <a:lnTo>
                  <a:pt x="226297" y="2185974"/>
                </a:lnTo>
                <a:cubicBezTo>
                  <a:pt x="-106376" y="1805681"/>
                  <a:pt x="-67772" y="1227708"/>
                  <a:pt x="312520" y="895035"/>
                </a:cubicBezTo>
                <a:lnTo>
                  <a:pt x="1076984" y="226297"/>
                </a:lnTo>
                <a:cubicBezTo>
                  <a:pt x="1243362" y="80752"/>
                  <a:pt x="1447577" y="6273"/>
                  <a:pt x="1652535" y="380"/>
                </a:cubicBez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6184" y="260648"/>
            <a:ext cx="5400000" cy="43088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0FDC0677-A3B8-46E2-AA4A-3AAF3C99EF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12124" y="1196752"/>
            <a:ext cx="4428288" cy="523220"/>
          </a:xfrm>
        </p:spPr>
        <p:txBody>
          <a:bodyPr/>
          <a:lstStyle>
            <a:lvl1pPr algn="ctr">
              <a:spcAft>
                <a:spcPts val="1800"/>
              </a:spcAft>
              <a:defRPr cap="none" baseline="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33025186-CE52-49BF-A17F-FB103A0201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0" y="1196752"/>
            <a:ext cx="5960784" cy="261610"/>
          </a:xfrm>
        </p:spPr>
        <p:txBody>
          <a:bodyPr/>
          <a:lstStyle>
            <a:lvl1pPr algn="ctr">
              <a:spcAft>
                <a:spcPts val="1800"/>
              </a:spcAft>
              <a:defRPr cap="none" baseline="0"/>
            </a:lvl1pPr>
            <a:lvl2pPr algn="ctr">
              <a:defRPr/>
            </a:lvl2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F7561A3-9869-4337-9C09-8FD842FD6B39}"/>
              </a:ext>
            </a:extLst>
          </p:cNvPr>
          <p:cNvGrpSpPr/>
          <p:nvPr userDrawn="1"/>
        </p:nvGrpSpPr>
        <p:grpSpPr>
          <a:xfrm>
            <a:off x="10877252" y="6255876"/>
            <a:ext cx="992518" cy="602124"/>
            <a:chOff x="10877252" y="6255876"/>
            <a:chExt cx="992518" cy="602124"/>
          </a:xfrm>
        </p:grpSpPr>
        <p:sp>
          <p:nvSpPr>
            <p:cNvPr id="14" name="Forme">
              <a:extLst>
                <a:ext uri="{FF2B5EF4-FFF2-40B4-BE49-F238E27FC236}">
                  <a16:creationId xmlns:a16="http://schemas.microsoft.com/office/drawing/2014/main" id="{39F7031A-2114-447E-A903-6533A5C27C2A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FD08D307-4763-45C9-B486-E30C9B15D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215FA95C-6FE1-4DCF-85AE-82D045F129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9588" y="1961758"/>
            <a:ext cx="2088000" cy="1238801"/>
          </a:xfrm>
        </p:spPr>
        <p:txBody>
          <a:bodyPr/>
          <a:lstStyle>
            <a:lvl1pPr algn="ctr">
              <a:buFontTx/>
              <a:buNone/>
              <a:defRPr sz="3000" b="1" cap="none" baseline="0">
                <a:solidFill>
                  <a:schemeClr val="tx1"/>
                </a:solidFill>
              </a:defRPr>
            </a:lvl1pPr>
            <a:lvl2pPr algn="ctr">
              <a:lnSpc>
                <a:spcPct val="80000"/>
              </a:lnSpc>
              <a:buFontTx/>
              <a:buNone/>
              <a:defRPr sz="2000" b="1"/>
            </a:lvl2pPr>
            <a:lvl3pPr marL="0" indent="0" algn="ctr">
              <a:spcBef>
                <a:spcPct val="0"/>
              </a:spcBef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fr-FR"/>
              <a:t>000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Espace réservé du texte 9">
            <a:extLst>
              <a:ext uri="{FF2B5EF4-FFF2-40B4-BE49-F238E27FC236}">
                <a16:creationId xmlns:a16="http://schemas.microsoft.com/office/drawing/2014/main" id="{D2D1AA63-C0EB-4EDF-B0A3-B430ED7F75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19794" y="1961758"/>
            <a:ext cx="2088000" cy="1238801"/>
          </a:xfrm>
        </p:spPr>
        <p:txBody>
          <a:bodyPr/>
          <a:lstStyle>
            <a:lvl1pPr algn="ctr">
              <a:buFontTx/>
              <a:buNone/>
              <a:defRPr sz="3000" b="1" cap="none" baseline="0">
                <a:solidFill>
                  <a:schemeClr val="tx1"/>
                </a:solidFill>
              </a:defRPr>
            </a:lvl1pPr>
            <a:lvl2pPr algn="ctr">
              <a:lnSpc>
                <a:spcPct val="80000"/>
              </a:lnSpc>
              <a:buFontTx/>
              <a:buNone/>
              <a:defRPr sz="2000" b="1"/>
            </a:lvl2pPr>
            <a:lvl3pPr marL="0" indent="0" algn="ctr">
              <a:spcBef>
                <a:spcPct val="0"/>
              </a:spcBef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fr-FR"/>
              <a:t>000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9" name="Espace réservé du texte 9">
            <a:extLst>
              <a:ext uri="{FF2B5EF4-FFF2-40B4-BE49-F238E27FC236}">
                <a16:creationId xmlns:a16="http://schemas.microsoft.com/office/drawing/2014/main" id="{45AE65AA-DECF-478F-A491-4455C20A3B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0000" y="1961758"/>
            <a:ext cx="2088000" cy="1238801"/>
          </a:xfrm>
        </p:spPr>
        <p:txBody>
          <a:bodyPr/>
          <a:lstStyle>
            <a:lvl1pPr algn="ctr">
              <a:buFontTx/>
              <a:buNone/>
              <a:defRPr sz="3000" b="1" cap="none" baseline="0">
                <a:solidFill>
                  <a:schemeClr val="tx1"/>
                </a:solidFill>
              </a:defRPr>
            </a:lvl1pPr>
            <a:lvl2pPr algn="ctr">
              <a:lnSpc>
                <a:spcPct val="80000"/>
              </a:lnSpc>
              <a:buFontTx/>
              <a:buNone/>
              <a:defRPr sz="2000" b="1"/>
            </a:lvl2pPr>
            <a:lvl3pPr marL="0" indent="0" algn="ctr">
              <a:spcBef>
                <a:spcPct val="0"/>
              </a:spcBef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fr-FR"/>
              <a:t>000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0" name="Espace réservé du texte 9">
            <a:extLst>
              <a:ext uri="{FF2B5EF4-FFF2-40B4-BE49-F238E27FC236}">
                <a16:creationId xmlns:a16="http://schemas.microsoft.com/office/drawing/2014/main" id="{6751A98A-C7C6-41B0-928E-A4B3666C12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587" y="6047420"/>
            <a:ext cx="6480000" cy="153888"/>
          </a:xfrm>
        </p:spPr>
        <p:txBody>
          <a:bodyPr anchor="b"/>
          <a:lstStyle>
            <a:lvl1pPr>
              <a:buFontTx/>
              <a:buNone/>
              <a:defRPr sz="1000" b="0" cap="none" baseline="0">
                <a:solidFill>
                  <a:schemeClr val="tx1"/>
                </a:solidFill>
              </a:defRPr>
            </a:lvl1pPr>
            <a:lvl2pPr>
              <a:buFontTx/>
              <a:buNone/>
              <a:defRPr sz="1100"/>
            </a:lvl2pPr>
            <a:lvl3pPr marL="0" indent="0">
              <a:spcBef>
                <a:spcPct val="0"/>
              </a:spcBef>
              <a:buFontTx/>
              <a:buNone/>
              <a:defRPr sz="1100"/>
            </a:lvl3pPr>
            <a:lvl4pPr>
              <a:buFontTx/>
              <a:buNone/>
              <a:defRPr sz="1100"/>
            </a:lvl4pPr>
            <a:lvl5pPr>
              <a:buFontTx/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texte 9">
            <a:extLst>
              <a:ext uri="{FF2B5EF4-FFF2-40B4-BE49-F238E27FC236}">
                <a16:creationId xmlns:a16="http://schemas.microsoft.com/office/drawing/2014/main" id="{DA64E125-8E64-4EB0-9BB2-99A65BF45AFE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7536332" y="2312876"/>
            <a:ext cx="1548000" cy="15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FontTx/>
              <a:buNone/>
              <a:defRPr sz="2200" b="1" cap="none" baseline="0">
                <a:solidFill>
                  <a:schemeClr val="bg1"/>
                </a:solidFill>
              </a:defRPr>
            </a:lvl1pPr>
            <a:lvl2pPr algn="ctr">
              <a:lnSpc>
                <a:spcPct val="90000"/>
              </a:lnSpc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  <a:lvl3pPr marL="0" indent="0" algn="ctr">
              <a:spcBef>
                <a:spcPct val="0"/>
              </a:spcBef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fr-FR"/>
              <a:t>000</a:t>
            </a:r>
          </a:p>
          <a:p>
            <a:pPr lvl="1"/>
            <a:r>
              <a:rPr lang="fr-FR"/>
              <a:t>Niveau 2</a:t>
            </a:r>
          </a:p>
        </p:txBody>
      </p:sp>
      <p:sp>
        <p:nvSpPr>
          <p:cNvPr id="25" name="Espace réservé du texte 9">
            <a:extLst>
              <a:ext uri="{FF2B5EF4-FFF2-40B4-BE49-F238E27FC236}">
                <a16:creationId xmlns:a16="http://schemas.microsoft.com/office/drawing/2014/main" id="{79806994-9773-402D-8EDF-6DCE08B20590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10236460" y="2312876"/>
            <a:ext cx="1548000" cy="154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FontTx/>
              <a:buNone/>
              <a:defRPr sz="2200" b="1" cap="none" baseline="0">
                <a:solidFill>
                  <a:schemeClr val="bg1"/>
                </a:solidFill>
              </a:defRPr>
            </a:lvl1pPr>
            <a:lvl2pPr algn="ctr">
              <a:lnSpc>
                <a:spcPct val="90000"/>
              </a:lnSpc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</a:defRPr>
            </a:lvl2pPr>
            <a:lvl3pPr marL="0" indent="0" algn="ctr">
              <a:spcBef>
                <a:spcPct val="0"/>
              </a:spcBef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fr-FR"/>
              <a:t>000</a:t>
            </a:r>
          </a:p>
          <a:p>
            <a:pPr lvl="1"/>
            <a:r>
              <a:rPr lang="fr-FR"/>
              <a:t>Niveau 2</a:t>
            </a:r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3ECBA7DE-893E-40CA-B043-A3331466FB3C}"/>
              </a:ext>
            </a:extLst>
          </p:cNvPr>
          <p:cNvSpPr/>
          <p:nvPr userDrawn="1"/>
        </p:nvSpPr>
        <p:spPr bwMode="auto">
          <a:xfrm>
            <a:off x="10200456" y="260680"/>
            <a:ext cx="1728000" cy="288000"/>
          </a:xfrm>
          <a:custGeom>
            <a:gdLst>
              <a:gd name="T0" fmla="+- 0 9975 6786"/>
              <a:gd name="T1" fmla="*/ T0 w 3475"/>
              <a:gd name="T2" fmla="+- 0 4421 4421"/>
              <a:gd name="T3" fmla="*/ 4421 h 573"/>
              <a:gd name="T4" fmla="+- 0 7072 6786"/>
              <a:gd name="T5" fmla="*/ T4 w 3475"/>
              <a:gd name="T6" fmla="+- 0 4421 4421"/>
              <a:gd name="T7" fmla="*/ 4421 h 573"/>
              <a:gd name="T8" fmla="+- 0 7049 6786"/>
              <a:gd name="T9" fmla="*/ T8 w 3475"/>
              <a:gd name="T10" fmla="+- 0 4422 4421"/>
              <a:gd name="T11" fmla="*/ 4422 h 573"/>
              <a:gd name="T12" fmla="+- 0 6982 6786"/>
              <a:gd name="T13" fmla="*/ T12 w 3475"/>
              <a:gd name="T14" fmla="+- 0 4435 4421"/>
              <a:gd name="T15" fmla="*/ 4435 h 573"/>
              <a:gd name="T16" fmla="+- 0 6921 6786"/>
              <a:gd name="T17" fmla="*/ T16 w 3475"/>
              <a:gd name="T18" fmla="+- 0 4464 4421"/>
              <a:gd name="T19" fmla="*/ 4464 h 573"/>
              <a:gd name="T20" fmla="+- 0 6870 6786"/>
              <a:gd name="T21" fmla="*/ T20 w 3475"/>
              <a:gd name="T22" fmla="+- 0 4505 4421"/>
              <a:gd name="T23" fmla="*/ 4505 h 573"/>
              <a:gd name="T24" fmla="+- 0 6829 6786"/>
              <a:gd name="T25" fmla="*/ T24 w 3475"/>
              <a:gd name="T26" fmla="+- 0 4556 4421"/>
              <a:gd name="T27" fmla="*/ 4556 h 573"/>
              <a:gd name="T28" fmla="+- 0 6801 6786"/>
              <a:gd name="T29" fmla="*/ T28 w 3475"/>
              <a:gd name="T30" fmla="+- 0 4617 4421"/>
              <a:gd name="T31" fmla="*/ 4617 h 573"/>
              <a:gd name="T32" fmla="+- 0 6787 6786"/>
              <a:gd name="T33" fmla="*/ T32 w 3475"/>
              <a:gd name="T34" fmla="+- 0 4684 4421"/>
              <a:gd name="T35" fmla="*/ 4684 h 573"/>
              <a:gd name="T36" fmla="+- 0 6786 6786"/>
              <a:gd name="T37" fmla="*/ T36 w 3475"/>
              <a:gd name="T38" fmla="+- 0 4707 4421"/>
              <a:gd name="T39" fmla="*/ 4707 h 573"/>
              <a:gd name="T40" fmla="+- 0 6787 6786"/>
              <a:gd name="T41" fmla="*/ T40 w 3475"/>
              <a:gd name="T42" fmla="+- 0 4731 4421"/>
              <a:gd name="T43" fmla="*/ 4731 h 573"/>
              <a:gd name="T44" fmla="+- 0 6801 6786"/>
              <a:gd name="T45" fmla="*/ T44 w 3475"/>
              <a:gd name="T46" fmla="+- 0 4798 4421"/>
              <a:gd name="T47" fmla="*/ 4798 h 573"/>
              <a:gd name="T48" fmla="+- 0 6829 6786"/>
              <a:gd name="T49" fmla="*/ T48 w 3475"/>
              <a:gd name="T50" fmla="+- 0 4858 4421"/>
              <a:gd name="T51" fmla="*/ 4858 h 573"/>
              <a:gd name="T52" fmla="+- 0 6870 6786"/>
              <a:gd name="T53" fmla="*/ T52 w 3475"/>
              <a:gd name="T54" fmla="+- 0 4910 4421"/>
              <a:gd name="T55" fmla="*/ 4910 h 573"/>
              <a:gd name="T56" fmla="+- 0 6921 6786"/>
              <a:gd name="T57" fmla="*/ T56 w 3475"/>
              <a:gd name="T58" fmla="+- 0 4951 4421"/>
              <a:gd name="T59" fmla="*/ 4951 h 573"/>
              <a:gd name="T60" fmla="+- 0 6982 6786"/>
              <a:gd name="T61" fmla="*/ T60 w 3475"/>
              <a:gd name="T62" fmla="+- 0 4979 4421"/>
              <a:gd name="T63" fmla="*/ 4979 h 573"/>
              <a:gd name="T64" fmla="+- 0 7049 6786"/>
              <a:gd name="T65" fmla="*/ T64 w 3475"/>
              <a:gd name="T66" fmla="+- 0 4993 4421"/>
              <a:gd name="T67" fmla="*/ 4993 h 573"/>
              <a:gd name="T68" fmla="+- 0 7072 6786"/>
              <a:gd name="T69" fmla="*/ T68 w 3475"/>
              <a:gd name="T70" fmla="+- 0 4994 4421"/>
              <a:gd name="T71" fmla="*/ 4994 h 573"/>
              <a:gd name="T72" fmla="+- 0 9975 6786"/>
              <a:gd name="T73" fmla="*/ T72 w 3475"/>
              <a:gd name="T74" fmla="+- 0 4994 4421"/>
              <a:gd name="T75" fmla="*/ 4994 h 573"/>
              <a:gd name="T76" fmla="+- 0 10044 6786"/>
              <a:gd name="T77" fmla="*/ T76 w 3475"/>
              <a:gd name="T78" fmla="+- 0 4985 4421"/>
              <a:gd name="T79" fmla="*/ 4985 h 573"/>
              <a:gd name="T80" fmla="+- 0 10107 6786"/>
              <a:gd name="T81" fmla="*/ T80 w 3475"/>
              <a:gd name="T82" fmla="+- 0 4962 4421"/>
              <a:gd name="T83" fmla="*/ 4962 h 573"/>
              <a:gd name="T84" fmla="+- 0 10161 6786"/>
              <a:gd name="T85" fmla="*/ T84 w 3475"/>
              <a:gd name="T86" fmla="+- 0 4925 4421"/>
              <a:gd name="T87" fmla="*/ 4925 h 573"/>
              <a:gd name="T88" fmla="+- 0 10206 6786"/>
              <a:gd name="T89" fmla="*/ T88 w 3475"/>
              <a:gd name="T90" fmla="+- 0 4876 4421"/>
              <a:gd name="T91" fmla="*/ 4876 h 573"/>
              <a:gd name="T92" fmla="+- 0 10239 6786"/>
              <a:gd name="T93" fmla="*/ T92 w 3475"/>
              <a:gd name="T94" fmla="+- 0 4819 4421"/>
              <a:gd name="T95" fmla="*/ 4819 h 573"/>
              <a:gd name="T96" fmla="+- 0 10258 6786"/>
              <a:gd name="T97" fmla="*/ T96 w 3475"/>
              <a:gd name="T98" fmla="+- 0 4754 4421"/>
              <a:gd name="T99" fmla="*/ 4754 h 573"/>
              <a:gd name="T100" fmla="+- 0 10261 6786"/>
              <a:gd name="T101" fmla="*/ T100 w 3475"/>
              <a:gd name="T102" fmla="+- 0 4707 4421"/>
              <a:gd name="T103" fmla="*/ 4707 h 573"/>
              <a:gd name="T104" fmla="+- 0 10260 6786"/>
              <a:gd name="T105" fmla="*/ T104 w 3475"/>
              <a:gd name="T106" fmla="+- 0 4684 4421"/>
              <a:gd name="T107" fmla="*/ 4684 h 573"/>
              <a:gd name="T108" fmla="+- 0 10247 6786"/>
              <a:gd name="T109" fmla="*/ T108 w 3475"/>
              <a:gd name="T110" fmla="+- 0 4617 4421"/>
              <a:gd name="T111" fmla="*/ 4617 h 573"/>
              <a:gd name="T112" fmla="+- 0 10219 6786"/>
              <a:gd name="T113" fmla="*/ T112 w 3475"/>
              <a:gd name="T114" fmla="+- 0 4556 4421"/>
              <a:gd name="T115" fmla="*/ 4556 h 573"/>
              <a:gd name="T116" fmla="+- 0 10178 6786"/>
              <a:gd name="T117" fmla="*/ T116 w 3475"/>
              <a:gd name="T118" fmla="+- 0 4505 4421"/>
              <a:gd name="T119" fmla="*/ 4505 h 573"/>
              <a:gd name="T120" fmla="+- 0 10126 6786"/>
              <a:gd name="T121" fmla="*/ T120 w 3475"/>
              <a:gd name="T122" fmla="+- 0 4464 4421"/>
              <a:gd name="T123" fmla="*/ 4464 h 573"/>
              <a:gd name="T124" fmla="+- 0 10066 6786"/>
              <a:gd name="T125" fmla="*/ T124 w 3475"/>
              <a:gd name="T126" fmla="+- 0 4435 4421"/>
              <a:gd name="T127" fmla="*/ 4435 h 573"/>
              <a:gd name="T128" fmla="+- 0 9999 6786"/>
              <a:gd name="T129" fmla="*/ T128 w 3475"/>
              <a:gd name="T130" fmla="+- 0 4422 4421"/>
              <a:gd name="T131" fmla="*/ 4422 h 573"/>
              <a:gd name="T132" fmla="+- 0 9975 6786"/>
              <a:gd name="T133" fmla="*/ T132 w 3475"/>
              <a:gd name="T134" fmla="+- 0 4421 4421"/>
              <a:gd name="T135" fmla="*/ 4421 h 573"/>
            </a:gdLst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</a:cxnLst>
            <a:rect l="0" t="0" r="r" b="b"/>
            <a:pathLst>
              <a:path w="3475" h="573">
                <a:moveTo>
                  <a:pt x="3189" y="0"/>
                </a:moveTo>
                <a:lnTo>
                  <a:pt x="286" y="0"/>
                </a:lnTo>
                <a:lnTo>
                  <a:pt x="263" y="1"/>
                </a:lnTo>
                <a:lnTo>
                  <a:pt x="196" y="14"/>
                </a:lnTo>
                <a:lnTo>
                  <a:pt x="135" y="43"/>
                </a:lnTo>
                <a:lnTo>
                  <a:pt x="84" y="84"/>
                </a:lnTo>
                <a:lnTo>
                  <a:pt x="43" y="135"/>
                </a:lnTo>
                <a:lnTo>
                  <a:pt x="15" y="196"/>
                </a:lnTo>
                <a:lnTo>
                  <a:pt x="1" y="263"/>
                </a:lnTo>
                <a:lnTo>
                  <a:pt x="0" y="286"/>
                </a:lnTo>
                <a:lnTo>
                  <a:pt x="1" y="310"/>
                </a:lnTo>
                <a:lnTo>
                  <a:pt x="15" y="377"/>
                </a:lnTo>
                <a:lnTo>
                  <a:pt x="43" y="437"/>
                </a:lnTo>
                <a:lnTo>
                  <a:pt x="84" y="489"/>
                </a:lnTo>
                <a:lnTo>
                  <a:pt x="135" y="530"/>
                </a:lnTo>
                <a:lnTo>
                  <a:pt x="196" y="558"/>
                </a:lnTo>
                <a:lnTo>
                  <a:pt x="263" y="572"/>
                </a:lnTo>
                <a:lnTo>
                  <a:pt x="286" y="573"/>
                </a:lnTo>
                <a:lnTo>
                  <a:pt x="3189" y="573"/>
                </a:lnTo>
                <a:lnTo>
                  <a:pt x="3258" y="564"/>
                </a:lnTo>
                <a:lnTo>
                  <a:pt x="3321" y="541"/>
                </a:lnTo>
                <a:lnTo>
                  <a:pt x="3375" y="504"/>
                </a:lnTo>
                <a:lnTo>
                  <a:pt x="3420" y="455"/>
                </a:lnTo>
                <a:lnTo>
                  <a:pt x="3453" y="398"/>
                </a:lnTo>
                <a:lnTo>
                  <a:pt x="3472" y="333"/>
                </a:lnTo>
                <a:lnTo>
                  <a:pt x="3475" y="286"/>
                </a:lnTo>
                <a:lnTo>
                  <a:pt x="3474" y="263"/>
                </a:lnTo>
                <a:lnTo>
                  <a:pt x="3461" y="196"/>
                </a:lnTo>
                <a:lnTo>
                  <a:pt x="3433" y="135"/>
                </a:lnTo>
                <a:lnTo>
                  <a:pt x="3392" y="84"/>
                </a:lnTo>
                <a:lnTo>
                  <a:pt x="3340" y="43"/>
                </a:lnTo>
                <a:lnTo>
                  <a:pt x="3280" y="14"/>
                </a:lnTo>
                <a:lnTo>
                  <a:pt x="3213" y="1"/>
                </a:lnTo>
                <a:lnTo>
                  <a:pt x="3189" y="0"/>
                </a:lnTo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spc="100" baseline="0">
                <a:solidFill>
                  <a:schemeClr val="bg1"/>
                </a:solidFill>
              </a:rPr>
              <a:t>DATA MANAGEMENT</a:t>
            </a:r>
          </a:p>
        </p:txBody>
      </p:sp>
      <p:sp>
        <p:nvSpPr>
          <p:cNvPr id="24" name="Espace réservé du texte 9">
            <a:extLst>
              <a:ext uri="{FF2B5EF4-FFF2-40B4-BE49-F238E27FC236}">
                <a16:creationId xmlns:a16="http://schemas.microsoft.com/office/drawing/2014/main" id="{254540F1-B403-47AC-923B-621F1D0EA52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29367" y="5379296"/>
            <a:ext cx="1548000" cy="704295"/>
          </a:xfrm>
        </p:spPr>
        <p:txBody>
          <a:bodyPr/>
          <a:lstStyle>
            <a:lvl1pPr algn="ctr">
              <a:buFontTx/>
              <a:buNone/>
              <a:defRPr sz="3000" b="1" cap="none" baseline="0">
                <a:solidFill>
                  <a:schemeClr val="bg1"/>
                </a:solidFill>
              </a:defRPr>
            </a:lvl1pPr>
            <a:lvl2pPr algn="ctr">
              <a:lnSpc>
                <a:spcPct val="80000"/>
              </a:lnSpc>
              <a:buFontTx/>
              <a:buNone/>
              <a:defRPr sz="1600" b="0">
                <a:solidFill>
                  <a:schemeClr val="bg1"/>
                </a:solidFill>
              </a:defRPr>
            </a:lvl2pPr>
            <a:lvl3pPr marL="0" indent="0" algn="ctr">
              <a:spcBef>
                <a:spcPct val="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fr-FR"/>
              <a:t>000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7" name="Espace réservé du texte 9">
            <a:extLst>
              <a:ext uri="{FF2B5EF4-FFF2-40B4-BE49-F238E27FC236}">
                <a16:creationId xmlns:a16="http://schemas.microsoft.com/office/drawing/2014/main" id="{2B371ED0-C69C-4599-B20D-A7329101E95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22923" y="5379295"/>
            <a:ext cx="1548000" cy="704295"/>
          </a:xfrm>
        </p:spPr>
        <p:txBody>
          <a:bodyPr/>
          <a:lstStyle>
            <a:lvl1pPr algn="ctr">
              <a:buFontTx/>
              <a:buNone/>
              <a:defRPr sz="3000" b="1" cap="none" baseline="0">
                <a:solidFill>
                  <a:schemeClr val="bg1"/>
                </a:solidFill>
              </a:defRPr>
            </a:lvl1pPr>
            <a:lvl2pPr algn="ctr">
              <a:lnSpc>
                <a:spcPct val="80000"/>
              </a:lnSpc>
              <a:buFontTx/>
              <a:buNone/>
              <a:defRPr sz="1600" b="0">
                <a:solidFill>
                  <a:schemeClr val="bg1"/>
                </a:solidFill>
              </a:defRPr>
            </a:lvl2pPr>
            <a:lvl3pPr marL="0" indent="0" algn="ctr">
              <a:spcBef>
                <a:spcPct val="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fr-FR"/>
              <a:t>000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9" name="Espace réservé du texte 9">
            <a:extLst>
              <a:ext uri="{FF2B5EF4-FFF2-40B4-BE49-F238E27FC236}">
                <a16:creationId xmlns:a16="http://schemas.microsoft.com/office/drawing/2014/main" id="{369C094A-7954-4A7A-A9E9-BF55269E2E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416480" y="5361341"/>
            <a:ext cx="1548000" cy="704295"/>
          </a:xfrm>
        </p:spPr>
        <p:txBody>
          <a:bodyPr/>
          <a:lstStyle>
            <a:lvl1pPr algn="ctr">
              <a:buFontTx/>
              <a:buNone/>
              <a:defRPr sz="3000" b="1" cap="none" baseline="0">
                <a:solidFill>
                  <a:schemeClr val="bg1"/>
                </a:solidFill>
              </a:defRPr>
            </a:lvl1pPr>
            <a:lvl2pPr algn="ctr">
              <a:lnSpc>
                <a:spcPct val="80000"/>
              </a:lnSpc>
              <a:buFontTx/>
              <a:buNone/>
              <a:defRPr sz="1600" b="0">
                <a:solidFill>
                  <a:schemeClr val="bg1"/>
                </a:solidFill>
              </a:defRPr>
            </a:lvl2pPr>
            <a:lvl3pPr marL="0" indent="0" algn="ctr">
              <a:spcBef>
                <a:spcPct val="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fr-FR"/>
              <a:t>000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texte 9">
            <a:extLst>
              <a:ext uri="{FF2B5EF4-FFF2-40B4-BE49-F238E27FC236}">
                <a16:creationId xmlns:a16="http://schemas.microsoft.com/office/drawing/2014/main" id="{2B82C4DA-04B1-4C86-9436-AD39E617238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63192" y="729185"/>
            <a:ext cx="5400000" cy="369332"/>
          </a:xfrm>
        </p:spPr>
        <p:txBody>
          <a:bodyPr/>
          <a:lstStyle>
            <a:lvl1pPr>
              <a:buFontTx/>
              <a:buNone/>
              <a:defRPr sz="2400" b="0" cap="none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 marL="0" indent="0">
              <a:spcBef>
                <a:spcPct val="0"/>
              </a:spcBef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566029585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1_4 blocs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A55482-78EC-4211-9815-BA9CDB1F9F97}"/>
              </a:ext>
            </a:extLst>
          </p:cNvPr>
          <p:cNvSpPr/>
          <p:nvPr/>
        </p:nvSpPr>
        <p:spPr>
          <a:xfrm>
            <a:off x="0" y="944723"/>
            <a:ext cx="6091200" cy="2772000"/>
          </a:xfrm>
          <a:prstGeom prst="rect">
            <a:avLst/>
          </a:prstGeom>
          <a:solidFill>
            <a:srgbClr val="4D3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6A6D0-E6B4-482A-A2A1-FDAA222BCFD3}"/>
              </a:ext>
            </a:extLst>
          </p:cNvPr>
          <p:cNvSpPr/>
          <p:nvPr/>
        </p:nvSpPr>
        <p:spPr>
          <a:xfrm>
            <a:off x="6100800" y="3717032"/>
            <a:ext cx="6091200" cy="2772000"/>
          </a:xfrm>
          <a:prstGeom prst="rect">
            <a:avLst/>
          </a:prstGeom>
          <a:solidFill>
            <a:srgbClr val="4D3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6184" y="260648"/>
            <a:ext cx="9360000" cy="43088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441B6-7A18-458F-8F4B-7396AE0375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0262" y="1186333"/>
            <a:ext cx="3780000" cy="1569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C1C636E9-4E17-465C-9176-2039F9EC16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8412" y="1186333"/>
            <a:ext cx="3672000" cy="15696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0FDC0677-A3B8-46E2-AA4A-3AAF3C99EF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8412" y="4202081"/>
            <a:ext cx="3780000" cy="1569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33025186-CE52-49BF-A17F-FB103A0201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08262" y="4153754"/>
            <a:ext cx="3672000" cy="156966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DD4EC6-59BE-40DF-BB2D-85DA96E4010D}"/>
              </a:ext>
            </a:extLst>
          </p:cNvPr>
          <p:cNvCxnSpPr/>
          <p:nvPr/>
        </p:nvCxnSpPr>
        <p:spPr>
          <a:xfrm>
            <a:off x="6059996" y="944723"/>
            <a:ext cx="6187884" cy="0"/>
          </a:xfrm>
          <a:prstGeom prst="line">
            <a:avLst/>
          </a:prstGeom>
          <a:ln>
            <a:solidFill>
              <a:srgbClr val="4D3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F7561A3-9869-4337-9C09-8FD842FD6B39}"/>
              </a:ext>
            </a:extLst>
          </p:cNvPr>
          <p:cNvGrpSpPr/>
          <p:nvPr/>
        </p:nvGrpSpPr>
        <p:grpSpPr>
          <a:xfrm>
            <a:off x="10877252" y="6255876"/>
            <a:ext cx="992518" cy="602124"/>
            <a:chOff x="10877252" y="6255876"/>
            <a:chExt cx="992518" cy="602124"/>
          </a:xfrm>
        </p:grpSpPr>
        <p:sp>
          <p:nvSpPr>
            <p:cNvPr id="14" name="Forme">
              <a:extLst>
                <a:ext uri="{FF2B5EF4-FFF2-40B4-BE49-F238E27FC236}">
                  <a16:creationId xmlns:a16="http://schemas.microsoft.com/office/drawing/2014/main" id="{39F7031A-2114-447E-A903-6533A5C27C2A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FD08D307-4763-45C9-B486-E30C9B15D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sp>
        <p:nvSpPr>
          <p:cNvPr id="23" name="Espace réservé pour une image  22">
            <a:extLst>
              <a:ext uri="{FF2B5EF4-FFF2-40B4-BE49-F238E27FC236}">
                <a16:creationId xmlns:a16="http://schemas.microsoft.com/office/drawing/2014/main" id="{948A556B-6AA8-43BC-B742-4BCD29E5064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0" y="3803649"/>
            <a:ext cx="1917700" cy="2692400"/>
          </a:xfrm>
          <a:custGeom>
            <a:gdLst>
              <a:gd name="connsiteX0" fmla="*/ 657225 w 1917700"/>
              <a:gd name="connsiteY0" fmla="*/ 0 h 2692400"/>
              <a:gd name="connsiteX1" fmla="*/ 754380 w 1917700"/>
              <a:gd name="connsiteY1" fmla="*/ 3809 h 2692400"/>
              <a:gd name="connsiteX2" fmla="*/ 850265 w 1917700"/>
              <a:gd name="connsiteY2" fmla="*/ 15237 h 2692400"/>
              <a:gd name="connsiteX3" fmla="*/ 945515 w 1917700"/>
              <a:gd name="connsiteY3" fmla="*/ 33648 h 2692400"/>
              <a:gd name="connsiteX4" fmla="*/ 1039495 w 1917700"/>
              <a:gd name="connsiteY4" fmla="*/ 59043 h 2692400"/>
              <a:gd name="connsiteX5" fmla="*/ 1131570 w 1917700"/>
              <a:gd name="connsiteY5" fmla="*/ 92691 h 2692400"/>
              <a:gd name="connsiteX6" fmla="*/ 1221105 w 1917700"/>
              <a:gd name="connsiteY6" fmla="*/ 133322 h 2692400"/>
              <a:gd name="connsiteX7" fmla="*/ 1308100 w 1917700"/>
              <a:gd name="connsiteY7" fmla="*/ 180937 h 2692400"/>
              <a:gd name="connsiteX8" fmla="*/ 1391920 w 1917700"/>
              <a:gd name="connsiteY8" fmla="*/ 236171 h 2692400"/>
              <a:gd name="connsiteX9" fmla="*/ 1472565 w 1917700"/>
              <a:gd name="connsiteY9" fmla="*/ 299023 h 2692400"/>
              <a:gd name="connsiteX10" fmla="*/ 1548130 w 1917700"/>
              <a:gd name="connsiteY10" fmla="*/ 369493 h 2692400"/>
              <a:gd name="connsiteX11" fmla="*/ 1618615 w 1917700"/>
              <a:gd name="connsiteY11" fmla="*/ 445043 h 2692400"/>
              <a:gd name="connsiteX12" fmla="*/ 1681480 w 1917700"/>
              <a:gd name="connsiteY12" fmla="*/ 525036 h 2692400"/>
              <a:gd name="connsiteX13" fmla="*/ 1736725 w 1917700"/>
              <a:gd name="connsiteY13" fmla="*/ 608839 h 2692400"/>
              <a:gd name="connsiteX14" fmla="*/ 1784350 w 1917700"/>
              <a:gd name="connsiteY14" fmla="*/ 696450 h 2692400"/>
              <a:gd name="connsiteX15" fmla="*/ 1824990 w 1917700"/>
              <a:gd name="connsiteY15" fmla="*/ 785967 h 2692400"/>
              <a:gd name="connsiteX16" fmla="*/ 1858645 w 1917700"/>
              <a:gd name="connsiteY16" fmla="*/ 878023 h 2692400"/>
              <a:gd name="connsiteX17" fmla="*/ 1884045 w 1917700"/>
              <a:gd name="connsiteY17" fmla="*/ 971983 h 2692400"/>
              <a:gd name="connsiteX18" fmla="*/ 1902460 w 1917700"/>
              <a:gd name="connsiteY18" fmla="*/ 1067213 h 2692400"/>
              <a:gd name="connsiteX19" fmla="*/ 1913890 w 1917700"/>
              <a:gd name="connsiteY19" fmla="*/ 1163078 h 2692400"/>
              <a:gd name="connsiteX20" fmla="*/ 1917700 w 1917700"/>
              <a:gd name="connsiteY20" fmla="*/ 1260213 h 2692400"/>
              <a:gd name="connsiteX21" fmla="*/ 1913890 w 1917700"/>
              <a:gd name="connsiteY21" fmla="*/ 1356713 h 2692400"/>
              <a:gd name="connsiteX22" fmla="*/ 1902460 w 1917700"/>
              <a:gd name="connsiteY22" fmla="*/ 1452578 h 2692400"/>
              <a:gd name="connsiteX23" fmla="*/ 1884045 w 1917700"/>
              <a:gd name="connsiteY23" fmla="*/ 1547808 h 2692400"/>
              <a:gd name="connsiteX24" fmla="*/ 1858645 w 1917700"/>
              <a:gd name="connsiteY24" fmla="*/ 1641769 h 2692400"/>
              <a:gd name="connsiteX25" fmla="*/ 1824990 w 1917700"/>
              <a:gd name="connsiteY25" fmla="*/ 1733825 h 2692400"/>
              <a:gd name="connsiteX26" fmla="*/ 1784350 w 1917700"/>
              <a:gd name="connsiteY26" fmla="*/ 1823976 h 2692400"/>
              <a:gd name="connsiteX27" fmla="*/ 1736725 w 1917700"/>
              <a:gd name="connsiteY27" fmla="*/ 1910953 h 2692400"/>
              <a:gd name="connsiteX28" fmla="*/ 1681480 w 1917700"/>
              <a:gd name="connsiteY28" fmla="*/ 1994755 h 2692400"/>
              <a:gd name="connsiteX29" fmla="*/ 1618615 w 1917700"/>
              <a:gd name="connsiteY29" fmla="*/ 2074749 h 2692400"/>
              <a:gd name="connsiteX30" fmla="*/ 1548130 w 1917700"/>
              <a:gd name="connsiteY30" fmla="*/ 2150933 h 2692400"/>
              <a:gd name="connsiteX31" fmla="*/ 1016000 w 1917700"/>
              <a:gd name="connsiteY31" fmla="*/ 2682875 h 2692400"/>
              <a:gd name="connsiteX32" fmla="*/ 0 w 1917700"/>
              <a:gd name="connsiteY32" fmla="*/ 2692400 h 2692400"/>
              <a:gd name="connsiteX33" fmla="*/ 0 w 1917700"/>
              <a:gd name="connsiteY33" fmla="*/ 185382 h 2692400"/>
              <a:gd name="connsiteX34" fmla="*/ 6350 w 1917700"/>
              <a:gd name="connsiteY34" fmla="*/ 180937 h 2692400"/>
              <a:gd name="connsiteX35" fmla="*/ 93345 w 1917700"/>
              <a:gd name="connsiteY35" fmla="*/ 133322 h 2692400"/>
              <a:gd name="connsiteX36" fmla="*/ 183515 w 1917700"/>
              <a:gd name="connsiteY36" fmla="*/ 92691 h 2692400"/>
              <a:gd name="connsiteX37" fmla="*/ 275590 w 1917700"/>
              <a:gd name="connsiteY37" fmla="*/ 59043 h 2692400"/>
              <a:gd name="connsiteX38" fmla="*/ 369570 w 1917700"/>
              <a:gd name="connsiteY38" fmla="*/ 33648 h 2692400"/>
              <a:gd name="connsiteX39" fmla="*/ 464820 w 1917700"/>
              <a:gd name="connsiteY39" fmla="*/ 15237 h 2692400"/>
              <a:gd name="connsiteX40" fmla="*/ 560705 w 1917700"/>
              <a:gd name="connsiteY40" fmla="*/ 3809 h 2692400"/>
              <a:gd name="connsiteX41" fmla="*/ 657225 w 1917700"/>
              <a:gd name="connsiteY41" fmla="*/ 0 h 2692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917700" h="2692400">
                <a:moveTo>
                  <a:pt x="657225" y="0"/>
                </a:moveTo>
                <a:lnTo>
                  <a:pt x="754380" y="3809"/>
                </a:lnTo>
                <a:lnTo>
                  <a:pt x="850265" y="15237"/>
                </a:lnTo>
                <a:lnTo>
                  <a:pt x="945515" y="33648"/>
                </a:lnTo>
                <a:lnTo>
                  <a:pt x="1039495" y="59043"/>
                </a:lnTo>
                <a:lnTo>
                  <a:pt x="1131570" y="92691"/>
                </a:lnTo>
                <a:lnTo>
                  <a:pt x="1221105" y="133322"/>
                </a:lnTo>
                <a:lnTo>
                  <a:pt x="1308100" y="180937"/>
                </a:lnTo>
                <a:lnTo>
                  <a:pt x="1391920" y="236171"/>
                </a:lnTo>
                <a:lnTo>
                  <a:pt x="1472565" y="299023"/>
                </a:lnTo>
                <a:lnTo>
                  <a:pt x="1548130" y="369493"/>
                </a:lnTo>
                <a:lnTo>
                  <a:pt x="1618615" y="445043"/>
                </a:lnTo>
                <a:lnTo>
                  <a:pt x="1681480" y="525036"/>
                </a:lnTo>
                <a:lnTo>
                  <a:pt x="1736725" y="608839"/>
                </a:lnTo>
                <a:lnTo>
                  <a:pt x="1784350" y="696450"/>
                </a:lnTo>
                <a:lnTo>
                  <a:pt x="1824990" y="785967"/>
                </a:lnTo>
                <a:lnTo>
                  <a:pt x="1858645" y="878023"/>
                </a:lnTo>
                <a:lnTo>
                  <a:pt x="1884045" y="971983"/>
                </a:lnTo>
                <a:lnTo>
                  <a:pt x="1902460" y="1067213"/>
                </a:lnTo>
                <a:lnTo>
                  <a:pt x="1913890" y="1163078"/>
                </a:lnTo>
                <a:lnTo>
                  <a:pt x="1917700" y="1260213"/>
                </a:lnTo>
                <a:lnTo>
                  <a:pt x="1913890" y="1356713"/>
                </a:lnTo>
                <a:lnTo>
                  <a:pt x="1902460" y="1452578"/>
                </a:lnTo>
                <a:lnTo>
                  <a:pt x="1884045" y="1547808"/>
                </a:lnTo>
                <a:lnTo>
                  <a:pt x="1858645" y="1641769"/>
                </a:lnTo>
                <a:lnTo>
                  <a:pt x="1824990" y="1733825"/>
                </a:lnTo>
                <a:lnTo>
                  <a:pt x="1784350" y="1823976"/>
                </a:lnTo>
                <a:lnTo>
                  <a:pt x="1736725" y="1910953"/>
                </a:lnTo>
                <a:lnTo>
                  <a:pt x="1681480" y="1994755"/>
                </a:lnTo>
                <a:lnTo>
                  <a:pt x="1618615" y="2074749"/>
                </a:lnTo>
                <a:lnTo>
                  <a:pt x="1548130" y="2150933"/>
                </a:lnTo>
                <a:lnTo>
                  <a:pt x="1016000" y="2682875"/>
                </a:lnTo>
                <a:lnTo>
                  <a:pt x="0" y="2692400"/>
                </a:lnTo>
                <a:lnTo>
                  <a:pt x="0" y="185382"/>
                </a:lnTo>
                <a:lnTo>
                  <a:pt x="6350" y="180937"/>
                </a:lnTo>
                <a:lnTo>
                  <a:pt x="93345" y="133322"/>
                </a:lnTo>
                <a:lnTo>
                  <a:pt x="183515" y="92691"/>
                </a:lnTo>
                <a:lnTo>
                  <a:pt x="275590" y="59043"/>
                </a:lnTo>
                <a:lnTo>
                  <a:pt x="369570" y="33648"/>
                </a:lnTo>
                <a:lnTo>
                  <a:pt x="464820" y="15237"/>
                </a:lnTo>
                <a:lnTo>
                  <a:pt x="560705" y="3809"/>
                </a:lnTo>
                <a:lnTo>
                  <a:pt x="657225" y="0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Espace réservé pour une image  19">
            <a:extLst>
              <a:ext uri="{FF2B5EF4-FFF2-40B4-BE49-F238E27FC236}">
                <a16:creationId xmlns:a16="http://schemas.microsoft.com/office/drawing/2014/main" id="{5C758433-CC1D-43E1-B63F-B2981423778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088563" y="951218"/>
            <a:ext cx="2107941" cy="2664790"/>
          </a:xfrm>
          <a:custGeom>
            <a:gdLst>
              <a:gd name="connsiteX0" fmla="*/ 2107941 w 2107941"/>
              <a:gd name="connsiteY0" fmla="*/ 0 h 2664790"/>
              <a:gd name="connsiteX1" fmla="*/ 2103437 w 2107941"/>
              <a:gd name="connsiteY1" fmla="*/ 2339064 h 2664790"/>
              <a:gd name="connsiteX2" fmla="*/ 2074232 w 2107941"/>
              <a:gd name="connsiteY2" fmla="*/ 2366366 h 2664790"/>
              <a:gd name="connsiteX3" fmla="*/ 1994234 w 2107941"/>
              <a:gd name="connsiteY3" fmla="*/ 2428591 h 2664790"/>
              <a:gd name="connsiteX4" fmla="*/ 1910426 w 2107941"/>
              <a:gd name="connsiteY4" fmla="*/ 2483831 h 2664790"/>
              <a:gd name="connsiteX5" fmla="*/ 1823445 w 2107941"/>
              <a:gd name="connsiteY5" fmla="*/ 2532087 h 2664790"/>
              <a:gd name="connsiteX6" fmla="*/ 1733923 w 2107941"/>
              <a:gd name="connsiteY6" fmla="*/ 2572723 h 2664790"/>
              <a:gd name="connsiteX7" fmla="*/ 1641862 w 2107941"/>
              <a:gd name="connsiteY7" fmla="*/ 2605740 h 2664790"/>
              <a:gd name="connsiteX8" fmla="*/ 1547896 w 2107941"/>
              <a:gd name="connsiteY8" fmla="*/ 2631773 h 2664790"/>
              <a:gd name="connsiteX9" fmla="*/ 1452661 w 2107941"/>
              <a:gd name="connsiteY9" fmla="*/ 2650186 h 2664790"/>
              <a:gd name="connsiteX10" fmla="*/ 1356155 w 2107941"/>
              <a:gd name="connsiteY10" fmla="*/ 2660980 h 2664790"/>
              <a:gd name="connsiteX11" fmla="*/ 1259650 w 2107941"/>
              <a:gd name="connsiteY11" fmla="*/ 2664790 h 2664790"/>
              <a:gd name="connsiteX12" fmla="*/ 1163144 w 2107941"/>
              <a:gd name="connsiteY12" fmla="*/ 2660980 h 2664790"/>
              <a:gd name="connsiteX13" fmla="*/ 1066639 w 2107941"/>
              <a:gd name="connsiteY13" fmla="*/ 2650186 h 2664790"/>
              <a:gd name="connsiteX14" fmla="*/ 971403 w 2107941"/>
              <a:gd name="connsiteY14" fmla="*/ 2631773 h 2664790"/>
              <a:gd name="connsiteX15" fmla="*/ 877438 w 2107941"/>
              <a:gd name="connsiteY15" fmla="*/ 2605740 h 2664790"/>
              <a:gd name="connsiteX16" fmla="*/ 785376 w 2107941"/>
              <a:gd name="connsiteY16" fmla="*/ 2572723 h 2664790"/>
              <a:gd name="connsiteX17" fmla="*/ 695855 w 2107941"/>
              <a:gd name="connsiteY17" fmla="*/ 2532087 h 2664790"/>
              <a:gd name="connsiteX18" fmla="*/ 608873 w 2107941"/>
              <a:gd name="connsiteY18" fmla="*/ 2483831 h 2664790"/>
              <a:gd name="connsiteX19" fmla="*/ 525066 w 2107941"/>
              <a:gd name="connsiteY19" fmla="*/ 2428591 h 2664790"/>
              <a:gd name="connsiteX20" fmla="*/ 445068 w 2107941"/>
              <a:gd name="connsiteY20" fmla="*/ 2366366 h 2664790"/>
              <a:gd name="connsiteX21" fmla="*/ 368879 w 2107941"/>
              <a:gd name="connsiteY21" fmla="*/ 2295887 h 2664790"/>
              <a:gd name="connsiteX22" fmla="*/ 299040 w 2107941"/>
              <a:gd name="connsiteY22" fmla="*/ 2219694 h 2664790"/>
              <a:gd name="connsiteX23" fmla="*/ 236184 w 2107941"/>
              <a:gd name="connsiteY23" fmla="*/ 2139691 h 2664790"/>
              <a:gd name="connsiteX24" fmla="*/ 180948 w 2107941"/>
              <a:gd name="connsiteY24" fmla="*/ 2055878 h 2664790"/>
              <a:gd name="connsiteX25" fmla="*/ 132695 w 2107941"/>
              <a:gd name="connsiteY25" fmla="*/ 1968891 h 2664790"/>
              <a:gd name="connsiteX26" fmla="*/ 92061 w 2107941"/>
              <a:gd name="connsiteY26" fmla="*/ 1879364 h 2664790"/>
              <a:gd name="connsiteX27" fmla="*/ 59046 w 2107941"/>
              <a:gd name="connsiteY27" fmla="*/ 1787297 h 2664790"/>
              <a:gd name="connsiteX28" fmla="*/ 33015 w 2107941"/>
              <a:gd name="connsiteY28" fmla="*/ 1693325 h 2664790"/>
              <a:gd name="connsiteX29" fmla="*/ 14603 w 2107941"/>
              <a:gd name="connsiteY29" fmla="*/ 1598084 h 2664790"/>
              <a:gd name="connsiteX30" fmla="*/ 3810 w 2107941"/>
              <a:gd name="connsiteY30" fmla="*/ 1501572 h 2664790"/>
              <a:gd name="connsiteX31" fmla="*/ 0 w 2107941"/>
              <a:gd name="connsiteY31" fmla="*/ 1405060 h 2664790"/>
              <a:gd name="connsiteX32" fmla="*/ 3810 w 2107941"/>
              <a:gd name="connsiteY32" fmla="*/ 1308549 h 2664790"/>
              <a:gd name="connsiteX33" fmla="*/ 14603 w 2107941"/>
              <a:gd name="connsiteY33" fmla="*/ 1212037 h 2664790"/>
              <a:gd name="connsiteX34" fmla="*/ 33015 w 2107941"/>
              <a:gd name="connsiteY34" fmla="*/ 1116796 h 2664790"/>
              <a:gd name="connsiteX35" fmla="*/ 59046 w 2107941"/>
              <a:gd name="connsiteY35" fmla="*/ 1022824 h 2664790"/>
              <a:gd name="connsiteX36" fmla="*/ 92061 w 2107941"/>
              <a:gd name="connsiteY36" fmla="*/ 930757 h 2664790"/>
              <a:gd name="connsiteX37" fmla="*/ 132695 w 2107941"/>
              <a:gd name="connsiteY37" fmla="*/ 841230 h 2664790"/>
              <a:gd name="connsiteX38" fmla="*/ 180948 w 2107941"/>
              <a:gd name="connsiteY38" fmla="*/ 754242 h 2664790"/>
              <a:gd name="connsiteX39" fmla="*/ 236184 w 2107941"/>
              <a:gd name="connsiteY39" fmla="*/ 670430 h 2664790"/>
              <a:gd name="connsiteX40" fmla="*/ 299040 w 2107941"/>
              <a:gd name="connsiteY40" fmla="*/ 590427 h 2664790"/>
              <a:gd name="connsiteX41" fmla="*/ 368879 w 2107941"/>
              <a:gd name="connsiteY41" fmla="*/ 514233 h 2664790"/>
              <a:gd name="connsiteX42" fmla="*/ 909073 w 2107941"/>
              <a:gd name="connsiteY42" fmla="*/ 3804 h 2664790"/>
              <a:gd name="connsiteX43" fmla="*/ 2107941 w 2107941"/>
              <a:gd name="connsiteY43" fmla="*/ 0 h 2664790"/>
              <a:gd name="connsiteX44" fmla="*/ 2168901 w 2168901"/>
              <a:gd name="connsiteY44" fmla="*/ 941058 h 3621088"/>
              <a:gd name="connsiteX45" fmla="*/ 1875507 w 2168901"/>
              <a:gd name="connsiteY45" fmla="*/ 15239 h 3621088"/>
              <a:gd name="connsiteX46" fmla="*/ 1875507 w 2168901"/>
              <a:gd name="connsiteY46" fmla="*/ 15239 h 3621088"/>
              <a:gd name="connsiteX47" fmla="*/ 1903442 w 2168901"/>
              <a:gd name="connsiteY47" fmla="*/ 0 h 36210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07941" h="2664790">
                <a:moveTo>
                  <a:pt x="2107941" y="0"/>
                </a:moveTo>
                <a:cubicBezTo>
                  <a:pt x="2106440" y="779688"/>
                  <a:pt x="2104938" y="1559376"/>
                  <a:pt x="2103437" y="2339064"/>
                </a:cubicBezTo>
                <a:lnTo>
                  <a:pt x="2074232" y="2366366"/>
                </a:lnTo>
                <a:lnTo>
                  <a:pt x="1994234" y="2428591"/>
                </a:lnTo>
                <a:lnTo>
                  <a:pt x="1910426" y="2483831"/>
                </a:lnTo>
                <a:lnTo>
                  <a:pt x="1823445" y="2532087"/>
                </a:lnTo>
                <a:lnTo>
                  <a:pt x="1733923" y="2572723"/>
                </a:lnTo>
                <a:lnTo>
                  <a:pt x="1641862" y="2605740"/>
                </a:lnTo>
                <a:lnTo>
                  <a:pt x="1547896" y="2631773"/>
                </a:lnTo>
                <a:lnTo>
                  <a:pt x="1452661" y="2650186"/>
                </a:lnTo>
                <a:lnTo>
                  <a:pt x="1356155" y="2660980"/>
                </a:lnTo>
                <a:lnTo>
                  <a:pt x="1259650" y="2664790"/>
                </a:lnTo>
                <a:lnTo>
                  <a:pt x="1163144" y="2660980"/>
                </a:lnTo>
                <a:lnTo>
                  <a:pt x="1066639" y="2650186"/>
                </a:lnTo>
                <a:lnTo>
                  <a:pt x="971403" y="2631773"/>
                </a:lnTo>
                <a:lnTo>
                  <a:pt x="877438" y="2605740"/>
                </a:lnTo>
                <a:lnTo>
                  <a:pt x="785376" y="2572723"/>
                </a:lnTo>
                <a:lnTo>
                  <a:pt x="695855" y="2532087"/>
                </a:lnTo>
                <a:lnTo>
                  <a:pt x="608873" y="2483831"/>
                </a:lnTo>
                <a:lnTo>
                  <a:pt x="525066" y="2428591"/>
                </a:lnTo>
                <a:lnTo>
                  <a:pt x="445068" y="2366366"/>
                </a:lnTo>
                <a:lnTo>
                  <a:pt x="368879" y="2295887"/>
                </a:lnTo>
                <a:lnTo>
                  <a:pt x="299040" y="2219694"/>
                </a:lnTo>
                <a:lnTo>
                  <a:pt x="236184" y="2139691"/>
                </a:lnTo>
                <a:lnTo>
                  <a:pt x="180948" y="2055878"/>
                </a:lnTo>
                <a:lnTo>
                  <a:pt x="132695" y="1968891"/>
                </a:lnTo>
                <a:lnTo>
                  <a:pt x="92061" y="1879364"/>
                </a:lnTo>
                <a:lnTo>
                  <a:pt x="59046" y="1787297"/>
                </a:lnTo>
                <a:lnTo>
                  <a:pt x="33015" y="1693325"/>
                </a:lnTo>
                <a:lnTo>
                  <a:pt x="14603" y="1598084"/>
                </a:lnTo>
                <a:lnTo>
                  <a:pt x="3810" y="1501572"/>
                </a:lnTo>
                <a:lnTo>
                  <a:pt x="0" y="1405060"/>
                </a:lnTo>
                <a:lnTo>
                  <a:pt x="3810" y="1308549"/>
                </a:lnTo>
                <a:lnTo>
                  <a:pt x="14603" y="1212037"/>
                </a:lnTo>
                <a:lnTo>
                  <a:pt x="33015" y="1116796"/>
                </a:lnTo>
                <a:lnTo>
                  <a:pt x="59046" y="1022824"/>
                </a:lnTo>
                <a:lnTo>
                  <a:pt x="92061" y="930757"/>
                </a:lnTo>
                <a:lnTo>
                  <a:pt x="132695" y="841230"/>
                </a:lnTo>
                <a:lnTo>
                  <a:pt x="180948" y="754242"/>
                </a:lnTo>
                <a:lnTo>
                  <a:pt x="236184" y="670430"/>
                </a:lnTo>
                <a:lnTo>
                  <a:pt x="299040" y="590427"/>
                </a:lnTo>
                <a:lnTo>
                  <a:pt x="368879" y="514233"/>
                </a:lnTo>
                <a:lnTo>
                  <a:pt x="909073" y="3804"/>
                </a:lnTo>
                <a:lnTo>
                  <a:pt x="2107941" y="0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5" name="Espace réservé pour une image  19">
            <a:extLst>
              <a:ext uri="{FF2B5EF4-FFF2-40B4-BE49-F238E27FC236}">
                <a16:creationId xmlns:a16="http://schemas.microsoft.com/office/drawing/2014/main" id="{1EDBE1D8-02CB-45D6-89C2-8B728C73F1A9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 flipH="1">
            <a:off x="4263" y="944868"/>
            <a:ext cx="2095999" cy="2664790"/>
          </a:xfrm>
          <a:custGeom>
            <a:gdLst>
              <a:gd name="connsiteX0" fmla="*/ 2107941 w 2107941"/>
              <a:gd name="connsiteY0" fmla="*/ 0 h 2664790"/>
              <a:gd name="connsiteX1" fmla="*/ 2103437 w 2107941"/>
              <a:gd name="connsiteY1" fmla="*/ 2339064 h 2664790"/>
              <a:gd name="connsiteX2" fmla="*/ 2074232 w 2107941"/>
              <a:gd name="connsiteY2" fmla="*/ 2366366 h 2664790"/>
              <a:gd name="connsiteX3" fmla="*/ 1994234 w 2107941"/>
              <a:gd name="connsiteY3" fmla="*/ 2428591 h 2664790"/>
              <a:gd name="connsiteX4" fmla="*/ 1910426 w 2107941"/>
              <a:gd name="connsiteY4" fmla="*/ 2483831 h 2664790"/>
              <a:gd name="connsiteX5" fmla="*/ 1823445 w 2107941"/>
              <a:gd name="connsiteY5" fmla="*/ 2532087 h 2664790"/>
              <a:gd name="connsiteX6" fmla="*/ 1733923 w 2107941"/>
              <a:gd name="connsiteY6" fmla="*/ 2572723 h 2664790"/>
              <a:gd name="connsiteX7" fmla="*/ 1641862 w 2107941"/>
              <a:gd name="connsiteY7" fmla="*/ 2605740 h 2664790"/>
              <a:gd name="connsiteX8" fmla="*/ 1547896 w 2107941"/>
              <a:gd name="connsiteY8" fmla="*/ 2631773 h 2664790"/>
              <a:gd name="connsiteX9" fmla="*/ 1452661 w 2107941"/>
              <a:gd name="connsiteY9" fmla="*/ 2650186 h 2664790"/>
              <a:gd name="connsiteX10" fmla="*/ 1356155 w 2107941"/>
              <a:gd name="connsiteY10" fmla="*/ 2660980 h 2664790"/>
              <a:gd name="connsiteX11" fmla="*/ 1259650 w 2107941"/>
              <a:gd name="connsiteY11" fmla="*/ 2664790 h 2664790"/>
              <a:gd name="connsiteX12" fmla="*/ 1163144 w 2107941"/>
              <a:gd name="connsiteY12" fmla="*/ 2660980 h 2664790"/>
              <a:gd name="connsiteX13" fmla="*/ 1066639 w 2107941"/>
              <a:gd name="connsiteY13" fmla="*/ 2650186 h 2664790"/>
              <a:gd name="connsiteX14" fmla="*/ 971403 w 2107941"/>
              <a:gd name="connsiteY14" fmla="*/ 2631773 h 2664790"/>
              <a:gd name="connsiteX15" fmla="*/ 877438 w 2107941"/>
              <a:gd name="connsiteY15" fmla="*/ 2605740 h 2664790"/>
              <a:gd name="connsiteX16" fmla="*/ 785376 w 2107941"/>
              <a:gd name="connsiteY16" fmla="*/ 2572723 h 2664790"/>
              <a:gd name="connsiteX17" fmla="*/ 695855 w 2107941"/>
              <a:gd name="connsiteY17" fmla="*/ 2532087 h 2664790"/>
              <a:gd name="connsiteX18" fmla="*/ 608873 w 2107941"/>
              <a:gd name="connsiteY18" fmla="*/ 2483831 h 2664790"/>
              <a:gd name="connsiteX19" fmla="*/ 525066 w 2107941"/>
              <a:gd name="connsiteY19" fmla="*/ 2428591 h 2664790"/>
              <a:gd name="connsiteX20" fmla="*/ 445068 w 2107941"/>
              <a:gd name="connsiteY20" fmla="*/ 2366366 h 2664790"/>
              <a:gd name="connsiteX21" fmla="*/ 368879 w 2107941"/>
              <a:gd name="connsiteY21" fmla="*/ 2295887 h 2664790"/>
              <a:gd name="connsiteX22" fmla="*/ 299040 w 2107941"/>
              <a:gd name="connsiteY22" fmla="*/ 2219694 h 2664790"/>
              <a:gd name="connsiteX23" fmla="*/ 236184 w 2107941"/>
              <a:gd name="connsiteY23" fmla="*/ 2139691 h 2664790"/>
              <a:gd name="connsiteX24" fmla="*/ 180948 w 2107941"/>
              <a:gd name="connsiteY24" fmla="*/ 2055878 h 2664790"/>
              <a:gd name="connsiteX25" fmla="*/ 132695 w 2107941"/>
              <a:gd name="connsiteY25" fmla="*/ 1968891 h 2664790"/>
              <a:gd name="connsiteX26" fmla="*/ 92061 w 2107941"/>
              <a:gd name="connsiteY26" fmla="*/ 1879364 h 2664790"/>
              <a:gd name="connsiteX27" fmla="*/ 59046 w 2107941"/>
              <a:gd name="connsiteY27" fmla="*/ 1787297 h 2664790"/>
              <a:gd name="connsiteX28" fmla="*/ 33015 w 2107941"/>
              <a:gd name="connsiteY28" fmla="*/ 1693325 h 2664790"/>
              <a:gd name="connsiteX29" fmla="*/ 14603 w 2107941"/>
              <a:gd name="connsiteY29" fmla="*/ 1598084 h 2664790"/>
              <a:gd name="connsiteX30" fmla="*/ 3810 w 2107941"/>
              <a:gd name="connsiteY30" fmla="*/ 1501572 h 2664790"/>
              <a:gd name="connsiteX31" fmla="*/ 0 w 2107941"/>
              <a:gd name="connsiteY31" fmla="*/ 1405060 h 2664790"/>
              <a:gd name="connsiteX32" fmla="*/ 3810 w 2107941"/>
              <a:gd name="connsiteY32" fmla="*/ 1308549 h 2664790"/>
              <a:gd name="connsiteX33" fmla="*/ 14603 w 2107941"/>
              <a:gd name="connsiteY33" fmla="*/ 1212037 h 2664790"/>
              <a:gd name="connsiteX34" fmla="*/ 33015 w 2107941"/>
              <a:gd name="connsiteY34" fmla="*/ 1116796 h 2664790"/>
              <a:gd name="connsiteX35" fmla="*/ 59046 w 2107941"/>
              <a:gd name="connsiteY35" fmla="*/ 1022824 h 2664790"/>
              <a:gd name="connsiteX36" fmla="*/ 92061 w 2107941"/>
              <a:gd name="connsiteY36" fmla="*/ 930757 h 2664790"/>
              <a:gd name="connsiteX37" fmla="*/ 132695 w 2107941"/>
              <a:gd name="connsiteY37" fmla="*/ 841230 h 2664790"/>
              <a:gd name="connsiteX38" fmla="*/ 180948 w 2107941"/>
              <a:gd name="connsiteY38" fmla="*/ 754242 h 2664790"/>
              <a:gd name="connsiteX39" fmla="*/ 236184 w 2107941"/>
              <a:gd name="connsiteY39" fmla="*/ 670430 h 2664790"/>
              <a:gd name="connsiteX40" fmla="*/ 299040 w 2107941"/>
              <a:gd name="connsiteY40" fmla="*/ 590427 h 2664790"/>
              <a:gd name="connsiteX41" fmla="*/ 368879 w 2107941"/>
              <a:gd name="connsiteY41" fmla="*/ 514233 h 2664790"/>
              <a:gd name="connsiteX42" fmla="*/ 909073 w 2107941"/>
              <a:gd name="connsiteY42" fmla="*/ 3804 h 2664790"/>
              <a:gd name="connsiteX43" fmla="*/ 2107941 w 2107941"/>
              <a:gd name="connsiteY43" fmla="*/ 0 h 2664790"/>
              <a:gd name="connsiteX44" fmla="*/ 2168901 w 2168901"/>
              <a:gd name="connsiteY44" fmla="*/ 941058 h 3621088"/>
              <a:gd name="connsiteX45" fmla="*/ 1875507 w 2168901"/>
              <a:gd name="connsiteY45" fmla="*/ 15239 h 3621088"/>
              <a:gd name="connsiteX46" fmla="*/ 1875507 w 2168901"/>
              <a:gd name="connsiteY46" fmla="*/ 15239 h 3621088"/>
              <a:gd name="connsiteX47" fmla="*/ 1903442 w 2168901"/>
              <a:gd name="connsiteY47" fmla="*/ 0 h 36210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07941" h="2664790">
                <a:moveTo>
                  <a:pt x="2107941" y="0"/>
                </a:moveTo>
                <a:cubicBezTo>
                  <a:pt x="2106440" y="779688"/>
                  <a:pt x="2104938" y="1559376"/>
                  <a:pt x="2103437" y="2339064"/>
                </a:cubicBezTo>
                <a:lnTo>
                  <a:pt x="2074232" y="2366366"/>
                </a:lnTo>
                <a:lnTo>
                  <a:pt x="1994234" y="2428591"/>
                </a:lnTo>
                <a:lnTo>
                  <a:pt x="1910426" y="2483831"/>
                </a:lnTo>
                <a:lnTo>
                  <a:pt x="1823445" y="2532087"/>
                </a:lnTo>
                <a:lnTo>
                  <a:pt x="1733923" y="2572723"/>
                </a:lnTo>
                <a:lnTo>
                  <a:pt x="1641862" y="2605740"/>
                </a:lnTo>
                <a:lnTo>
                  <a:pt x="1547896" y="2631773"/>
                </a:lnTo>
                <a:lnTo>
                  <a:pt x="1452661" y="2650186"/>
                </a:lnTo>
                <a:lnTo>
                  <a:pt x="1356155" y="2660980"/>
                </a:lnTo>
                <a:lnTo>
                  <a:pt x="1259650" y="2664790"/>
                </a:lnTo>
                <a:lnTo>
                  <a:pt x="1163144" y="2660980"/>
                </a:lnTo>
                <a:lnTo>
                  <a:pt x="1066639" y="2650186"/>
                </a:lnTo>
                <a:lnTo>
                  <a:pt x="971403" y="2631773"/>
                </a:lnTo>
                <a:lnTo>
                  <a:pt x="877438" y="2605740"/>
                </a:lnTo>
                <a:lnTo>
                  <a:pt x="785376" y="2572723"/>
                </a:lnTo>
                <a:lnTo>
                  <a:pt x="695855" y="2532087"/>
                </a:lnTo>
                <a:lnTo>
                  <a:pt x="608873" y="2483831"/>
                </a:lnTo>
                <a:lnTo>
                  <a:pt x="525066" y="2428591"/>
                </a:lnTo>
                <a:lnTo>
                  <a:pt x="445068" y="2366366"/>
                </a:lnTo>
                <a:lnTo>
                  <a:pt x="368879" y="2295887"/>
                </a:lnTo>
                <a:lnTo>
                  <a:pt x="299040" y="2219694"/>
                </a:lnTo>
                <a:lnTo>
                  <a:pt x="236184" y="2139691"/>
                </a:lnTo>
                <a:lnTo>
                  <a:pt x="180948" y="2055878"/>
                </a:lnTo>
                <a:lnTo>
                  <a:pt x="132695" y="1968891"/>
                </a:lnTo>
                <a:lnTo>
                  <a:pt x="92061" y="1879364"/>
                </a:lnTo>
                <a:lnTo>
                  <a:pt x="59046" y="1787297"/>
                </a:lnTo>
                <a:lnTo>
                  <a:pt x="33015" y="1693325"/>
                </a:lnTo>
                <a:lnTo>
                  <a:pt x="14603" y="1598084"/>
                </a:lnTo>
                <a:lnTo>
                  <a:pt x="3810" y="1501572"/>
                </a:lnTo>
                <a:lnTo>
                  <a:pt x="0" y="1405060"/>
                </a:lnTo>
                <a:lnTo>
                  <a:pt x="3810" y="1308549"/>
                </a:lnTo>
                <a:lnTo>
                  <a:pt x="14603" y="1212037"/>
                </a:lnTo>
                <a:lnTo>
                  <a:pt x="33015" y="1116796"/>
                </a:lnTo>
                <a:lnTo>
                  <a:pt x="59046" y="1022824"/>
                </a:lnTo>
                <a:lnTo>
                  <a:pt x="92061" y="930757"/>
                </a:lnTo>
                <a:lnTo>
                  <a:pt x="132695" y="841230"/>
                </a:lnTo>
                <a:lnTo>
                  <a:pt x="180948" y="754242"/>
                </a:lnTo>
                <a:lnTo>
                  <a:pt x="236184" y="670430"/>
                </a:lnTo>
                <a:lnTo>
                  <a:pt x="299040" y="590427"/>
                </a:lnTo>
                <a:lnTo>
                  <a:pt x="368879" y="514233"/>
                </a:lnTo>
                <a:lnTo>
                  <a:pt x="909073" y="3804"/>
                </a:lnTo>
                <a:lnTo>
                  <a:pt x="2107941" y="0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8" name="Espace réservé pour une image  22">
            <a:extLst>
              <a:ext uri="{FF2B5EF4-FFF2-40B4-BE49-F238E27FC236}">
                <a16:creationId xmlns:a16="http://schemas.microsoft.com/office/drawing/2014/main" id="{4C180608-D50A-40D3-8190-A6D8E3735B5F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 flipH="1">
            <a:off x="10274300" y="3796632"/>
            <a:ext cx="1917700" cy="2692400"/>
          </a:xfrm>
          <a:custGeom>
            <a:gdLst>
              <a:gd name="connsiteX0" fmla="*/ 657225 w 1917700"/>
              <a:gd name="connsiteY0" fmla="*/ 0 h 2692400"/>
              <a:gd name="connsiteX1" fmla="*/ 754380 w 1917700"/>
              <a:gd name="connsiteY1" fmla="*/ 3809 h 2692400"/>
              <a:gd name="connsiteX2" fmla="*/ 850265 w 1917700"/>
              <a:gd name="connsiteY2" fmla="*/ 15237 h 2692400"/>
              <a:gd name="connsiteX3" fmla="*/ 945515 w 1917700"/>
              <a:gd name="connsiteY3" fmla="*/ 33648 h 2692400"/>
              <a:gd name="connsiteX4" fmla="*/ 1039495 w 1917700"/>
              <a:gd name="connsiteY4" fmla="*/ 59043 h 2692400"/>
              <a:gd name="connsiteX5" fmla="*/ 1131570 w 1917700"/>
              <a:gd name="connsiteY5" fmla="*/ 92691 h 2692400"/>
              <a:gd name="connsiteX6" fmla="*/ 1221105 w 1917700"/>
              <a:gd name="connsiteY6" fmla="*/ 133322 h 2692400"/>
              <a:gd name="connsiteX7" fmla="*/ 1308100 w 1917700"/>
              <a:gd name="connsiteY7" fmla="*/ 180937 h 2692400"/>
              <a:gd name="connsiteX8" fmla="*/ 1391920 w 1917700"/>
              <a:gd name="connsiteY8" fmla="*/ 236171 h 2692400"/>
              <a:gd name="connsiteX9" fmla="*/ 1472565 w 1917700"/>
              <a:gd name="connsiteY9" fmla="*/ 299023 h 2692400"/>
              <a:gd name="connsiteX10" fmla="*/ 1548130 w 1917700"/>
              <a:gd name="connsiteY10" fmla="*/ 369493 h 2692400"/>
              <a:gd name="connsiteX11" fmla="*/ 1618615 w 1917700"/>
              <a:gd name="connsiteY11" fmla="*/ 445043 h 2692400"/>
              <a:gd name="connsiteX12" fmla="*/ 1681480 w 1917700"/>
              <a:gd name="connsiteY12" fmla="*/ 525036 h 2692400"/>
              <a:gd name="connsiteX13" fmla="*/ 1736725 w 1917700"/>
              <a:gd name="connsiteY13" fmla="*/ 608839 h 2692400"/>
              <a:gd name="connsiteX14" fmla="*/ 1784350 w 1917700"/>
              <a:gd name="connsiteY14" fmla="*/ 696450 h 2692400"/>
              <a:gd name="connsiteX15" fmla="*/ 1824990 w 1917700"/>
              <a:gd name="connsiteY15" fmla="*/ 785967 h 2692400"/>
              <a:gd name="connsiteX16" fmla="*/ 1858645 w 1917700"/>
              <a:gd name="connsiteY16" fmla="*/ 878023 h 2692400"/>
              <a:gd name="connsiteX17" fmla="*/ 1884045 w 1917700"/>
              <a:gd name="connsiteY17" fmla="*/ 971983 h 2692400"/>
              <a:gd name="connsiteX18" fmla="*/ 1902460 w 1917700"/>
              <a:gd name="connsiteY18" fmla="*/ 1067213 h 2692400"/>
              <a:gd name="connsiteX19" fmla="*/ 1913890 w 1917700"/>
              <a:gd name="connsiteY19" fmla="*/ 1163078 h 2692400"/>
              <a:gd name="connsiteX20" fmla="*/ 1917700 w 1917700"/>
              <a:gd name="connsiteY20" fmla="*/ 1260213 h 2692400"/>
              <a:gd name="connsiteX21" fmla="*/ 1913890 w 1917700"/>
              <a:gd name="connsiteY21" fmla="*/ 1356713 h 2692400"/>
              <a:gd name="connsiteX22" fmla="*/ 1902460 w 1917700"/>
              <a:gd name="connsiteY22" fmla="*/ 1452578 h 2692400"/>
              <a:gd name="connsiteX23" fmla="*/ 1884045 w 1917700"/>
              <a:gd name="connsiteY23" fmla="*/ 1547808 h 2692400"/>
              <a:gd name="connsiteX24" fmla="*/ 1858645 w 1917700"/>
              <a:gd name="connsiteY24" fmla="*/ 1641769 h 2692400"/>
              <a:gd name="connsiteX25" fmla="*/ 1824990 w 1917700"/>
              <a:gd name="connsiteY25" fmla="*/ 1733825 h 2692400"/>
              <a:gd name="connsiteX26" fmla="*/ 1784350 w 1917700"/>
              <a:gd name="connsiteY26" fmla="*/ 1823976 h 2692400"/>
              <a:gd name="connsiteX27" fmla="*/ 1736725 w 1917700"/>
              <a:gd name="connsiteY27" fmla="*/ 1910953 h 2692400"/>
              <a:gd name="connsiteX28" fmla="*/ 1681480 w 1917700"/>
              <a:gd name="connsiteY28" fmla="*/ 1994755 h 2692400"/>
              <a:gd name="connsiteX29" fmla="*/ 1618615 w 1917700"/>
              <a:gd name="connsiteY29" fmla="*/ 2074749 h 2692400"/>
              <a:gd name="connsiteX30" fmla="*/ 1548130 w 1917700"/>
              <a:gd name="connsiteY30" fmla="*/ 2150933 h 2692400"/>
              <a:gd name="connsiteX31" fmla="*/ 1016000 w 1917700"/>
              <a:gd name="connsiteY31" fmla="*/ 2682875 h 2692400"/>
              <a:gd name="connsiteX32" fmla="*/ 0 w 1917700"/>
              <a:gd name="connsiteY32" fmla="*/ 2692400 h 2692400"/>
              <a:gd name="connsiteX33" fmla="*/ 0 w 1917700"/>
              <a:gd name="connsiteY33" fmla="*/ 185382 h 2692400"/>
              <a:gd name="connsiteX34" fmla="*/ 6350 w 1917700"/>
              <a:gd name="connsiteY34" fmla="*/ 180937 h 2692400"/>
              <a:gd name="connsiteX35" fmla="*/ 93345 w 1917700"/>
              <a:gd name="connsiteY35" fmla="*/ 133322 h 2692400"/>
              <a:gd name="connsiteX36" fmla="*/ 183515 w 1917700"/>
              <a:gd name="connsiteY36" fmla="*/ 92691 h 2692400"/>
              <a:gd name="connsiteX37" fmla="*/ 275590 w 1917700"/>
              <a:gd name="connsiteY37" fmla="*/ 59043 h 2692400"/>
              <a:gd name="connsiteX38" fmla="*/ 369570 w 1917700"/>
              <a:gd name="connsiteY38" fmla="*/ 33648 h 2692400"/>
              <a:gd name="connsiteX39" fmla="*/ 464820 w 1917700"/>
              <a:gd name="connsiteY39" fmla="*/ 15237 h 2692400"/>
              <a:gd name="connsiteX40" fmla="*/ 560705 w 1917700"/>
              <a:gd name="connsiteY40" fmla="*/ 3809 h 2692400"/>
              <a:gd name="connsiteX41" fmla="*/ 657225 w 1917700"/>
              <a:gd name="connsiteY41" fmla="*/ 0 h 2692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917700" h="2692400">
                <a:moveTo>
                  <a:pt x="657225" y="0"/>
                </a:moveTo>
                <a:lnTo>
                  <a:pt x="754380" y="3809"/>
                </a:lnTo>
                <a:lnTo>
                  <a:pt x="850265" y="15237"/>
                </a:lnTo>
                <a:lnTo>
                  <a:pt x="945515" y="33648"/>
                </a:lnTo>
                <a:lnTo>
                  <a:pt x="1039495" y="59043"/>
                </a:lnTo>
                <a:lnTo>
                  <a:pt x="1131570" y="92691"/>
                </a:lnTo>
                <a:lnTo>
                  <a:pt x="1221105" y="133322"/>
                </a:lnTo>
                <a:lnTo>
                  <a:pt x="1308100" y="180937"/>
                </a:lnTo>
                <a:lnTo>
                  <a:pt x="1391920" y="236171"/>
                </a:lnTo>
                <a:lnTo>
                  <a:pt x="1472565" y="299023"/>
                </a:lnTo>
                <a:lnTo>
                  <a:pt x="1548130" y="369493"/>
                </a:lnTo>
                <a:lnTo>
                  <a:pt x="1618615" y="445043"/>
                </a:lnTo>
                <a:lnTo>
                  <a:pt x="1681480" y="525036"/>
                </a:lnTo>
                <a:lnTo>
                  <a:pt x="1736725" y="608839"/>
                </a:lnTo>
                <a:lnTo>
                  <a:pt x="1784350" y="696450"/>
                </a:lnTo>
                <a:lnTo>
                  <a:pt x="1824990" y="785967"/>
                </a:lnTo>
                <a:lnTo>
                  <a:pt x="1858645" y="878023"/>
                </a:lnTo>
                <a:lnTo>
                  <a:pt x="1884045" y="971983"/>
                </a:lnTo>
                <a:lnTo>
                  <a:pt x="1902460" y="1067213"/>
                </a:lnTo>
                <a:lnTo>
                  <a:pt x="1913890" y="1163078"/>
                </a:lnTo>
                <a:lnTo>
                  <a:pt x="1917700" y="1260213"/>
                </a:lnTo>
                <a:lnTo>
                  <a:pt x="1913890" y="1356713"/>
                </a:lnTo>
                <a:lnTo>
                  <a:pt x="1902460" y="1452578"/>
                </a:lnTo>
                <a:lnTo>
                  <a:pt x="1884045" y="1547808"/>
                </a:lnTo>
                <a:lnTo>
                  <a:pt x="1858645" y="1641769"/>
                </a:lnTo>
                <a:lnTo>
                  <a:pt x="1824990" y="1733825"/>
                </a:lnTo>
                <a:lnTo>
                  <a:pt x="1784350" y="1823976"/>
                </a:lnTo>
                <a:lnTo>
                  <a:pt x="1736725" y="1910953"/>
                </a:lnTo>
                <a:lnTo>
                  <a:pt x="1681480" y="1994755"/>
                </a:lnTo>
                <a:lnTo>
                  <a:pt x="1618615" y="2074749"/>
                </a:lnTo>
                <a:lnTo>
                  <a:pt x="1548130" y="2150933"/>
                </a:lnTo>
                <a:lnTo>
                  <a:pt x="1016000" y="2682875"/>
                </a:lnTo>
                <a:lnTo>
                  <a:pt x="0" y="2692400"/>
                </a:lnTo>
                <a:lnTo>
                  <a:pt x="0" y="185382"/>
                </a:lnTo>
                <a:lnTo>
                  <a:pt x="6350" y="180937"/>
                </a:lnTo>
                <a:lnTo>
                  <a:pt x="93345" y="133322"/>
                </a:lnTo>
                <a:lnTo>
                  <a:pt x="183515" y="92691"/>
                </a:lnTo>
                <a:lnTo>
                  <a:pt x="275590" y="59043"/>
                </a:lnTo>
                <a:lnTo>
                  <a:pt x="369570" y="33648"/>
                </a:lnTo>
                <a:lnTo>
                  <a:pt x="464820" y="15237"/>
                </a:lnTo>
                <a:lnTo>
                  <a:pt x="560705" y="3809"/>
                </a:lnTo>
                <a:lnTo>
                  <a:pt x="657225" y="0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62786338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2 blocs tex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06A6D0-E6B4-482A-A2A1-FDAA222BCFD3}"/>
              </a:ext>
            </a:extLst>
          </p:cNvPr>
          <p:cNvSpPr/>
          <p:nvPr/>
        </p:nvSpPr>
        <p:spPr>
          <a:xfrm>
            <a:off x="6108000" y="944723"/>
            <a:ext cx="6084000" cy="5544000"/>
          </a:xfrm>
          <a:prstGeom prst="rect">
            <a:avLst/>
          </a:prstGeom>
          <a:solidFill>
            <a:srgbClr val="4D3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0FDC0677-A3B8-46E2-AA4A-3AAF3C99EF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2064" y="1751328"/>
            <a:ext cx="4968348" cy="1038746"/>
          </a:xfrm>
        </p:spPr>
        <p:txBody>
          <a:bodyPr/>
          <a:lstStyle>
            <a:lvl1pPr algn="ctr">
              <a:spcAft>
                <a:spcPts val="1800"/>
              </a:spcAft>
              <a:defRPr cap="none" baseline="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33025186-CE52-49BF-A17F-FB103A0201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0" y="1751328"/>
            <a:ext cx="4968000" cy="1038746"/>
          </a:xfrm>
        </p:spPr>
        <p:txBody>
          <a:bodyPr/>
          <a:lstStyle>
            <a:lvl1pPr algn="ctr">
              <a:spcAft>
                <a:spcPts val="1800"/>
              </a:spcAft>
              <a:defRPr cap="none" baseline="0"/>
            </a:lvl1pPr>
            <a:lvl2pPr algn="ctr">
              <a:defRPr/>
            </a:lvl2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F7561A3-9869-4337-9C09-8FD842FD6B39}"/>
              </a:ext>
            </a:extLst>
          </p:cNvPr>
          <p:cNvGrpSpPr/>
          <p:nvPr/>
        </p:nvGrpSpPr>
        <p:grpSpPr>
          <a:xfrm>
            <a:off x="10877252" y="6255876"/>
            <a:ext cx="992518" cy="602124"/>
            <a:chOff x="10877252" y="6255876"/>
            <a:chExt cx="992518" cy="602124"/>
          </a:xfrm>
        </p:grpSpPr>
        <p:sp>
          <p:nvSpPr>
            <p:cNvPr id="14" name="Forme">
              <a:extLst>
                <a:ext uri="{FF2B5EF4-FFF2-40B4-BE49-F238E27FC236}">
                  <a16:creationId xmlns:a16="http://schemas.microsoft.com/office/drawing/2014/main" id="{39F7031A-2114-447E-A903-6533A5C27C2A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FD08D307-4763-45C9-B486-E30C9B15D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9C0676A-12B4-4749-9193-AD49E5EBD1C2}"/>
              </a:ext>
            </a:extLst>
          </p:cNvPr>
          <p:cNvCxnSpPr/>
          <p:nvPr/>
        </p:nvCxnSpPr>
        <p:spPr>
          <a:xfrm>
            <a:off x="0" y="944723"/>
            <a:ext cx="6120000" cy="0"/>
          </a:xfrm>
          <a:prstGeom prst="line">
            <a:avLst/>
          </a:prstGeom>
          <a:ln>
            <a:solidFill>
              <a:srgbClr val="4D3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55DDBC86-C05D-4D68-9DC7-12B1E31E2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00" y="1118472"/>
            <a:ext cx="360000" cy="40235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B0FCA8-BB68-448B-AD67-B946B5C1E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71" y="1123881"/>
            <a:ext cx="446607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12719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3 blocs tex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06A6D0-E6B4-482A-A2A1-FDAA222BCFD3}"/>
              </a:ext>
            </a:extLst>
          </p:cNvPr>
          <p:cNvSpPr/>
          <p:nvPr/>
        </p:nvSpPr>
        <p:spPr>
          <a:xfrm>
            <a:off x="4115780" y="944723"/>
            <a:ext cx="4104458" cy="5544000"/>
          </a:xfrm>
          <a:prstGeom prst="rect">
            <a:avLst/>
          </a:prstGeom>
          <a:solidFill>
            <a:srgbClr val="4D3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C5F26-25E2-4CF2-BA1E-C38E44EF256F}"/>
              </a:ext>
            </a:extLst>
          </p:cNvPr>
          <p:cNvSpPr/>
          <p:nvPr/>
        </p:nvSpPr>
        <p:spPr>
          <a:xfrm>
            <a:off x="8196000" y="944723"/>
            <a:ext cx="3996000" cy="5544000"/>
          </a:xfrm>
          <a:prstGeom prst="rect">
            <a:avLst/>
          </a:prstGeom>
          <a:solidFill>
            <a:srgbClr val="738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0FDC0677-A3B8-46E2-AA4A-3AAF3C99EF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9287" y="1751328"/>
            <a:ext cx="3672000" cy="1038746"/>
          </a:xfrm>
        </p:spPr>
        <p:txBody>
          <a:bodyPr/>
          <a:lstStyle>
            <a:lvl1pPr algn="ctr">
              <a:spcAft>
                <a:spcPts val="1800"/>
              </a:spcAft>
              <a:defRPr cap="none" baseline="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33025186-CE52-49BF-A17F-FB103A0201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9356" y="1751328"/>
            <a:ext cx="3672408" cy="1038746"/>
          </a:xfrm>
        </p:spPr>
        <p:txBody>
          <a:bodyPr/>
          <a:lstStyle>
            <a:lvl1pPr algn="ctr">
              <a:spcAft>
                <a:spcPts val="1800"/>
              </a:spcAft>
              <a:defRPr cap="none" baseline="0"/>
            </a:lvl1pPr>
            <a:lvl2pPr algn="ctr">
              <a:defRPr/>
            </a:lvl2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F7561A3-9869-4337-9C09-8FD842FD6B39}"/>
              </a:ext>
            </a:extLst>
          </p:cNvPr>
          <p:cNvGrpSpPr/>
          <p:nvPr/>
        </p:nvGrpSpPr>
        <p:grpSpPr>
          <a:xfrm>
            <a:off x="10877252" y="6255876"/>
            <a:ext cx="992518" cy="602124"/>
            <a:chOff x="10877252" y="6255876"/>
            <a:chExt cx="992518" cy="602124"/>
          </a:xfrm>
        </p:grpSpPr>
        <p:sp>
          <p:nvSpPr>
            <p:cNvPr id="14" name="Forme">
              <a:extLst>
                <a:ext uri="{FF2B5EF4-FFF2-40B4-BE49-F238E27FC236}">
                  <a16:creationId xmlns:a16="http://schemas.microsoft.com/office/drawing/2014/main" id="{39F7031A-2114-447E-A903-6533A5C27C2A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FD08D307-4763-45C9-B486-E30C9B15D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9C0676A-12B4-4749-9193-AD49E5EBD1C2}"/>
              </a:ext>
            </a:extLst>
          </p:cNvPr>
          <p:cNvCxnSpPr/>
          <p:nvPr/>
        </p:nvCxnSpPr>
        <p:spPr>
          <a:xfrm>
            <a:off x="0" y="944723"/>
            <a:ext cx="4212000" cy="0"/>
          </a:xfrm>
          <a:prstGeom prst="line">
            <a:avLst/>
          </a:prstGeom>
          <a:ln>
            <a:solidFill>
              <a:srgbClr val="4D3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55DDBC86-C05D-4D68-9DC7-12B1E31E2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40" y="1118472"/>
            <a:ext cx="360000" cy="40235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B0FCA8-BB68-448B-AD67-B946B5C1E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23881"/>
            <a:ext cx="446607" cy="432000"/>
          </a:xfrm>
          <a:prstGeom prst="rect">
            <a:avLst/>
          </a:prstGeom>
        </p:spPr>
      </p:pic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8294EE2-B97E-4FFC-A28F-0945EA1CF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64252" y="1751328"/>
            <a:ext cx="3672000" cy="1038746"/>
          </a:xfrm>
        </p:spPr>
        <p:txBody>
          <a:bodyPr/>
          <a:lstStyle>
            <a:lvl1pPr algn="ctr">
              <a:spcAft>
                <a:spcPts val="1800"/>
              </a:spcAft>
              <a:defRPr cap="none" baseline="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80CE9F-91A3-41A6-860B-ABA3BD87F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2" y="1192505"/>
            <a:ext cx="288000" cy="2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5733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9">
            <a:extLst>
              <a:ext uri="{FF2B5EF4-FFF2-40B4-BE49-F238E27FC236}">
                <a16:creationId xmlns:a16="http://schemas.microsoft.com/office/drawing/2014/main" id="{18EE3B74-9465-4B12-8547-75A9FEEB4E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3192" y="729185"/>
            <a:ext cx="8640000" cy="369332"/>
          </a:xfrm>
        </p:spPr>
        <p:txBody>
          <a:bodyPr/>
          <a:lstStyle>
            <a:lvl1pPr>
              <a:buFontTx/>
              <a:buNone/>
              <a:defRPr sz="2400" b="0" cap="none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 marL="0" indent="0">
              <a:spcBef>
                <a:spcPct val="0"/>
              </a:spcBef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755057685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9">
            <a:extLst>
              <a:ext uri="{FF2B5EF4-FFF2-40B4-BE49-F238E27FC236}">
                <a16:creationId xmlns:a16="http://schemas.microsoft.com/office/drawing/2014/main" id="{18EE3B74-9465-4B12-8547-75A9FEEB4E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3191" y="729185"/>
            <a:ext cx="8639999" cy="369332"/>
          </a:xfrm>
        </p:spPr>
        <p:txBody>
          <a:bodyPr/>
          <a:lstStyle>
            <a:lvl1pPr>
              <a:buFontTx/>
              <a:buNone/>
              <a:defRPr sz="2400" b="0" cap="none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 marL="0" indent="0">
              <a:spcBef>
                <a:spcPct val="0"/>
              </a:spcBef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Sous-titre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6177CF2A-3743-4348-9E3C-A1FBD097F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738" y="1528683"/>
            <a:ext cx="10440000" cy="1308050"/>
          </a:xfrm>
          <a:prstGeom prst="rect">
            <a:avLst/>
          </a:prstGeom>
        </p:spPr>
        <p:txBody>
          <a:bodyPr vert="horz" lIns="36000" tIns="0" rIns="36000" bIns="0" rtlCol="0">
            <a:sp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22165163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preserve="1">
  <p:cSld name="Chapitre 1">
    <p:bg>
      <p:bgPr>
        <a:blipFill dpi="0" rotWithShape="1">
          <a:blip r:embed="rId3">
            <a:lum/>
          </a:blip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82892E91-D219-402E-ACD6-E4401EAB681A}"/>
              </a:ext>
            </a:extLst>
          </p:cNvPr>
          <p:cNvGrpSpPr/>
          <p:nvPr/>
        </p:nvGrpSpPr>
        <p:grpSpPr>
          <a:xfrm>
            <a:off x="0" y="6255876"/>
            <a:ext cx="12191998" cy="602124"/>
            <a:chOff x="0" y="6255876"/>
            <a:chExt cx="12191998" cy="6021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32C05D-ED50-4F25-894C-27F34170AEDE}"/>
                </a:ext>
              </a:extLst>
            </p:cNvPr>
            <p:cNvSpPr/>
            <p:nvPr userDrawn="1"/>
          </p:nvSpPr>
          <p:spPr>
            <a:xfrm>
              <a:off x="0" y="6498000"/>
              <a:ext cx="12191998" cy="360000"/>
            </a:xfrm>
            <a:prstGeom prst="rect">
              <a:avLst/>
            </a:prstGeom>
            <a:solidFill>
              <a:srgbClr val="0052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">
              <a:extLst>
                <a:ext uri="{FF2B5EF4-FFF2-40B4-BE49-F238E27FC236}">
                  <a16:creationId xmlns:a16="http://schemas.microsoft.com/office/drawing/2014/main" id="{299BB972-DCCF-4E6A-AB3D-1286743194CE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6" name="Graphique 15">
              <a:extLst>
                <a:ext uri="{FF2B5EF4-FFF2-40B4-BE49-F238E27FC236}">
                  <a16:creationId xmlns:a16="http://schemas.microsoft.com/office/drawing/2014/main" id="{C37DE9B4-C5B7-41EE-A5D5-680E9F5FC9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F2F78F4F-1F05-4580-9951-75742FC3B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1" y="2202878"/>
            <a:ext cx="5436000" cy="378850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72064" y="2240868"/>
            <a:ext cx="4680149" cy="1046440"/>
          </a:xfrm>
        </p:spPr>
        <p:txBody>
          <a:bodyPr anchor="t"/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9" name="Espace réservé pour une image  11">
            <a:extLst>
              <a:ext uri="{FF2B5EF4-FFF2-40B4-BE49-F238E27FC236}">
                <a16:creationId xmlns:a16="http://schemas.microsoft.com/office/drawing/2014/main" id="{2BAFE109-AE3E-44FF-99E7-56D134085F0F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474962" y="1628800"/>
            <a:ext cx="4140000" cy="4140000"/>
          </a:xfrm>
          <a:prstGeom prst="ellipse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2" name="Croix 11">
            <a:extLst>
              <a:ext uri="{FF2B5EF4-FFF2-40B4-BE49-F238E27FC236}">
                <a16:creationId xmlns:a16="http://schemas.microsoft.com/office/drawing/2014/main" id="{2975F4C2-DFBC-4746-B9DB-4EBE5A958A0A}"/>
              </a:ext>
            </a:extLst>
          </p:cNvPr>
          <p:cNvSpPr>
            <a:spLocks noChangeAspect="1"/>
          </p:cNvSpPr>
          <p:nvPr/>
        </p:nvSpPr>
        <p:spPr>
          <a:xfrm>
            <a:off x="5988048" y="2246890"/>
            <a:ext cx="540000" cy="540000"/>
          </a:xfrm>
          <a:prstGeom prst="plus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AA7F9F-A2A5-452E-BBCD-8759BFA687F5}"/>
              </a:ext>
            </a:extLst>
          </p:cNvPr>
          <p:cNvSpPr txBox="1"/>
          <p:nvPr/>
        </p:nvSpPr>
        <p:spPr>
          <a:xfrm>
            <a:off x="11894073" y="6597760"/>
            <a:ext cx="269873" cy="153888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pPr algn="ctr"/>
            <a:fld id="{7FA497D7-EDC9-4D14-AA4E-3B7924BE75D5}" type="slidenum">
              <a:rPr lang="fr-FR" sz="1000" smtClean="0">
                <a:solidFill>
                  <a:schemeClr val="bg1"/>
                </a:solidFill>
              </a:rPr>
              <a:pPr algn="ctr"/>
              <a:t>‹#›</a:t>
            </a:fld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17" name="Espace réservé du pied de page 2">
            <a:extLst>
              <a:ext uri="{FF2B5EF4-FFF2-40B4-BE49-F238E27FC236}">
                <a16:creationId xmlns:a16="http://schemas.microsoft.com/office/drawing/2014/main" id="{78FE7D1F-38B7-AA23-3809-92474784DA2D}"/>
              </a:ext>
            </a:extLst>
          </p:cNvPr>
          <p:cNvSpPr txBox="1"/>
          <p:nvPr userDrawn="1"/>
        </p:nvSpPr>
        <p:spPr>
          <a:xfrm>
            <a:off x="4038600" y="6597760"/>
            <a:ext cx="4114800" cy="153888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COPYRIGHT © 2022 - ATEMPO - ALL RIGHTS RESERVED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84592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preserve="1">
  <p:cSld name="Chapitre 2">
    <p:bg>
      <p:bgPr>
        <a:blipFill dpi="0" rotWithShape="1">
          <a:blip r:embed="rId3">
            <a:lum/>
          </a:blip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82892E91-D219-402E-ACD6-E4401EAB681A}"/>
              </a:ext>
            </a:extLst>
          </p:cNvPr>
          <p:cNvGrpSpPr/>
          <p:nvPr/>
        </p:nvGrpSpPr>
        <p:grpSpPr>
          <a:xfrm>
            <a:off x="0" y="6255876"/>
            <a:ext cx="12191998" cy="602124"/>
            <a:chOff x="0" y="6255876"/>
            <a:chExt cx="12191998" cy="6021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32C05D-ED50-4F25-894C-27F34170AEDE}"/>
                </a:ext>
              </a:extLst>
            </p:cNvPr>
            <p:cNvSpPr/>
            <p:nvPr userDrawn="1"/>
          </p:nvSpPr>
          <p:spPr>
            <a:xfrm>
              <a:off x="0" y="6498000"/>
              <a:ext cx="12191998" cy="360000"/>
            </a:xfrm>
            <a:prstGeom prst="rect">
              <a:avLst/>
            </a:prstGeom>
            <a:solidFill>
              <a:srgbClr val="0052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Forme">
              <a:extLst>
                <a:ext uri="{FF2B5EF4-FFF2-40B4-BE49-F238E27FC236}">
                  <a16:creationId xmlns:a16="http://schemas.microsoft.com/office/drawing/2014/main" id="{299BB972-DCCF-4E6A-AB3D-1286743194CE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6" name="Graphique 15">
              <a:extLst>
                <a:ext uri="{FF2B5EF4-FFF2-40B4-BE49-F238E27FC236}">
                  <a16:creationId xmlns:a16="http://schemas.microsoft.com/office/drawing/2014/main" id="{C37DE9B4-C5B7-41EE-A5D5-680E9F5FC9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0AF81FDE-839D-4AC4-832E-AD614C0ED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5" t="22361" r="44094" b="22361"/>
          <a:stretch>
            <a:fillRect/>
          </a:stretch>
        </p:blipFill>
        <p:spPr>
          <a:xfrm>
            <a:off x="5435896" y="704636"/>
            <a:ext cx="4968000" cy="3559164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44CCD1B5-4E44-43E9-B8C8-E823C48B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9" y="3320988"/>
            <a:ext cx="4680149" cy="1046440"/>
          </a:xfrm>
        </p:spPr>
        <p:txBody>
          <a:bodyPr anchor="b"/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0" name="Croix 19">
            <a:extLst>
              <a:ext uri="{FF2B5EF4-FFF2-40B4-BE49-F238E27FC236}">
                <a16:creationId xmlns:a16="http://schemas.microsoft.com/office/drawing/2014/main" id="{07CA0F60-E27C-425D-9507-3A6DBD75C905}"/>
              </a:ext>
            </a:extLst>
          </p:cNvPr>
          <p:cNvSpPr>
            <a:spLocks noChangeAspect="1"/>
          </p:cNvSpPr>
          <p:nvPr/>
        </p:nvSpPr>
        <p:spPr>
          <a:xfrm>
            <a:off x="647633" y="3831445"/>
            <a:ext cx="540000" cy="540000"/>
          </a:xfrm>
          <a:prstGeom prst="plus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pour une image  17">
            <a:extLst>
              <a:ext uri="{FF2B5EF4-FFF2-40B4-BE49-F238E27FC236}">
                <a16:creationId xmlns:a16="http://schemas.microsoft.com/office/drawing/2014/main" id="{815B1E52-461A-4127-B558-8D23407F7DE7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92516" y="-12033"/>
            <a:ext cx="5914349" cy="4160612"/>
          </a:xfrm>
          <a:custGeom>
            <a:gdLst>
              <a:gd name="connsiteX0" fmla="*/ 4970608 w 7455915"/>
              <a:gd name="connsiteY0" fmla="*/ 0 h 5245070"/>
              <a:gd name="connsiteX1" fmla="*/ 7455915 w 7455915"/>
              <a:gd name="connsiteY1" fmla="*/ 15342 h 5245070"/>
              <a:gd name="connsiteX2" fmla="*/ 7447286 w 7455915"/>
              <a:gd name="connsiteY2" fmla="*/ 940392 h 5245070"/>
              <a:gd name="connsiteX3" fmla="*/ 3954018 w 7455915"/>
              <a:gd name="connsiteY3" fmla="*/ 4566791 h 5245070"/>
              <a:gd name="connsiteX4" fmla="*/ 3814300 w 7455915"/>
              <a:gd name="connsiteY4" fmla="*/ 4695715 h 5245070"/>
              <a:gd name="connsiteX5" fmla="*/ 3666961 w 7455915"/>
              <a:gd name="connsiteY5" fmla="*/ 4810666 h 5245070"/>
              <a:gd name="connsiteX6" fmla="*/ 3512637 w 7455915"/>
              <a:gd name="connsiteY6" fmla="*/ 4912281 h 5245070"/>
              <a:gd name="connsiteX7" fmla="*/ 3353231 w 7455915"/>
              <a:gd name="connsiteY7" fmla="*/ 5000559 h 5245070"/>
              <a:gd name="connsiteX8" fmla="*/ 3188110 w 7455915"/>
              <a:gd name="connsiteY8" fmla="*/ 5075500 h 5245070"/>
              <a:gd name="connsiteX9" fmla="*/ 3018543 w 7455915"/>
              <a:gd name="connsiteY9" fmla="*/ 5136469 h 5245070"/>
              <a:gd name="connsiteX10" fmla="*/ 2845801 w 7455915"/>
              <a:gd name="connsiteY10" fmla="*/ 5184101 h 5245070"/>
              <a:gd name="connsiteX11" fmla="*/ 2670518 w 7455915"/>
              <a:gd name="connsiteY11" fmla="*/ 5217761 h 5245070"/>
              <a:gd name="connsiteX12" fmla="*/ 2493966 w 7455915"/>
              <a:gd name="connsiteY12" fmla="*/ 5238084 h 5245070"/>
              <a:gd name="connsiteX13" fmla="*/ 2316143 w 7455915"/>
              <a:gd name="connsiteY13" fmla="*/ 5245070 h 5245070"/>
              <a:gd name="connsiteX14" fmla="*/ 2138320 w 7455915"/>
              <a:gd name="connsiteY14" fmla="*/ 5238084 h 5245070"/>
              <a:gd name="connsiteX15" fmla="*/ 1961767 w 7455915"/>
              <a:gd name="connsiteY15" fmla="*/ 5217761 h 5245070"/>
              <a:gd name="connsiteX16" fmla="*/ 1786485 w 7455915"/>
              <a:gd name="connsiteY16" fmla="*/ 5184101 h 5245070"/>
              <a:gd name="connsiteX17" fmla="*/ 1613743 w 7455915"/>
              <a:gd name="connsiteY17" fmla="*/ 5136469 h 5245070"/>
              <a:gd name="connsiteX18" fmla="*/ 1444811 w 7455915"/>
              <a:gd name="connsiteY18" fmla="*/ 5075500 h 5245070"/>
              <a:gd name="connsiteX19" fmla="*/ 1279690 w 7455915"/>
              <a:gd name="connsiteY19" fmla="*/ 5000559 h 5245070"/>
              <a:gd name="connsiteX20" fmla="*/ 1119649 w 7455915"/>
              <a:gd name="connsiteY20" fmla="*/ 4912281 h 5245070"/>
              <a:gd name="connsiteX21" fmla="*/ 965324 w 7455915"/>
              <a:gd name="connsiteY21" fmla="*/ 4810666 h 5245070"/>
              <a:gd name="connsiteX22" fmla="*/ 817985 w 7455915"/>
              <a:gd name="connsiteY22" fmla="*/ 4695715 h 5245070"/>
              <a:gd name="connsiteX23" fmla="*/ 678267 w 7455915"/>
              <a:gd name="connsiteY23" fmla="*/ 4566791 h 5245070"/>
              <a:gd name="connsiteX24" fmla="*/ 549346 w 7455915"/>
              <a:gd name="connsiteY24" fmla="*/ 4427070 h 5245070"/>
              <a:gd name="connsiteX25" fmla="*/ 434396 w 7455915"/>
              <a:gd name="connsiteY25" fmla="*/ 4279729 h 5245070"/>
              <a:gd name="connsiteX26" fmla="*/ 332148 w 7455915"/>
              <a:gd name="connsiteY26" fmla="*/ 4125401 h 5245070"/>
              <a:gd name="connsiteX27" fmla="*/ 244507 w 7455915"/>
              <a:gd name="connsiteY27" fmla="*/ 3965357 h 5245070"/>
              <a:gd name="connsiteX28" fmla="*/ 169567 w 7455915"/>
              <a:gd name="connsiteY28" fmla="*/ 3800233 h 5245070"/>
              <a:gd name="connsiteX29" fmla="*/ 108599 w 7455915"/>
              <a:gd name="connsiteY29" fmla="*/ 3631298 h 5245070"/>
              <a:gd name="connsiteX30" fmla="*/ 60968 w 7455915"/>
              <a:gd name="connsiteY30" fmla="*/ 3458553 h 5245070"/>
              <a:gd name="connsiteX31" fmla="*/ 27309 w 7455915"/>
              <a:gd name="connsiteY31" fmla="*/ 3283267 h 5245070"/>
              <a:gd name="connsiteX32" fmla="*/ 6986 w 7455915"/>
              <a:gd name="connsiteY32" fmla="*/ 3106711 h 5245070"/>
              <a:gd name="connsiteX33" fmla="*/ 0 w 7455915"/>
              <a:gd name="connsiteY33" fmla="*/ 2928885 h 5245070"/>
              <a:gd name="connsiteX34" fmla="*/ 6986 w 7455915"/>
              <a:gd name="connsiteY34" fmla="*/ 2751059 h 5245070"/>
              <a:gd name="connsiteX35" fmla="*/ 27309 w 7455915"/>
              <a:gd name="connsiteY35" fmla="*/ 2573868 h 5245070"/>
              <a:gd name="connsiteX36" fmla="*/ 60968 w 7455915"/>
              <a:gd name="connsiteY36" fmla="*/ 2399217 h 5245070"/>
              <a:gd name="connsiteX37" fmla="*/ 108599 w 7455915"/>
              <a:gd name="connsiteY37" fmla="*/ 2226472 h 5245070"/>
              <a:gd name="connsiteX38" fmla="*/ 169567 w 7455915"/>
              <a:gd name="connsiteY38" fmla="*/ 2056902 h 5245070"/>
              <a:gd name="connsiteX39" fmla="*/ 244507 w 7455915"/>
              <a:gd name="connsiteY39" fmla="*/ 1891778 h 5245070"/>
              <a:gd name="connsiteX40" fmla="*/ 332148 w 7455915"/>
              <a:gd name="connsiteY40" fmla="*/ 1732369 h 5245070"/>
              <a:gd name="connsiteX41" fmla="*/ 434396 w 7455915"/>
              <a:gd name="connsiteY41" fmla="*/ 1578042 h 5245070"/>
              <a:gd name="connsiteX42" fmla="*/ 549346 w 7455915"/>
              <a:gd name="connsiteY42" fmla="*/ 1430700 h 5245070"/>
              <a:gd name="connsiteX43" fmla="*/ 678267 w 7455915"/>
              <a:gd name="connsiteY43" fmla="*/ 1290980 h 5245070"/>
              <a:gd name="connsiteX44" fmla="*/ 1994378 w 7455915"/>
              <a:gd name="connsiteY44" fmla="*/ 0 h 5245070"/>
              <a:gd name="connsiteX45" fmla="*/ 4970608 w 7455915"/>
              <a:gd name="connsiteY45" fmla="*/ 0 h 5245070"/>
              <a:gd name="connsiteX46" fmla="*/ 4970608 w 7579019"/>
              <a:gd name="connsiteY46" fmla="*/ 0 h 5245070"/>
              <a:gd name="connsiteX47" fmla="*/ 5056895 w 5056895"/>
              <a:gd name="connsiteY47" fmla="*/ 116595 h 64849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455915" h="5245070">
                <a:moveTo>
                  <a:pt x="4970608" y="0"/>
                </a:moveTo>
                <a:lnTo>
                  <a:pt x="7455915" y="15342"/>
                </a:lnTo>
                <a:cubicBezTo>
                  <a:pt x="7453039" y="323692"/>
                  <a:pt x="7450162" y="632042"/>
                  <a:pt x="7447286" y="940392"/>
                </a:cubicBezTo>
                <a:lnTo>
                  <a:pt x="3954018" y="4566791"/>
                </a:lnTo>
                <a:lnTo>
                  <a:pt x="3814300" y="4695715"/>
                </a:lnTo>
                <a:lnTo>
                  <a:pt x="3666961" y="4810666"/>
                </a:lnTo>
                <a:lnTo>
                  <a:pt x="3512637" y="4912281"/>
                </a:lnTo>
                <a:lnTo>
                  <a:pt x="3353231" y="5000559"/>
                </a:lnTo>
                <a:lnTo>
                  <a:pt x="3188110" y="5075500"/>
                </a:lnTo>
                <a:lnTo>
                  <a:pt x="3018543" y="5136469"/>
                </a:lnTo>
                <a:lnTo>
                  <a:pt x="2845801" y="5184101"/>
                </a:lnTo>
                <a:lnTo>
                  <a:pt x="2670518" y="5217761"/>
                </a:lnTo>
                <a:lnTo>
                  <a:pt x="2493966" y="5238084"/>
                </a:lnTo>
                <a:lnTo>
                  <a:pt x="2316143" y="5245070"/>
                </a:lnTo>
                <a:lnTo>
                  <a:pt x="2138320" y="5238084"/>
                </a:lnTo>
                <a:lnTo>
                  <a:pt x="1961767" y="5217761"/>
                </a:lnTo>
                <a:lnTo>
                  <a:pt x="1786485" y="5184101"/>
                </a:lnTo>
                <a:lnTo>
                  <a:pt x="1613743" y="5136469"/>
                </a:lnTo>
                <a:lnTo>
                  <a:pt x="1444811" y="5075500"/>
                </a:lnTo>
                <a:lnTo>
                  <a:pt x="1279690" y="5000559"/>
                </a:lnTo>
                <a:lnTo>
                  <a:pt x="1119649" y="4912281"/>
                </a:lnTo>
                <a:lnTo>
                  <a:pt x="965324" y="4810666"/>
                </a:lnTo>
                <a:lnTo>
                  <a:pt x="817985" y="4695715"/>
                </a:lnTo>
                <a:lnTo>
                  <a:pt x="678267" y="4566791"/>
                </a:lnTo>
                <a:lnTo>
                  <a:pt x="549346" y="4427070"/>
                </a:lnTo>
                <a:lnTo>
                  <a:pt x="434396" y="4279729"/>
                </a:lnTo>
                <a:lnTo>
                  <a:pt x="332148" y="4125401"/>
                </a:lnTo>
                <a:lnTo>
                  <a:pt x="244507" y="3965357"/>
                </a:lnTo>
                <a:lnTo>
                  <a:pt x="169567" y="3800233"/>
                </a:lnTo>
                <a:lnTo>
                  <a:pt x="108599" y="3631298"/>
                </a:lnTo>
                <a:lnTo>
                  <a:pt x="60968" y="3458553"/>
                </a:lnTo>
                <a:lnTo>
                  <a:pt x="27309" y="3283267"/>
                </a:lnTo>
                <a:lnTo>
                  <a:pt x="6986" y="3106711"/>
                </a:lnTo>
                <a:lnTo>
                  <a:pt x="0" y="2928885"/>
                </a:lnTo>
                <a:lnTo>
                  <a:pt x="6986" y="2751059"/>
                </a:lnTo>
                <a:lnTo>
                  <a:pt x="27309" y="2573868"/>
                </a:lnTo>
                <a:lnTo>
                  <a:pt x="60968" y="2399217"/>
                </a:lnTo>
                <a:lnTo>
                  <a:pt x="108599" y="2226472"/>
                </a:lnTo>
                <a:lnTo>
                  <a:pt x="169567" y="2056902"/>
                </a:lnTo>
                <a:lnTo>
                  <a:pt x="244507" y="1891778"/>
                </a:lnTo>
                <a:lnTo>
                  <a:pt x="332148" y="1732369"/>
                </a:lnTo>
                <a:lnTo>
                  <a:pt x="434396" y="1578042"/>
                </a:lnTo>
                <a:lnTo>
                  <a:pt x="549346" y="1430700"/>
                </a:lnTo>
                <a:lnTo>
                  <a:pt x="678267" y="1290980"/>
                </a:lnTo>
                <a:lnTo>
                  <a:pt x="1994378" y="0"/>
                </a:lnTo>
                <a:lnTo>
                  <a:pt x="4970608" y="0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64F08CF-F38B-4C28-9990-F94C355986F3}"/>
              </a:ext>
            </a:extLst>
          </p:cNvPr>
          <p:cNvSpPr txBox="1"/>
          <p:nvPr/>
        </p:nvSpPr>
        <p:spPr>
          <a:xfrm>
            <a:off x="11894073" y="6597760"/>
            <a:ext cx="269873" cy="153888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pPr algn="ctr"/>
            <a:fld id="{7FA497D7-EDC9-4D14-AA4E-3B7924BE75D5}" type="slidenum">
              <a:rPr lang="fr-FR" sz="1000" smtClean="0">
                <a:solidFill>
                  <a:schemeClr val="bg1"/>
                </a:solidFill>
              </a:rPr>
              <a:pPr algn="ctr"/>
              <a:t>‹#›</a:t>
            </a:fld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12" name="Espace réservé du pied de page 2">
            <a:extLst>
              <a:ext uri="{FF2B5EF4-FFF2-40B4-BE49-F238E27FC236}">
                <a16:creationId xmlns:a16="http://schemas.microsoft.com/office/drawing/2014/main" id="{91FD58D2-59CE-45DD-8C1C-7CEE9837A03B}"/>
              </a:ext>
            </a:extLst>
          </p:cNvPr>
          <p:cNvSpPr txBox="1"/>
          <p:nvPr/>
        </p:nvSpPr>
        <p:spPr>
          <a:xfrm>
            <a:off x="4038600" y="6597760"/>
            <a:ext cx="4114800" cy="153888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COPYRIGHT © 2022 - ATEMPO - ALL RIGHTS RESERVED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609300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Texte + Visuel oval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3192" y="260648"/>
            <a:ext cx="7920000" cy="43088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ACC4EB7-8AF1-4A07-B691-3D693FFBA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520825"/>
            <a:ext cx="6265403" cy="4645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700C63B-7B7D-4490-94AA-D74A62ED50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3192" y="729185"/>
            <a:ext cx="7920000" cy="369332"/>
          </a:xfrm>
        </p:spPr>
        <p:txBody>
          <a:bodyPr/>
          <a:lstStyle>
            <a:lvl1pPr algn="l">
              <a:buFontTx/>
              <a:buNone/>
              <a:defRPr sz="2400" b="0" cap="none" baseline="0">
                <a:solidFill>
                  <a:schemeClr val="accent1"/>
                </a:solidFill>
              </a:defRPr>
            </a:lvl1pPr>
            <a:lvl2pPr>
              <a:buFontTx/>
              <a:buNone/>
              <a:defRPr/>
            </a:lvl2pPr>
            <a:lvl3pPr marL="0" indent="0">
              <a:spcBef>
                <a:spcPct val="0"/>
              </a:spcBef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Sous-titre</a:t>
            </a:r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0582D498-A855-435A-AC44-43D7FB12060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494784" y="1"/>
            <a:ext cx="4697216" cy="6165850"/>
          </a:xfrm>
          <a:custGeom>
            <a:gdLst>
              <a:gd name="connsiteX0" fmla="*/ 3217324 w 4940300"/>
              <a:gd name="connsiteY0" fmla="*/ 0 h 6484937"/>
              <a:gd name="connsiteX1" fmla="*/ 4940300 w 4940300"/>
              <a:gd name="connsiteY1" fmla="*/ 0 h 6484937"/>
              <a:gd name="connsiteX2" fmla="*/ 4940300 w 4940300"/>
              <a:gd name="connsiteY2" fmla="*/ 4820358 h 6484937"/>
              <a:gd name="connsiteX3" fmla="*/ 3954018 w 4940300"/>
              <a:gd name="connsiteY3" fmla="*/ 5806658 h 6484937"/>
              <a:gd name="connsiteX4" fmla="*/ 3814300 w 4940300"/>
              <a:gd name="connsiteY4" fmla="*/ 5935582 h 6484937"/>
              <a:gd name="connsiteX5" fmla="*/ 3666961 w 4940300"/>
              <a:gd name="connsiteY5" fmla="*/ 6050533 h 6484937"/>
              <a:gd name="connsiteX6" fmla="*/ 3512637 w 4940300"/>
              <a:gd name="connsiteY6" fmla="*/ 6152148 h 6484937"/>
              <a:gd name="connsiteX7" fmla="*/ 3353231 w 4940300"/>
              <a:gd name="connsiteY7" fmla="*/ 6240426 h 6484937"/>
              <a:gd name="connsiteX8" fmla="*/ 3188110 w 4940300"/>
              <a:gd name="connsiteY8" fmla="*/ 6315367 h 6484937"/>
              <a:gd name="connsiteX9" fmla="*/ 3018543 w 4940300"/>
              <a:gd name="connsiteY9" fmla="*/ 6376336 h 6484937"/>
              <a:gd name="connsiteX10" fmla="*/ 2845801 w 4940300"/>
              <a:gd name="connsiteY10" fmla="*/ 6423968 h 6484937"/>
              <a:gd name="connsiteX11" fmla="*/ 2670518 w 4940300"/>
              <a:gd name="connsiteY11" fmla="*/ 6457628 h 6484937"/>
              <a:gd name="connsiteX12" fmla="*/ 2493966 w 4940300"/>
              <a:gd name="connsiteY12" fmla="*/ 6477951 h 6484937"/>
              <a:gd name="connsiteX13" fmla="*/ 2316143 w 4940300"/>
              <a:gd name="connsiteY13" fmla="*/ 6484937 h 6484937"/>
              <a:gd name="connsiteX14" fmla="*/ 2138320 w 4940300"/>
              <a:gd name="connsiteY14" fmla="*/ 6477951 h 6484937"/>
              <a:gd name="connsiteX15" fmla="*/ 1961767 w 4940300"/>
              <a:gd name="connsiteY15" fmla="*/ 6457628 h 6484937"/>
              <a:gd name="connsiteX16" fmla="*/ 1786485 w 4940300"/>
              <a:gd name="connsiteY16" fmla="*/ 6423968 h 6484937"/>
              <a:gd name="connsiteX17" fmla="*/ 1613743 w 4940300"/>
              <a:gd name="connsiteY17" fmla="*/ 6376336 h 6484937"/>
              <a:gd name="connsiteX18" fmla="*/ 1444811 w 4940300"/>
              <a:gd name="connsiteY18" fmla="*/ 6315367 h 6484937"/>
              <a:gd name="connsiteX19" fmla="*/ 1279690 w 4940300"/>
              <a:gd name="connsiteY19" fmla="*/ 6240426 h 6484937"/>
              <a:gd name="connsiteX20" fmla="*/ 1119649 w 4940300"/>
              <a:gd name="connsiteY20" fmla="*/ 6152148 h 6484937"/>
              <a:gd name="connsiteX21" fmla="*/ 965324 w 4940300"/>
              <a:gd name="connsiteY21" fmla="*/ 6050533 h 6484937"/>
              <a:gd name="connsiteX22" fmla="*/ 817985 w 4940300"/>
              <a:gd name="connsiteY22" fmla="*/ 5935582 h 6484937"/>
              <a:gd name="connsiteX23" fmla="*/ 678267 w 4940300"/>
              <a:gd name="connsiteY23" fmla="*/ 5806658 h 6484937"/>
              <a:gd name="connsiteX24" fmla="*/ 549346 w 4940300"/>
              <a:gd name="connsiteY24" fmla="*/ 5666937 h 6484937"/>
              <a:gd name="connsiteX25" fmla="*/ 434396 w 4940300"/>
              <a:gd name="connsiteY25" fmla="*/ 5519596 h 6484937"/>
              <a:gd name="connsiteX26" fmla="*/ 332148 w 4940300"/>
              <a:gd name="connsiteY26" fmla="*/ 5365268 h 6484937"/>
              <a:gd name="connsiteX27" fmla="*/ 244507 w 4940300"/>
              <a:gd name="connsiteY27" fmla="*/ 5205224 h 6484937"/>
              <a:gd name="connsiteX28" fmla="*/ 169567 w 4940300"/>
              <a:gd name="connsiteY28" fmla="*/ 5040100 h 6484937"/>
              <a:gd name="connsiteX29" fmla="*/ 108599 w 4940300"/>
              <a:gd name="connsiteY29" fmla="*/ 4871165 h 6484937"/>
              <a:gd name="connsiteX30" fmla="*/ 60968 w 4940300"/>
              <a:gd name="connsiteY30" fmla="*/ 4698420 h 6484937"/>
              <a:gd name="connsiteX31" fmla="*/ 27309 w 4940300"/>
              <a:gd name="connsiteY31" fmla="*/ 4523134 h 6484937"/>
              <a:gd name="connsiteX32" fmla="*/ 6986 w 4940300"/>
              <a:gd name="connsiteY32" fmla="*/ 4346578 h 6484937"/>
              <a:gd name="connsiteX33" fmla="*/ 0 w 4940300"/>
              <a:gd name="connsiteY33" fmla="*/ 4168752 h 6484937"/>
              <a:gd name="connsiteX34" fmla="*/ 6986 w 4940300"/>
              <a:gd name="connsiteY34" fmla="*/ 3990926 h 6484937"/>
              <a:gd name="connsiteX35" fmla="*/ 27309 w 4940300"/>
              <a:gd name="connsiteY35" fmla="*/ 3813735 h 6484937"/>
              <a:gd name="connsiteX36" fmla="*/ 60968 w 4940300"/>
              <a:gd name="connsiteY36" fmla="*/ 3639084 h 6484937"/>
              <a:gd name="connsiteX37" fmla="*/ 108599 w 4940300"/>
              <a:gd name="connsiteY37" fmla="*/ 3466339 h 6484937"/>
              <a:gd name="connsiteX38" fmla="*/ 169567 w 4940300"/>
              <a:gd name="connsiteY38" fmla="*/ 3296769 h 6484937"/>
              <a:gd name="connsiteX39" fmla="*/ 244507 w 4940300"/>
              <a:gd name="connsiteY39" fmla="*/ 3131645 h 6484937"/>
              <a:gd name="connsiteX40" fmla="*/ 332148 w 4940300"/>
              <a:gd name="connsiteY40" fmla="*/ 2972236 h 6484937"/>
              <a:gd name="connsiteX41" fmla="*/ 434396 w 4940300"/>
              <a:gd name="connsiteY41" fmla="*/ 2817909 h 6484937"/>
              <a:gd name="connsiteX42" fmla="*/ 549346 w 4940300"/>
              <a:gd name="connsiteY42" fmla="*/ 2670567 h 6484937"/>
              <a:gd name="connsiteX43" fmla="*/ 678267 w 4940300"/>
              <a:gd name="connsiteY43" fmla="*/ 2530847 h 6484937"/>
              <a:gd name="connsiteX44" fmla="*/ 3108725 w 4940300"/>
              <a:gd name="connsiteY44" fmla="*/ 100345 h 648493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940300" h="6484937">
                <a:moveTo>
                  <a:pt x="3217324" y="0"/>
                </a:moveTo>
                <a:lnTo>
                  <a:pt x="4940300" y="0"/>
                </a:lnTo>
                <a:lnTo>
                  <a:pt x="4940300" y="4820358"/>
                </a:lnTo>
                <a:lnTo>
                  <a:pt x="3954018" y="5806658"/>
                </a:lnTo>
                <a:lnTo>
                  <a:pt x="3814300" y="5935582"/>
                </a:lnTo>
                <a:lnTo>
                  <a:pt x="3666961" y="6050533"/>
                </a:lnTo>
                <a:lnTo>
                  <a:pt x="3512637" y="6152148"/>
                </a:lnTo>
                <a:lnTo>
                  <a:pt x="3353231" y="6240426"/>
                </a:lnTo>
                <a:lnTo>
                  <a:pt x="3188110" y="6315367"/>
                </a:lnTo>
                <a:lnTo>
                  <a:pt x="3018543" y="6376336"/>
                </a:lnTo>
                <a:lnTo>
                  <a:pt x="2845801" y="6423968"/>
                </a:lnTo>
                <a:lnTo>
                  <a:pt x="2670518" y="6457628"/>
                </a:lnTo>
                <a:lnTo>
                  <a:pt x="2493966" y="6477951"/>
                </a:lnTo>
                <a:lnTo>
                  <a:pt x="2316143" y="6484937"/>
                </a:lnTo>
                <a:lnTo>
                  <a:pt x="2138320" y="6477951"/>
                </a:lnTo>
                <a:lnTo>
                  <a:pt x="1961767" y="6457628"/>
                </a:lnTo>
                <a:lnTo>
                  <a:pt x="1786485" y="6423968"/>
                </a:lnTo>
                <a:lnTo>
                  <a:pt x="1613743" y="6376336"/>
                </a:lnTo>
                <a:lnTo>
                  <a:pt x="1444811" y="6315367"/>
                </a:lnTo>
                <a:lnTo>
                  <a:pt x="1279690" y="6240426"/>
                </a:lnTo>
                <a:lnTo>
                  <a:pt x="1119649" y="6152148"/>
                </a:lnTo>
                <a:lnTo>
                  <a:pt x="965324" y="6050533"/>
                </a:lnTo>
                <a:lnTo>
                  <a:pt x="817985" y="5935582"/>
                </a:lnTo>
                <a:lnTo>
                  <a:pt x="678267" y="5806658"/>
                </a:lnTo>
                <a:lnTo>
                  <a:pt x="549346" y="5666937"/>
                </a:lnTo>
                <a:lnTo>
                  <a:pt x="434396" y="5519596"/>
                </a:lnTo>
                <a:lnTo>
                  <a:pt x="332148" y="5365268"/>
                </a:lnTo>
                <a:lnTo>
                  <a:pt x="244507" y="5205224"/>
                </a:lnTo>
                <a:lnTo>
                  <a:pt x="169567" y="5040100"/>
                </a:lnTo>
                <a:lnTo>
                  <a:pt x="108599" y="4871165"/>
                </a:lnTo>
                <a:lnTo>
                  <a:pt x="60968" y="4698420"/>
                </a:lnTo>
                <a:lnTo>
                  <a:pt x="27309" y="4523134"/>
                </a:lnTo>
                <a:lnTo>
                  <a:pt x="6986" y="4346578"/>
                </a:lnTo>
                <a:lnTo>
                  <a:pt x="0" y="4168752"/>
                </a:lnTo>
                <a:lnTo>
                  <a:pt x="6986" y="3990926"/>
                </a:lnTo>
                <a:lnTo>
                  <a:pt x="27309" y="3813735"/>
                </a:lnTo>
                <a:lnTo>
                  <a:pt x="60968" y="3639084"/>
                </a:lnTo>
                <a:lnTo>
                  <a:pt x="108599" y="3466339"/>
                </a:lnTo>
                <a:lnTo>
                  <a:pt x="169567" y="3296769"/>
                </a:lnTo>
                <a:lnTo>
                  <a:pt x="244507" y="3131645"/>
                </a:lnTo>
                <a:lnTo>
                  <a:pt x="332148" y="2972236"/>
                </a:lnTo>
                <a:lnTo>
                  <a:pt x="434396" y="2817909"/>
                </a:lnTo>
                <a:lnTo>
                  <a:pt x="549346" y="2670567"/>
                </a:lnTo>
                <a:lnTo>
                  <a:pt x="678267" y="2530847"/>
                </a:lnTo>
                <a:lnTo>
                  <a:pt x="3108725" y="100345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97BA9161-92FD-4027-B348-3F4916D85607}"/>
              </a:ext>
            </a:extLst>
          </p:cNvPr>
          <p:cNvSpPr txBox="1"/>
          <p:nvPr userDrawn="1"/>
        </p:nvSpPr>
        <p:spPr>
          <a:xfrm>
            <a:off x="4038600" y="6597760"/>
            <a:ext cx="4114800" cy="153888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COPYRIGHT © 2022 - ATEMPO - ALL RIGHTS RESERVED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995557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Visuel rond + Tex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3191" y="260648"/>
            <a:ext cx="10089021" cy="43088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ACC4EB7-8AF1-4A07-B691-3D693FFBA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35611" y="1268760"/>
            <a:ext cx="7116602" cy="48600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700C63B-7B7D-4490-94AA-D74A62ED50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3191" y="729185"/>
            <a:ext cx="10089021" cy="369332"/>
          </a:xfrm>
        </p:spPr>
        <p:txBody>
          <a:bodyPr/>
          <a:lstStyle>
            <a:lvl1pPr>
              <a:buFontTx/>
              <a:buNone/>
              <a:defRPr sz="2400" b="0" cap="none" baseline="0">
                <a:solidFill>
                  <a:schemeClr val="accent1"/>
                </a:solidFill>
              </a:defRPr>
            </a:lvl1pPr>
            <a:lvl2pPr>
              <a:buFontTx/>
              <a:buNone/>
              <a:defRPr/>
            </a:lvl2pPr>
            <a:lvl3pPr marL="0" indent="0">
              <a:spcBef>
                <a:spcPct val="0"/>
              </a:spcBef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Sous-titre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BF68A57-F5AE-44CE-9375-EA09655F7A95}"/>
              </a:ext>
            </a:extLst>
          </p:cNvPr>
          <p:cNvCxnSpPr/>
          <p:nvPr/>
        </p:nvCxnSpPr>
        <p:spPr>
          <a:xfrm flipV="1">
            <a:off x="623392" y="51931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D46B731-D1ED-4797-9976-A8D14915E40C}"/>
              </a:ext>
            </a:extLst>
          </p:cNvPr>
          <p:cNvCxnSpPr/>
          <p:nvPr/>
        </p:nvCxnSpPr>
        <p:spPr>
          <a:xfrm flipV="1">
            <a:off x="2829421" y="1916832"/>
            <a:ext cx="839788" cy="82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91F508F-5B96-4D89-AFCA-BF8A78AD97F1}"/>
              </a:ext>
            </a:extLst>
          </p:cNvPr>
          <p:cNvCxnSpPr/>
          <p:nvPr/>
        </p:nvCxnSpPr>
        <p:spPr>
          <a:xfrm flipV="1">
            <a:off x="2429502" y="2047340"/>
            <a:ext cx="399919" cy="41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pour une image  11">
            <a:extLst>
              <a:ext uri="{FF2B5EF4-FFF2-40B4-BE49-F238E27FC236}">
                <a16:creationId xmlns:a16="http://schemas.microsoft.com/office/drawing/2014/main" id="{37453FFE-35D5-43E0-BFEA-28C1769A716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53955" y="2204864"/>
            <a:ext cx="3312000" cy="3312000"/>
          </a:xfrm>
          <a:prstGeom prst="ellipse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u pied de page 2">
            <a:extLst>
              <a:ext uri="{FF2B5EF4-FFF2-40B4-BE49-F238E27FC236}">
                <a16:creationId xmlns:a16="http://schemas.microsoft.com/office/drawing/2014/main" id="{1346EBA9-C48C-4C20-935E-5EF55DF1B2B3}"/>
              </a:ext>
            </a:extLst>
          </p:cNvPr>
          <p:cNvSpPr txBox="1"/>
          <p:nvPr/>
        </p:nvSpPr>
        <p:spPr>
          <a:xfrm>
            <a:off x="4038600" y="6597760"/>
            <a:ext cx="4114800" cy="153888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COPYRIGHT © 2022 - ATEMPO - ALL RIGHTS RESERVED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413635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Visuel ovale + Tex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3191" y="260648"/>
            <a:ext cx="10089021" cy="43088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ACC4EB7-8AF1-4A07-B691-3D693FFBA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35611" y="1268760"/>
            <a:ext cx="7116602" cy="48600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" name="Espace réservé pour une image  15">
            <a:extLst>
              <a:ext uri="{FF2B5EF4-FFF2-40B4-BE49-F238E27FC236}">
                <a16:creationId xmlns:a16="http://schemas.microsoft.com/office/drawing/2014/main" id="{B2BB583D-C9F4-4B7F-BD1A-C84A63E9F9E9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0" y="1268760"/>
            <a:ext cx="3741969" cy="5589240"/>
          </a:xfrm>
          <a:custGeom>
            <a:gdLst>
              <a:gd name="connsiteX0" fmla="*/ 2454470 w 3983037"/>
              <a:gd name="connsiteY0" fmla="*/ 0 h 5949315"/>
              <a:gd name="connsiteX1" fmla="*/ 2571320 w 3983037"/>
              <a:gd name="connsiteY1" fmla="*/ 4446 h 5949315"/>
              <a:gd name="connsiteX2" fmla="*/ 2688169 w 3983037"/>
              <a:gd name="connsiteY2" fmla="*/ 17782 h 5949315"/>
              <a:gd name="connsiteX3" fmla="*/ 2803748 w 3983037"/>
              <a:gd name="connsiteY3" fmla="*/ 40009 h 5949315"/>
              <a:gd name="connsiteX4" fmla="*/ 2918057 w 3983037"/>
              <a:gd name="connsiteY4" fmla="*/ 71763 h 5949315"/>
              <a:gd name="connsiteX5" fmla="*/ 3029826 w 3983037"/>
              <a:gd name="connsiteY5" fmla="*/ 111772 h 5949315"/>
              <a:gd name="connsiteX6" fmla="*/ 3138420 w 3983037"/>
              <a:gd name="connsiteY6" fmla="*/ 161307 h 5949315"/>
              <a:gd name="connsiteX7" fmla="*/ 3243838 w 3983037"/>
              <a:gd name="connsiteY7" fmla="*/ 219098 h 5949315"/>
              <a:gd name="connsiteX8" fmla="*/ 3346081 w 3983037"/>
              <a:gd name="connsiteY8" fmla="*/ 286416 h 5949315"/>
              <a:gd name="connsiteX9" fmla="*/ 3443244 w 3983037"/>
              <a:gd name="connsiteY9" fmla="*/ 362624 h 5949315"/>
              <a:gd name="connsiteX10" fmla="*/ 3535326 w 3983037"/>
              <a:gd name="connsiteY10" fmla="*/ 447723 h 5949315"/>
              <a:gd name="connsiteX11" fmla="*/ 3620423 w 3983037"/>
              <a:gd name="connsiteY11" fmla="*/ 539808 h 5949315"/>
              <a:gd name="connsiteX12" fmla="*/ 3696629 w 3983037"/>
              <a:gd name="connsiteY12" fmla="*/ 637608 h 5949315"/>
              <a:gd name="connsiteX13" fmla="*/ 3763945 w 3983037"/>
              <a:gd name="connsiteY13" fmla="*/ 739219 h 5949315"/>
              <a:gd name="connsiteX14" fmla="*/ 3821734 w 3983037"/>
              <a:gd name="connsiteY14" fmla="*/ 844640 h 5949315"/>
              <a:gd name="connsiteX15" fmla="*/ 3871268 w 3983037"/>
              <a:gd name="connsiteY15" fmla="*/ 953872 h 5949315"/>
              <a:gd name="connsiteX16" fmla="*/ 3911276 w 3983037"/>
              <a:gd name="connsiteY16" fmla="*/ 1065644 h 5949315"/>
              <a:gd name="connsiteX17" fmla="*/ 3943029 w 3983037"/>
              <a:gd name="connsiteY17" fmla="*/ 1179321 h 5949315"/>
              <a:gd name="connsiteX18" fmla="*/ 3965256 w 3983037"/>
              <a:gd name="connsiteY18" fmla="*/ 1294903 h 5949315"/>
              <a:gd name="connsiteX19" fmla="*/ 3978592 w 3983037"/>
              <a:gd name="connsiteY19" fmla="*/ 1411756 h 5949315"/>
              <a:gd name="connsiteX20" fmla="*/ 3983037 w 3983037"/>
              <a:gd name="connsiteY20" fmla="*/ 1529243 h 5949315"/>
              <a:gd name="connsiteX21" fmla="*/ 3978592 w 3983037"/>
              <a:gd name="connsiteY21" fmla="*/ 1646096 h 5949315"/>
              <a:gd name="connsiteX22" fmla="*/ 3965256 w 3983037"/>
              <a:gd name="connsiteY22" fmla="*/ 1762948 h 5949315"/>
              <a:gd name="connsiteX23" fmla="*/ 3943029 w 3983037"/>
              <a:gd name="connsiteY23" fmla="*/ 1878531 h 5949315"/>
              <a:gd name="connsiteX24" fmla="*/ 3911276 w 3983037"/>
              <a:gd name="connsiteY24" fmla="*/ 1992843 h 5949315"/>
              <a:gd name="connsiteX25" fmla="*/ 3871268 w 3983037"/>
              <a:gd name="connsiteY25" fmla="*/ 2104615 h 5949315"/>
              <a:gd name="connsiteX26" fmla="*/ 3821734 w 3983037"/>
              <a:gd name="connsiteY26" fmla="*/ 2213211 h 5949315"/>
              <a:gd name="connsiteX27" fmla="*/ 3763945 w 3983037"/>
              <a:gd name="connsiteY27" fmla="*/ 2318633 h 5949315"/>
              <a:gd name="connsiteX28" fmla="*/ 3696629 w 3983037"/>
              <a:gd name="connsiteY28" fmla="*/ 2420879 h 5949315"/>
              <a:gd name="connsiteX29" fmla="*/ 3620423 w 3983037"/>
              <a:gd name="connsiteY29" fmla="*/ 2518044 h 5949315"/>
              <a:gd name="connsiteX30" fmla="*/ 3535326 w 3983037"/>
              <a:gd name="connsiteY30" fmla="*/ 2610129 h 5949315"/>
              <a:gd name="connsiteX31" fmla="*/ 522012 w 3983037"/>
              <a:gd name="connsiteY31" fmla="*/ 5623525 h 5949315"/>
              <a:gd name="connsiteX32" fmla="*/ 429929 w 3983037"/>
              <a:gd name="connsiteY32" fmla="*/ 5708624 h 5949315"/>
              <a:gd name="connsiteX33" fmla="*/ 332132 w 3983037"/>
              <a:gd name="connsiteY33" fmla="*/ 5784833 h 5949315"/>
              <a:gd name="connsiteX34" fmla="*/ 230523 w 3983037"/>
              <a:gd name="connsiteY34" fmla="*/ 5852150 h 5949315"/>
              <a:gd name="connsiteX35" fmla="*/ 125105 w 3983037"/>
              <a:gd name="connsiteY35" fmla="*/ 5909941 h 5949315"/>
              <a:gd name="connsiteX36" fmla="*/ 38103 w 3983037"/>
              <a:gd name="connsiteY36" fmla="*/ 5949315 h 5949315"/>
              <a:gd name="connsiteX37" fmla="*/ 0 w 3983037"/>
              <a:gd name="connsiteY37" fmla="*/ 5949315 h 5949315"/>
              <a:gd name="connsiteX38" fmla="*/ 0 w 3983037"/>
              <a:gd name="connsiteY38" fmla="*/ 1820740 h 5949315"/>
              <a:gd name="connsiteX39" fmla="*/ 1372979 w 3983037"/>
              <a:gd name="connsiteY39" fmla="*/ 447723 h 5949315"/>
              <a:gd name="connsiteX40" fmla="*/ 1465062 w 3983037"/>
              <a:gd name="connsiteY40" fmla="*/ 362624 h 5949315"/>
              <a:gd name="connsiteX41" fmla="*/ 1562860 w 3983037"/>
              <a:gd name="connsiteY41" fmla="*/ 286416 h 5949315"/>
              <a:gd name="connsiteX42" fmla="*/ 1664468 w 3983037"/>
              <a:gd name="connsiteY42" fmla="*/ 219098 h 5949315"/>
              <a:gd name="connsiteX43" fmla="*/ 1769886 w 3983037"/>
              <a:gd name="connsiteY43" fmla="*/ 161307 h 5949315"/>
              <a:gd name="connsiteX44" fmla="*/ 1879115 w 3983037"/>
              <a:gd name="connsiteY44" fmla="*/ 111772 h 5949315"/>
              <a:gd name="connsiteX45" fmla="*/ 1990884 w 3983037"/>
              <a:gd name="connsiteY45" fmla="*/ 71763 h 5949315"/>
              <a:gd name="connsiteX46" fmla="*/ 2104558 w 3983037"/>
              <a:gd name="connsiteY46" fmla="*/ 40009 h 5949315"/>
              <a:gd name="connsiteX47" fmla="*/ 2220137 w 3983037"/>
              <a:gd name="connsiteY47" fmla="*/ 17782 h 5949315"/>
              <a:gd name="connsiteX48" fmla="*/ 2336986 w 3983037"/>
              <a:gd name="connsiteY48" fmla="*/ 4446 h 59493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983037" h="5949315">
                <a:moveTo>
                  <a:pt x="2454470" y="0"/>
                </a:moveTo>
                <a:lnTo>
                  <a:pt x="2571320" y="4446"/>
                </a:lnTo>
                <a:lnTo>
                  <a:pt x="2688169" y="17782"/>
                </a:lnTo>
                <a:lnTo>
                  <a:pt x="2803748" y="40009"/>
                </a:lnTo>
                <a:lnTo>
                  <a:pt x="2918057" y="71763"/>
                </a:lnTo>
                <a:lnTo>
                  <a:pt x="3029826" y="111772"/>
                </a:lnTo>
                <a:lnTo>
                  <a:pt x="3138420" y="161307"/>
                </a:lnTo>
                <a:lnTo>
                  <a:pt x="3243838" y="219098"/>
                </a:lnTo>
                <a:lnTo>
                  <a:pt x="3346081" y="286416"/>
                </a:lnTo>
                <a:lnTo>
                  <a:pt x="3443244" y="362624"/>
                </a:lnTo>
                <a:lnTo>
                  <a:pt x="3535326" y="447723"/>
                </a:lnTo>
                <a:lnTo>
                  <a:pt x="3620423" y="539808"/>
                </a:lnTo>
                <a:lnTo>
                  <a:pt x="3696629" y="637608"/>
                </a:lnTo>
                <a:lnTo>
                  <a:pt x="3763945" y="739219"/>
                </a:lnTo>
                <a:lnTo>
                  <a:pt x="3821734" y="844640"/>
                </a:lnTo>
                <a:lnTo>
                  <a:pt x="3871268" y="953872"/>
                </a:lnTo>
                <a:lnTo>
                  <a:pt x="3911276" y="1065644"/>
                </a:lnTo>
                <a:lnTo>
                  <a:pt x="3943029" y="1179321"/>
                </a:lnTo>
                <a:lnTo>
                  <a:pt x="3965256" y="1294903"/>
                </a:lnTo>
                <a:lnTo>
                  <a:pt x="3978592" y="1411756"/>
                </a:lnTo>
                <a:lnTo>
                  <a:pt x="3983037" y="1529243"/>
                </a:lnTo>
                <a:lnTo>
                  <a:pt x="3978592" y="1646096"/>
                </a:lnTo>
                <a:lnTo>
                  <a:pt x="3965256" y="1762948"/>
                </a:lnTo>
                <a:lnTo>
                  <a:pt x="3943029" y="1878531"/>
                </a:lnTo>
                <a:lnTo>
                  <a:pt x="3911276" y="1992843"/>
                </a:lnTo>
                <a:lnTo>
                  <a:pt x="3871268" y="2104615"/>
                </a:lnTo>
                <a:lnTo>
                  <a:pt x="3821734" y="2213211"/>
                </a:lnTo>
                <a:lnTo>
                  <a:pt x="3763945" y="2318633"/>
                </a:lnTo>
                <a:lnTo>
                  <a:pt x="3696629" y="2420879"/>
                </a:lnTo>
                <a:lnTo>
                  <a:pt x="3620423" y="2518044"/>
                </a:lnTo>
                <a:lnTo>
                  <a:pt x="3535326" y="2610129"/>
                </a:lnTo>
                <a:lnTo>
                  <a:pt x="522012" y="5623525"/>
                </a:lnTo>
                <a:lnTo>
                  <a:pt x="429929" y="5708624"/>
                </a:lnTo>
                <a:lnTo>
                  <a:pt x="332132" y="5784833"/>
                </a:lnTo>
                <a:lnTo>
                  <a:pt x="230523" y="5852150"/>
                </a:lnTo>
                <a:lnTo>
                  <a:pt x="125105" y="5909941"/>
                </a:lnTo>
                <a:lnTo>
                  <a:pt x="38103" y="5949315"/>
                </a:lnTo>
                <a:lnTo>
                  <a:pt x="0" y="5949315"/>
                </a:lnTo>
                <a:lnTo>
                  <a:pt x="0" y="1820740"/>
                </a:lnTo>
                <a:lnTo>
                  <a:pt x="1372979" y="447723"/>
                </a:lnTo>
                <a:lnTo>
                  <a:pt x="1465062" y="362624"/>
                </a:lnTo>
                <a:lnTo>
                  <a:pt x="1562860" y="286416"/>
                </a:lnTo>
                <a:lnTo>
                  <a:pt x="1664468" y="219098"/>
                </a:lnTo>
                <a:lnTo>
                  <a:pt x="1769886" y="161307"/>
                </a:lnTo>
                <a:lnTo>
                  <a:pt x="1879115" y="111772"/>
                </a:lnTo>
                <a:lnTo>
                  <a:pt x="1990884" y="71763"/>
                </a:lnTo>
                <a:lnTo>
                  <a:pt x="2104558" y="40009"/>
                </a:lnTo>
                <a:lnTo>
                  <a:pt x="2220137" y="17782"/>
                </a:lnTo>
                <a:lnTo>
                  <a:pt x="2336986" y="4446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43614097-3D60-4483-B2F3-BD7345A07042}"/>
              </a:ext>
            </a:extLst>
          </p:cNvPr>
          <p:cNvSpPr txBox="1"/>
          <p:nvPr/>
        </p:nvSpPr>
        <p:spPr>
          <a:xfrm>
            <a:off x="4038600" y="6597760"/>
            <a:ext cx="4114800" cy="153888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COPYRIGHT © 2022 - ATEMPO - ALL RIGHTS RESERVED</a:t>
            </a:r>
            <a:endParaRPr lang="fr-FR"/>
          </a:p>
        </p:txBody>
      </p:sp>
      <p:sp>
        <p:nvSpPr>
          <p:cNvPr id="7" name="Espace réservé du texte 9">
            <a:extLst>
              <a:ext uri="{FF2B5EF4-FFF2-40B4-BE49-F238E27FC236}">
                <a16:creationId xmlns:a16="http://schemas.microsoft.com/office/drawing/2014/main" id="{4F9F8CF9-CBAF-4708-A07E-1CA8200E5F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3191" y="729185"/>
            <a:ext cx="10089021" cy="369332"/>
          </a:xfrm>
        </p:spPr>
        <p:txBody>
          <a:bodyPr/>
          <a:lstStyle>
            <a:lvl1pPr>
              <a:buFontTx/>
              <a:buNone/>
              <a:defRPr sz="2400" b="0" cap="none" baseline="0">
                <a:solidFill>
                  <a:schemeClr val="accent1"/>
                </a:solidFill>
              </a:defRPr>
            </a:lvl1pPr>
            <a:lvl2pPr>
              <a:buFontTx/>
              <a:buNone/>
              <a:defRPr/>
            </a:lvl2pPr>
            <a:lvl3pPr marL="0" indent="0">
              <a:spcBef>
                <a:spcPct val="0"/>
              </a:spcBef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6161083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1_4 blocs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A55482-78EC-4211-9815-BA9CDB1F9F97}"/>
              </a:ext>
            </a:extLst>
          </p:cNvPr>
          <p:cNvSpPr/>
          <p:nvPr/>
        </p:nvSpPr>
        <p:spPr>
          <a:xfrm>
            <a:off x="0" y="944723"/>
            <a:ext cx="6091200" cy="27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6A6D0-E6B4-482A-A2A1-FDAA222BCFD3}"/>
              </a:ext>
            </a:extLst>
          </p:cNvPr>
          <p:cNvSpPr/>
          <p:nvPr/>
        </p:nvSpPr>
        <p:spPr>
          <a:xfrm>
            <a:off x="6100800" y="3717032"/>
            <a:ext cx="6091200" cy="27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6184" y="260648"/>
            <a:ext cx="9360000" cy="43088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441B6-7A18-458F-8F4B-7396AE0375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0262" y="1186333"/>
            <a:ext cx="3780000" cy="1569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C1C636E9-4E17-465C-9176-2039F9EC16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8412" y="1176584"/>
            <a:ext cx="3672000" cy="1579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0FDC0677-A3B8-46E2-AA4A-3AAF3C99EF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8412" y="4143365"/>
            <a:ext cx="3780000" cy="1569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33025186-CE52-49BF-A17F-FB103A0201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08262" y="4153754"/>
            <a:ext cx="3672000" cy="156966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DD4EC6-59BE-40DF-BB2D-85DA96E4010D}"/>
              </a:ext>
            </a:extLst>
          </p:cNvPr>
          <p:cNvCxnSpPr/>
          <p:nvPr/>
        </p:nvCxnSpPr>
        <p:spPr>
          <a:xfrm>
            <a:off x="6059996" y="944723"/>
            <a:ext cx="6136508" cy="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F7561A3-9869-4337-9C09-8FD842FD6B39}"/>
              </a:ext>
            </a:extLst>
          </p:cNvPr>
          <p:cNvGrpSpPr/>
          <p:nvPr/>
        </p:nvGrpSpPr>
        <p:grpSpPr>
          <a:xfrm>
            <a:off x="10877252" y="6255876"/>
            <a:ext cx="992518" cy="602124"/>
            <a:chOff x="10877252" y="6255876"/>
            <a:chExt cx="992518" cy="602124"/>
          </a:xfrm>
        </p:grpSpPr>
        <p:sp>
          <p:nvSpPr>
            <p:cNvPr id="14" name="Forme">
              <a:extLst>
                <a:ext uri="{FF2B5EF4-FFF2-40B4-BE49-F238E27FC236}">
                  <a16:creationId xmlns:a16="http://schemas.microsoft.com/office/drawing/2014/main" id="{39F7031A-2114-447E-A903-6533A5C27C2A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FD08D307-4763-45C9-B486-E30C9B15D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sp>
        <p:nvSpPr>
          <p:cNvPr id="26" name="Espace réservé pour une image  25">
            <a:extLst>
              <a:ext uri="{FF2B5EF4-FFF2-40B4-BE49-F238E27FC236}">
                <a16:creationId xmlns:a16="http://schemas.microsoft.com/office/drawing/2014/main" id="{48B48740-7428-4DC5-B6A6-F58EE3207639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0" y="1052736"/>
            <a:ext cx="1917700" cy="2545715"/>
          </a:xfrm>
          <a:custGeom>
            <a:gdLst>
              <a:gd name="connsiteX0" fmla="*/ 657225 w 1917700"/>
              <a:gd name="connsiteY0" fmla="*/ 0 h 2545715"/>
              <a:gd name="connsiteX1" fmla="*/ 754380 w 1917700"/>
              <a:gd name="connsiteY1" fmla="*/ 3176 h 2545715"/>
              <a:gd name="connsiteX2" fmla="*/ 850265 w 1917700"/>
              <a:gd name="connsiteY2" fmla="*/ 14609 h 2545715"/>
              <a:gd name="connsiteX3" fmla="*/ 945515 w 1917700"/>
              <a:gd name="connsiteY3" fmla="*/ 33028 h 2545715"/>
              <a:gd name="connsiteX4" fmla="*/ 1039495 w 1917700"/>
              <a:gd name="connsiteY4" fmla="*/ 59070 h 2545715"/>
              <a:gd name="connsiteX5" fmla="*/ 1131570 w 1917700"/>
              <a:gd name="connsiteY5" fmla="*/ 92098 h 2545715"/>
              <a:gd name="connsiteX6" fmla="*/ 1221105 w 1917700"/>
              <a:gd name="connsiteY6" fmla="*/ 132748 h 2545715"/>
              <a:gd name="connsiteX7" fmla="*/ 1308735 w 1917700"/>
              <a:gd name="connsiteY7" fmla="*/ 180385 h 2545715"/>
              <a:gd name="connsiteX8" fmla="*/ 1392555 w 1917700"/>
              <a:gd name="connsiteY8" fmla="*/ 236279 h 2545715"/>
              <a:gd name="connsiteX9" fmla="*/ 1472565 w 1917700"/>
              <a:gd name="connsiteY9" fmla="*/ 298525 h 2545715"/>
              <a:gd name="connsiteX10" fmla="*/ 1548130 w 1917700"/>
              <a:gd name="connsiteY10" fmla="*/ 369027 h 2545715"/>
              <a:gd name="connsiteX11" fmla="*/ 1618615 w 1917700"/>
              <a:gd name="connsiteY11" fmla="*/ 445246 h 2545715"/>
              <a:gd name="connsiteX12" fmla="*/ 1681480 w 1917700"/>
              <a:gd name="connsiteY12" fmla="*/ 525276 h 2545715"/>
              <a:gd name="connsiteX13" fmla="*/ 1736725 w 1917700"/>
              <a:gd name="connsiteY13" fmla="*/ 609117 h 2545715"/>
              <a:gd name="connsiteX14" fmla="*/ 1784350 w 1917700"/>
              <a:gd name="connsiteY14" fmla="*/ 696134 h 2545715"/>
              <a:gd name="connsiteX15" fmla="*/ 1824990 w 1917700"/>
              <a:gd name="connsiteY15" fmla="*/ 785691 h 2545715"/>
              <a:gd name="connsiteX16" fmla="*/ 1858645 w 1917700"/>
              <a:gd name="connsiteY16" fmla="*/ 877789 h 2545715"/>
              <a:gd name="connsiteX17" fmla="*/ 1884045 w 1917700"/>
              <a:gd name="connsiteY17" fmla="*/ 971792 h 2545715"/>
              <a:gd name="connsiteX18" fmla="*/ 1902460 w 1917700"/>
              <a:gd name="connsiteY18" fmla="*/ 1067066 h 2545715"/>
              <a:gd name="connsiteX19" fmla="*/ 1913890 w 1917700"/>
              <a:gd name="connsiteY19" fmla="*/ 1163610 h 2545715"/>
              <a:gd name="connsiteX20" fmla="*/ 1917700 w 1917700"/>
              <a:gd name="connsiteY20" fmla="*/ 1260154 h 2545715"/>
              <a:gd name="connsiteX21" fmla="*/ 1913890 w 1917700"/>
              <a:gd name="connsiteY21" fmla="*/ 1356699 h 2545715"/>
              <a:gd name="connsiteX22" fmla="*/ 1902460 w 1917700"/>
              <a:gd name="connsiteY22" fmla="*/ 1453243 h 2545715"/>
              <a:gd name="connsiteX23" fmla="*/ 1884045 w 1917700"/>
              <a:gd name="connsiteY23" fmla="*/ 1548516 h 2545715"/>
              <a:gd name="connsiteX24" fmla="*/ 1858645 w 1917700"/>
              <a:gd name="connsiteY24" fmla="*/ 1642520 h 2545715"/>
              <a:gd name="connsiteX25" fmla="*/ 1824990 w 1917700"/>
              <a:gd name="connsiteY25" fmla="*/ 1734618 h 2545715"/>
              <a:gd name="connsiteX26" fmla="*/ 1784350 w 1917700"/>
              <a:gd name="connsiteY26" fmla="*/ 1824175 h 2545715"/>
              <a:gd name="connsiteX27" fmla="*/ 1736725 w 1917700"/>
              <a:gd name="connsiteY27" fmla="*/ 1911192 h 2545715"/>
              <a:gd name="connsiteX28" fmla="*/ 1681480 w 1917700"/>
              <a:gd name="connsiteY28" fmla="*/ 1995033 h 2545715"/>
              <a:gd name="connsiteX29" fmla="*/ 1618615 w 1917700"/>
              <a:gd name="connsiteY29" fmla="*/ 2075063 h 2545715"/>
              <a:gd name="connsiteX30" fmla="*/ 1522730 w 1917700"/>
              <a:gd name="connsiteY30" fmla="*/ 2176688 h 2545715"/>
              <a:gd name="connsiteX31" fmla="*/ 1447165 w 1917700"/>
              <a:gd name="connsiteY31" fmla="*/ 2247191 h 2545715"/>
              <a:gd name="connsiteX32" fmla="*/ 1366520 w 1917700"/>
              <a:gd name="connsiteY32" fmla="*/ 2309436 h 2545715"/>
              <a:gd name="connsiteX33" fmla="*/ 1282700 w 1917700"/>
              <a:gd name="connsiteY33" fmla="*/ 2364695 h 2545715"/>
              <a:gd name="connsiteX34" fmla="*/ 1195705 w 1917700"/>
              <a:gd name="connsiteY34" fmla="*/ 2412967 h 2545715"/>
              <a:gd name="connsiteX35" fmla="*/ 1106170 w 1917700"/>
              <a:gd name="connsiteY35" fmla="*/ 2453617 h 2545715"/>
              <a:gd name="connsiteX36" fmla="*/ 1014095 w 1917700"/>
              <a:gd name="connsiteY36" fmla="*/ 2486645 h 2545715"/>
              <a:gd name="connsiteX37" fmla="*/ 920115 w 1917700"/>
              <a:gd name="connsiteY37" fmla="*/ 2512687 h 2545715"/>
              <a:gd name="connsiteX38" fmla="*/ 824865 w 1917700"/>
              <a:gd name="connsiteY38" fmla="*/ 2531106 h 2545715"/>
              <a:gd name="connsiteX39" fmla="*/ 728345 w 1917700"/>
              <a:gd name="connsiteY39" fmla="*/ 2541904 h 2545715"/>
              <a:gd name="connsiteX40" fmla="*/ 631825 w 1917700"/>
              <a:gd name="connsiteY40" fmla="*/ 2545715 h 2545715"/>
              <a:gd name="connsiteX41" fmla="*/ 535305 w 1917700"/>
              <a:gd name="connsiteY41" fmla="*/ 2541904 h 2545715"/>
              <a:gd name="connsiteX42" fmla="*/ 439420 w 1917700"/>
              <a:gd name="connsiteY42" fmla="*/ 2531106 h 2545715"/>
              <a:gd name="connsiteX43" fmla="*/ 343535 w 1917700"/>
              <a:gd name="connsiteY43" fmla="*/ 2512687 h 2545715"/>
              <a:gd name="connsiteX44" fmla="*/ 250190 w 1917700"/>
              <a:gd name="connsiteY44" fmla="*/ 2486645 h 2545715"/>
              <a:gd name="connsiteX45" fmla="*/ 158115 w 1917700"/>
              <a:gd name="connsiteY45" fmla="*/ 2453617 h 2545715"/>
              <a:gd name="connsiteX46" fmla="*/ 67945 w 1917700"/>
              <a:gd name="connsiteY46" fmla="*/ 2412967 h 2545715"/>
              <a:gd name="connsiteX47" fmla="*/ 0 w 1917700"/>
              <a:gd name="connsiteY47" fmla="*/ 2375493 h 2545715"/>
              <a:gd name="connsiteX48" fmla="*/ 0 w 1917700"/>
              <a:gd name="connsiteY48" fmla="*/ 184831 h 2545715"/>
              <a:gd name="connsiteX49" fmla="*/ 6350 w 1917700"/>
              <a:gd name="connsiteY49" fmla="*/ 180385 h 2545715"/>
              <a:gd name="connsiteX50" fmla="*/ 93345 w 1917700"/>
              <a:gd name="connsiteY50" fmla="*/ 132748 h 2545715"/>
              <a:gd name="connsiteX51" fmla="*/ 183515 w 1917700"/>
              <a:gd name="connsiteY51" fmla="*/ 92098 h 2545715"/>
              <a:gd name="connsiteX52" fmla="*/ 275590 w 1917700"/>
              <a:gd name="connsiteY52" fmla="*/ 59070 h 2545715"/>
              <a:gd name="connsiteX53" fmla="*/ 369570 w 1917700"/>
              <a:gd name="connsiteY53" fmla="*/ 33028 h 2545715"/>
              <a:gd name="connsiteX54" fmla="*/ 464820 w 1917700"/>
              <a:gd name="connsiteY54" fmla="*/ 14609 h 2545715"/>
              <a:gd name="connsiteX55" fmla="*/ 560705 w 1917700"/>
              <a:gd name="connsiteY55" fmla="*/ 3176 h 254571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17700" h="2545715">
                <a:moveTo>
                  <a:pt x="657225" y="0"/>
                </a:moveTo>
                <a:lnTo>
                  <a:pt x="754380" y="3176"/>
                </a:lnTo>
                <a:lnTo>
                  <a:pt x="850265" y="14609"/>
                </a:lnTo>
                <a:lnTo>
                  <a:pt x="945515" y="33028"/>
                </a:lnTo>
                <a:lnTo>
                  <a:pt x="1039495" y="59070"/>
                </a:lnTo>
                <a:lnTo>
                  <a:pt x="1131570" y="92098"/>
                </a:lnTo>
                <a:lnTo>
                  <a:pt x="1221105" y="132748"/>
                </a:lnTo>
                <a:lnTo>
                  <a:pt x="1308735" y="180385"/>
                </a:lnTo>
                <a:lnTo>
                  <a:pt x="1392555" y="236279"/>
                </a:lnTo>
                <a:lnTo>
                  <a:pt x="1472565" y="298525"/>
                </a:lnTo>
                <a:lnTo>
                  <a:pt x="1548130" y="369027"/>
                </a:lnTo>
                <a:lnTo>
                  <a:pt x="1618615" y="445246"/>
                </a:lnTo>
                <a:lnTo>
                  <a:pt x="1681480" y="525276"/>
                </a:lnTo>
                <a:lnTo>
                  <a:pt x="1736725" y="609117"/>
                </a:lnTo>
                <a:lnTo>
                  <a:pt x="1784350" y="696134"/>
                </a:lnTo>
                <a:lnTo>
                  <a:pt x="1824990" y="785691"/>
                </a:lnTo>
                <a:lnTo>
                  <a:pt x="1858645" y="877789"/>
                </a:lnTo>
                <a:lnTo>
                  <a:pt x="1884045" y="971792"/>
                </a:lnTo>
                <a:lnTo>
                  <a:pt x="1902460" y="1067066"/>
                </a:lnTo>
                <a:lnTo>
                  <a:pt x="1913890" y="1163610"/>
                </a:lnTo>
                <a:lnTo>
                  <a:pt x="1917700" y="1260154"/>
                </a:lnTo>
                <a:lnTo>
                  <a:pt x="1913890" y="1356699"/>
                </a:lnTo>
                <a:lnTo>
                  <a:pt x="1902460" y="1453243"/>
                </a:lnTo>
                <a:lnTo>
                  <a:pt x="1884045" y="1548516"/>
                </a:lnTo>
                <a:lnTo>
                  <a:pt x="1858645" y="1642520"/>
                </a:lnTo>
                <a:lnTo>
                  <a:pt x="1824990" y="1734618"/>
                </a:lnTo>
                <a:lnTo>
                  <a:pt x="1784350" y="1824175"/>
                </a:lnTo>
                <a:lnTo>
                  <a:pt x="1736725" y="1911192"/>
                </a:lnTo>
                <a:lnTo>
                  <a:pt x="1681480" y="1995033"/>
                </a:lnTo>
                <a:lnTo>
                  <a:pt x="1618615" y="2075063"/>
                </a:lnTo>
                <a:lnTo>
                  <a:pt x="1522730" y="2176688"/>
                </a:lnTo>
                <a:lnTo>
                  <a:pt x="1447165" y="2247191"/>
                </a:lnTo>
                <a:lnTo>
                  <a:pt x="1366520" y="2309436"/>
                </a:lnTo>
                <a:lnTo>
                  <a:pt x="1282700" y="2364695"/>
                </a:lnTo>
                <a:lnTo>
                  <a:pt x="1195705" y="2412967"/>
                </a:lnTo>
                <a:lnTo>
                  <a:pt x="1106170" y="2453617"/>
                </a:lnTo>
                <a:lnTo>
                  <a:pt x="1014095" y="2486645"/>
                </a:lnTo>
                <a:lnTo>
                  <a:pt x="920115" y="2512687"/>
                </a:lnTo>
                <a:lnTo>
                  <a:pt x="824865" y="2531106"/>
                </a:lnTo>
                <a:lnTo>
                  <a:pt x="728345" y="2541904"/>
                </a:lnTo>
                <a:lnTo>
                  <a:pt x="631825" y="2545715"/>
                </a:lnTo>
                <a:lnTo>
                  <a:pt x="535305" y="2541904"/>
                </a:lnTo>
                <a:lnTo>
                  <a:pt x="439420" y="2531106"/>
                </a:lnTo>
                <a:lnTo>
                  <a:pt x="343535" y="2512687"/>
                </a:lnTo>
                <a:lnTo>
                  <a:pt x="250190" y="2486645"/>
                </a:lnTo>
                <a:lnTo>
                  <a:pt x="158115" y="2453617"/>
                </a:lnTo>
                <a:lnTo>
                  <a:pt x="67945" y="2412967"/>
                </a:lnTo>
                <a:lnTo>
                  <a:pt x="0" y="2375493"/>
                </a:lnTo>
                <a:lnTo>
                  <a:pt x="0" y="184831"/>
                </a:lnTo>
                <a:lnTo>
                  <a:pt x="6350" y="180385"/>
                </a:lnTo>
                <a:lnTo>
                  <a:pt x="93345" y="132748"/>
                </a:lnTo>
                <a:lnTo>
                  <a:pt x="183515" y="92098"/>
                </a:lnTo>
                <a:lnTo>
                  <a:pt x="275590" y="59070"/>
                </a:lnTo>
                <a:lnTo>
                  <a:pt x="369570" y="33028"/>
                </a:lnTo>
                <a:lnTo>
                  <a:pt x="464820" y="14609"/>
                </a:lnTo>
                <a:lnTo>
                  <a:pt x="560705" y="3176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481DCE90-5512-45DB-AC3A-2CC5F80759CB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10088562" y="3836566"/>
            <a:ext cx="2103438" cy="2544762"/>
          </a:xfrm>
          <a:custGeom>
            <a:gdLst>
              <a:gd name="connsiteX0" fmla="*/ 1285046 w 2103438"/>
              <a:gd name="connsiteY0" fmla="*/ 0 h 2544762"/>
              <a:gd name="connsiteX1" fmla="*/ 1381552 w 2103438"/>
              <a:gd name="connsiteY1" fmla="*/ 3809 h 2544762"/>
              <a:gd name="connsiteX2" fmla="*/ 1478057 w 2103438"/>
              <a:gd name="connsiteY2" fmla="*/ 15234 h 2544762"/>
              <a:gd name="connsiteX3" fmla="*/ 1573293 w 2103438"/>
              <a:gd name="connsiteY3" fmla="*/ 33643 h 2544762"/>
              <a:gd name="connsiteX4" fmla="*/ 1667259 w 2103438"/>
              <a:gd name="connsiteY4" fmla="*/ 59033 h 2544762"/>
              <a:gd name="connsiteX5" fmla="*/ 1759320 w 2103438"/>
              <a:gd name="connsiteY5" fmla="*/ 92675 h 2544762"/>
              <a:gd name="connsiteX6" fmla="*/ 1848841 w 2103438"/>
              <a:gd name="connsiteY6" fmla="*/ 133300 h 2544762"/>
              <a:gd name="connsiteX7" fmla="*/ 1935823 w 2103438"/>
              <a:gd name="connsiteY7" fmla="*/ 180907 h 2544762"/>
              <a:gd name="connsiteX8" fmla="*/ 2019631 w 2103438"/>
              <a:gd name="connsiteY8" fmla="*/ 236132 h 2544762"/>
              <a:gd name="connsiteX9" fmla="*/ 2100263 w 2103438"/>
              <a:gd name="connsiteY9" fmla="*/ 298973 h 2544762"/>
              <a:gd name="connsiteX10" fmla="*/ 2103438 w 2103438"/>
              <a:gd name="connsiteY10" fmla="*/ 302147 h 2544762"/>
              <a:gd name="connsiteX11" fmla="*/ 2103438 w 2103438"/>
              <a:gd name="connsiteY11" fmla="*/ 2219129 h 2544762"/>
              <a:gd name="connsiteX12" fmla="*/ 2074232 w 2103438"/>
              <a:gd name="connsiteY12" fmla="*/ 2245789 h 2544762"/>
              <a:gd name="connsiteX13" fmla="*/ 1994235 w 2103438"/>
              <a:gd name="connsiteY13" fmla="*/ 2308631 h 2544762"/>
              <a:gd name="connsiteX14" fmla="*/ 1910427 w 2103438"/>
              <a:gd name="connsiteY14" fmla="*/ 2363855 h 2544762"/>
              <a:gd name="connsiteX15" fmla="*/ 1823445 w 2103438"/>
              <a:gd name="connsiteY15" fmla="*/ 2412097 h 2544762"/>
              <a:gd name="connsiteX16" fmla="*/ 1733924 w 2103438"/>
              <a:gd name="connsiteY16" fmla="*/ 2452722 h 2544762"/>
              <a:gd name="connsiteX17" fmla="*/ 1641863 w 2103438"/>
              <a:gd name="connsiteY17" fmla="*/ 2485729 h 2544762"/>
              <a:gd name="connsiteX18" fmla="*/ 1547897 w 2103438"/>
              <a:gd name="connsiteY18" fmla="*/ 2511754 h 2544762"/>
              <a:gd name="connsiteX19" fmla="*/ 1452661 w 2103438"/>
              <a:gd name="connsiteY19" fmla="*/ 2530163 h 2544762"/>
              <a:gd name="connsiteX20" fmla="*/ 1356156 w 2103438"/>
              <a:gd name="connsiteY20" fmla="*/ 2540954 h 2544762"/>
              <a:gd name="connsiteX21" fmla="*/ 1259650 w 2103438"/>
              <a:gd name="connsiteY21" fmla="*/ 2544762 h 2544762"/>
              <a:gd name="connsiteX22" fmla="*/ 1163145 w 2103438"/>
              <a:gd name="connsiteY22" fmla="*/ 2540954 h 2544762"/>
              <a:gd name="connsiteX23" fmla="*/ 1066639 w 2103438"/>
              <a:gd name="connsiteY23" fmla="*/ 2530163 h 2544762"/>
              <a:gd name="connsiteX24" fmla="*/ 971404 w 2103438"/>
              <a:gd name="connsiteY24" fmla="*/ 2511754 h 2544762"/>
              <a:gd name="connsiteX25" fmla="*/ 877438 w 2103438"/>
              <a:gd name="connsiteY25" fmla="*/ 2485729 h 2544762"/>
              <a:gd name="connsiteX26" fmla="*/ 785377 w 2103438"/>
              <a:gd name="connsiteY26" fmla="*/ 2452722 h 2544762"/>
              <a:gd name="connsiteX27" fmla="*/ 695855 w 2103438"/>
              <a:gd name="connsiteY27" fmla="*/ 2412097 h 2544762"/>
              <a:gd name="connsiteX28" fmla="*/ 608873 w 2103438"/>
              <a:gd name="connsiteY28" fmla="*/ 2363855 h 2544762"/>
              <a:gd name="connsiteX29" fmla="*/ 525066 w 2103438"/>
              <a:gd name="connsiteY29" fmla="*/ 2308631 h 2544762"/>
              <a:gd name="connsiteX30" fmla="*/ 445068 w 2103438"/>
              <a:gd name="connsiteY30" fmla="*/ 2245789 h 2544762"/>
              <a:gd name="connsiteX31" fmla="*/ 368880 w 2103438"/>
              <a:gd name="connsiteY31" fmla="*/ 2175965 h 2544762"/>
              <a:gd name="connsiteX32" fmla="*/ 299040 w 2103438"/>
              <a:gd name="connsiteY32" fmla="*/ 2099794 h 2544762"/>
              <a:gd name="connsiteX33" fmla="*/ 236185 w 2103438"/>
              <a:gd name="connsiteY33" fmla="*/ 2019814 h 2544762"/>
              <a:gd name="connsiteX34" fmla="*/ 180948 w 2103438"/>
              <a:gd name="connsiteY34" fmla="*/ 1936025 h 2544762"/>
              <a:gd name="connsiteX35" fmla="*/ 132695 w 2103438"/>
              <a:gd name="connsiteY35" fmla="*/ 1849063 h 2544762"/>
              <a:gd name="connsiteX36" fmla="*/ 92061 w 2103438"/>
              <a:gd name="connsiteY36" fmla="*/ 1758926 h 2544762"/>
              <a:gd name="connsiteX37" fmla="*/ 59046 w 2103438"/>
              <a:gd name="connsiteY37" fmla="*/ 1666886 h 2544762"/>
              <a:gd name="connsiteX38" fmla="*/ 33015 w 2103438"/>
              <a:gd name="connsiteY38" fmla="*/ 1573576 h 2544762"/>
              <a:gd name="connsiteX39" fmla="*/ 14603 w 2103438"/>
              <a:gd name="connsiteY39" fmla="*/ 1477727 h 2544762"/>
              <a:gd name="connsiteX40" fmla="*/ 3810 w 2103438"/>
              <a:gd name="connsiteY40" fmla="*/ 1381878 h 2544762"/>
              <a:gd name="connsiteX41" fmla="*/ 0 w 2103438"/>
              <a:gd name="connsiteY41" fmla="*/ 1285394 h 2544762"/>
              <a:gd name="connsiteX42" fmla="*/ 3810 w 2103438"/>
              <a:gd name="connsiteY42" fmla="*/ 1188910 h 2544762"/>
              <a:gd name="connsiteX43" fmla="*/ 14603 w 2103438"/>
              <a:gd name="connsiteY43" fmla="*/ 1092426 h 2544762"/>
              <a:gd name="connsiteX44" fmla="*/ 33015 w 2103438"/>
              <a:gd name="connsiteY44" fmla="*/ 997212 h 2544762"/>
              <a:gd name="connsiteX45" fmla="*/ 59046 w 2103438"/>
              <a:gd name="connsiteY45" fmla="*/ 903267 h 2544762"/>
              <a:gd name="connsiteX46" fmla="*/ 92061 w 2103438"/>
              <a:gd name="connsiteY46" fmla="*/ 811226 h 2544762"/>
              <a:gd name="connsiteX47" fmla="*/ 132695 w 2103438"/>
              <a:gd name="connsiteY47" fmla="*/ 721725 h 2544762"/>
              <a:gd name="connsiteX48" fmla="*/ 180948 w 2103438"/>
              <a:gd name="connsiteY48" fmla="*/ 634762 h 2544762"/>
              <a:gd name="connsiteX49" fmla="*/ 236185 w 2103438"/>
              <a:gd name="connsiteY49" fmla="*/ 550974 h 2544762"/>
              <a:gd name="connsiteX50" fmla="*/ 299040 w 2103438"/>
              <a:gd name="connsiteY50" fmla="*/ 470359 h 2544762"/>
              <a:gd name="connsiteX51" fmla="*/ 394276 w 2103438"/>
              <a:gd name="connsiteY51" fmla="*/ 369432 h 2544762"/>
              <a:gd name="connsiteX52" fmla="*/ 470464 w 2103438"/>
              <a:gd name="connsiteY52" fmla="*/ 298973 h 2544762"/>
              <a:gd name="connsiteX53" fmla="*/ 550462 w 2103438"/>
              <a:gd name="connsiteY53" fmla="*/ 236132 h 2544762"/>
              <a:gd name="connsiteX54" fmla="*/ 634270 w 2103438"/>
              <a:gd name="connsiteY54" fmla="*/ 180907 h 2544762"/>
              <a:gd name="connsiteX55" fmla="*/ 721252 w 2103438"/>
              <a:gd name="connsiteY55" fmla="*/ 133300 h 2544762"/>
              <a:gd name="connsiteX56" fmla="*/ 810773 w 2103438"/>
              <a:gd name="connsiteY56" fmla="*/ 92675 h 2544762"/>
              <a:gd name="connsiteX57" fmla="*/ 902834 w 2103438"/>
              <a:gd name="connsiteY57" fmla="*/ 59033 h 2544762"/>
              <a:gd name="connsiteX58" fmla="*/ 996800 w 2103438"/>
              <a:gd name="connsiteY58" fmla="*/ 33643 h 2544762"/>
              <a:gd name="connsiteX59" fmla="*/ 1092036 w 2103438"/>
              <a:gd name="connsiteY59" fmla="*/ 15234 h 2544762"/>
              <a:gd name="connsiteX60" fmla="*/ 1188541 w 2103438"/>
              <a:gd name="connsiteY60" fmla="*/ 3809 h 254476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103438" h="2544762">
                <a:moveTo>
                  <a:pt x="1285046" y="0"/>
                </a:moveTo>
                <a:lnTo>
                  <a:pt x="1381552" y="3809"/>
                </a:lnTo>
                <a:lnTo>
                  <a:pt x="1478057" y="15234"/>
                </a:lnTo>
                <a:lnTo>
                  <a:pt x="1573293" y="33643"/>
                </a:lnTo>
                <a:lnTo>
                  <a:pt x="1667259" y="59033"/>
                </a:lnTo>
                <a:lnTo>
                  <a:pt x="1759320" y="92675"/>
                </a:lnTo>
                <a:lnTo>
                  <a:pt x="1848841" y="133300"/>
                </a:lnTo>
                <a:lnTo>
                  <a:pt x="1935823" y="180907"/>
                </a:lnTo>
                <a:lnTo>
                  <a:pt x="2019631" y="236132"/>
                </a:lnTo>
                <a:lnTo>
                  <a:pt x="2100263" y="298973"/>
                </a:lnTo>
                <a:lnTo>
                  <a:pt x="2103438" y="302147"/>
                </a:lnTo>
                <a:lnTo>
                  <a:pt x="2103438" y="2219129"/>
                </a:lnTo>
                <a:lnTo>
                  <a:pt x="2074232" y="2245789"/>
                </a:lnTo>
                <a:lnTo>
                  <a:pt x="1994235" y="2308631"/>
                </a:lnTo>
                <a:lnTo>
                  <a:pt x="1910427" y="2363855"/>
                </a:lnTo>
                <a:lnTo>
                  <a:pt x="1823445" y="2412097"/>
                </a:lnTo>
                <a:lnTo>
                  <a:pt x="1733924" y="2452722"/>
                </a:lnTo>
                <a:lnTo>
                  <a:pt x="1641863" y="2485729"/>
                </a:lnTo>
                <a:lnTo>
                  <a:pt x="1547897" y="2511754"/>
                </a:lnTo>
                <a:lnTo>
                  <a:pt x="1452661" y="2530163"/>
                </a:lnTo>
                <a:lnTo>
                  <a:pt x="1356156" y="2540954"/>
                </a:lnTo>
                <a:lnTo>
                  <a:pt x="1259650" y="2544762"/>
                </a:lnTo>
                <a:lnTo>
                  <a:pt x="1163145" y="2540954"/>
                </a:lnTo>
                <a:lnTo>
                  <a:pt x="1066639" y="2530163"/>
                </a:lnTo>
                <a:lnTo>
                  <a:pt x="971404" y="2511754"/>
                </a:lnTo>
                <a:lnTo>
                  <a:pt x="877438" y="2485729"/>
                </a:lnTo>
                <a:lnTo>
                  <a:pt x="785377" y="2452722"/>
                </a:lnTo>
                <a:lnTo>
                  <a:pt x="695855" y="2412097"/>
                </a:lnTo>
                <a:lnTo>
                  <a:pt x="608873" y="2363855"/>
                </a:lnTo>
                <a:lnTo>
                  <a:pt x="525066" y="2308631"/>
                </a:lnTo>
                <a:lnTo>
                  <a:pt x="445068" y="2245789"/>
                </a:lnTo>
                <a:lnTo>
                  <a:pt x="368880" y="2175965"/>
                </a:lnTo>
                <a:lnTo>
                  <a:pt x="299040" y="2099794"/>
                </a:lnTo>
                <a:lnTo>
                  <a:pt x="236185" y="2019814"/>
                </a:lnTo>
                <a:lnTo>
                  <a:pt x="180948" y="1936025"/>
                </a:lnTo>
                <a:lnTo>
                  <a:pt x="132695" y="1849063"/>
                </a:lnTo>
                <a:lnTo>
                  <a:pt x="92061" y="1758926"/>
                </a:lnTo>
                <a:lnTo>
                  <a:pt x="59046" y="1666886"/>
                </a:lnTo>
                <a:lnTo>
                  <a:pt x="33015" y="1573576"/>
                </a:lnTo>
                <a:lnTo>
                  <a:pt x="14603" y="1477727"/>
                </a:lnTo>
                <a:lnTo>
                  <a:pt x="3810" y="1381878"/>
                </a:lnTo>
                <a:lnTo>
                  <a:pt x="0" y="1285394"/>
                </a:lnTo>
                <a:lnTo>
                  <a:pt x="3810" y="1188910"/>
                </a:lnTo>
                <a:lnTo>
                  <a:pt x="14603" y="1092426"/>
                </a:lnTo>
                <a:lnTo>
                  <a:pt x="33015" y="997212"/>
                </a:lnTo>
                <a:lnTo>
                  <a:pt x="59046" y="903267"/>
                </a:lnTo>
                <a:lnTo>
                  <a:pt x="92061" y="811226"/>
                </a:lnTo>
                <a:lnTo>
                  <a:pt x="132695" y="721725"/>
                </a:lnTo>
                <a:lnTo>
                  <a:pt x="180948" y="634762"/>
                </a:lnTo>
                <a:lnTo>
                  <a:pt x="236185" y="550974"/>
                </a:lnTo>
                <a:lnTo>
                  <a:pt x="299040" y="470359"/>
                </a:lnTo>
                <a:lnTo>
                  <a:pt x="394276" y="369432"/>
                </a:lnTo>
                <a:lnTo>
                  <a:pt x="470464" y="298973"/>
                </a:lnTo>
                <a:lnTo>
                  <a:pt x="550462" y="236132"/>
                </a:lnTo>
                <a:lnTo>
                  <a:pt x="634270" y="180907"/>
                </a:lnTo>
                <a:lnTo>
                  <a:pt x="721252" y="133300"/>
                </a:lnTo>
                <a:lnTo>
                  <a:pt x="810773" y="92675"/>
                </a:lnTo>
                <a:lnTo>
                  <a:pt x="902834" y="59033"/>
                </a:lnTo>
                <a:lnTo>
                  <a:pt x="996800" y="33643"/>
                </a:lnTo>
                <a:lnTo>
                  <a:pt x="1092036" y="15234"/>
                </a:lnTo>
                <a:lnTo>
                  <a:pt x="1188541" y="3809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8" name="Espace réservé du pied de page 2">
            <a:extLst>
              <a:ext uri="{FF2B5EF4-FFF2-40B4-BE49-F238E27FC236}">
                <a16:creationId xmlns:a16="http://schemas.microsoft.com/office/drawing/2014/main" id="{7053DE48-B273-4F43-9516-0E57C5A1A522}"/>
              </a:ext>
            </a:extLst>
          </p:cNvPr>
          <p:cNvSpPr txBox="1"/>
          <p:nvPr/>
        </p:nvSpPr>
        <p:spPr>
          <a:xfrm>
            <a:off x="4038600" y="6597760"/>
            <a:ext cx="4114800" cy="153888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COPYRIGHT © 2022 - ATEMPO - ALL RIGHTS RESERVED</a:t>
            </a:r>
            <a:endParaRPr lang="fr-FR"/>
          </a:p>
        </p:txBody>
      </p:sp>
      <p:sp>
        <p:nvSpPr>
          <p:cNvPr id="19" name="Espace réservé pour une image  22">
            <a:extLst>
              <a:ext uri="{FF2B5EF4-FFF2-40B4-BE49-F238E27FC236}">
                <a16:creationId xmlns:a16="http://schemas.microsoft.com/office/drawing/2014/main" id="{D8E972BC-2443-413E-8155-2C81D1E6EE69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0" y="3803649"/>
            <a:ext cx="1917700" cy="2692400"/>
          </a:xfrm>
          <a:custGeom>
            <a:gdLst>
              <a:gd name="connsiteX0" fmla="*/ 657225 w 1917700"/>
              <a:gd name="connsiteY0" fmla="*/ 0 h 2692400"/>
              <a:gd name="connsiteX1" fmla="*/ 754380 w 1917700"/>
              <a:gd name="connsiteY1" fmla="*/ 3809 h 2692400"/>
              <a:gd name="connsiteX2" fmla="*/ 850265 w 1917700"/>
              <a:gd name="connsiteY2" fmla="*/ 15237 h 2692400"/>
              <a:gd name="connsiteX3" fmla="*/ 945515 w 1917700"/>
              <a:gd name="connsiteY3" fmla="*/ 33648 h 2692400"/>
              <a:gd name="connsiteX4" fmla="*/ 1039495 w 1917700"/>
              <a:gd name="connsiteY4" fmla="*/ 59043 h 2692400"/>
              <a:gd name="connsiteX5" fmla="*/ 1131570 w 1917700"/>
              <a:gd name="connsiteY5" fmla="*/ 92691 h 2692400"/>
              <a:gd name="connsiteX6" fmla="*/ 1221105 w 1917700"/>
              <a:gd name="connsiteY6" fmla="*/ 133322 h 2692400"/>
              <a:gd name="connsiteX7" fmla="*/ 1308100 w 1917700"/>
              <a:gd name="connsiteY7" fmla="*/ 180937 h 2692400"/>
              <a:gd name="connsiteX8" fmla="*/ 1391920 w 1917700"/>
              <a:gd name="connsiteY8" fmla="*/ 236171 h 2692400"/>
              <a:gd name="connsiteX9" fmla="*/ 1472565 w 1917700"/>
              <a:gd name="connsiteY9" fmla="*/ 299023 h 2692400"/>
              <a:gd name="connsiteX10" fmla="*/ 1548130 w 1917700"/>
              <a:gd name="connsiteY10" fmla="*/ 369493 h 2692400"/>
              <a:gd name="connsiteX11" fmla="*/ 1618615 w 1917700"/>
              <a:gd name="connsiteY11" fmla="*/ 445043 h 2692400"/>
              <a:gd name="connsiteX12" fmla="*/ 1681480 w 1917700"/>
              <a:gd name="connsiteY12" fmla="*/ 525036 h 2692400"/>
              <a:gd name="connsiteX13" fmla="*/ 1736725 w 1917700"/>
              <a:gd name="connsiteY13" fmla="*/ 608839 h 2692400"/>
              <a:gd name="connsiteX14" fmla="*/ 1784350 w 1917700"/>
              <a:gd name="connsiteY14" fmla="*/ 696450 h 2692400"/>
              <a:gd name="connsiteX15" fmla="*/ 1824990 w 1917700"/>
              <a:gd name="connsiteY15" fmla="*/ 785967 h 2692400"/>
              <a:gd name="connsiteX16" fmla="*/ 1858645 w 1917700"/>
              <a:gd name="connsiteY16" fmla="*/ 878023 h 2692400"/>
              <a:gd name="connsiteX17" fmla="*/ 1884045 w 1917700"/>
              <a:gd name="connsiteY17" fmla="*/ 971983 h 2692400"/>
              <a:gd name="connsiteX18" fmla="*/ 1902460 w 1917700"/>
              <a:gd name="connsiteY18" fmla="*/ 1067213 h 2692400"/>
              <a:gd name="connsiteX19" fmla="*/ 1913890 w 1917700"/>
              <a:gd name="connsiteY19" fmla="*/ 1163078 h 2692400"/>
              <a:gd name="connsiteX20" fmla="*/ 1917700 w 1917700"/>
              <a:gd name="connsiteY20" fmla="*/ 1260213 h 2692400"/>
              <a:gd name="connsiteX21" fmla="*/ 1913890 w 1917700"/>
              <a:gd name="connsiteY21" fmla="*/ 1356713 h 2692400"/>
              <a:gd name="connsiteX22" fmla="*/ 1902460 w 1917700"/>
              <a:gd name="connsiteY22" fmla="*/ 1452578 h 2692400"/>
              <a:gd name="connsiteX23" fmla="*/ 1884045 w 1917700"/>
              <a:gd name="connsiteY23" fmla="*/ 1547808 h 2692400"/>
              <a:gd name="connsiteX24" fmla="*/ 1858645 w 1917700"/>
              <a:gd name="connsiteY24" fmla="*/ 1641769 h 2692400"/>
              <a:gd name="connsiteX25" fmla="*/ 1824990 w 1917700"/>
              <a:gd name="connsiteY25" fmla="*/ 1733825 h 2692400"/>
              <a:gd name="connsiteX26" fmla="*/ 1784350 w 1917700"/>
              <a:gd name="connsiteY26" fmla="*/ 1823976 h 2692400"/>
              <a:gd name="connsiteX27" fmla="*/ 1736725 w 1917700"/>
              <a:gd name="connsiteY27" fmla="*/ 1910953 h 2692400"/>
              <a:gd name="connsiteX28" fmla="*/ 1681480 w 1917700"/>
              <a:gd name="connsiteY28" fmla="*/ 1994755 h 2692400"/>
              <a:gd name="connsiteX29" fmla="*/ 1618615 w 1917700"/>
              <a:gd name="connsiteY29" fmla="*/ 2074749 h 2692400"/>
              <a:gd name="connsiteX30" fmla="*/ 1548130 w 1917700"/>
              <a:gd name="connsiteY30" fmla="*/ 2150933 h 2692400"/>
              <a:gd name="connsiteX31" fmla="*/ 1016000 w 1917700"/>
              <a:gd name="connsiteY31" fmla="*/ 2682875 h 2692400"/>
              <a:gd name="connsiteX32" fmla="*/ 0 w 1917700"/>
              <a:gd name="connsiteY32" fmla="*/ 2692400 h 2692400"/>
              <a:gd name="connsiteX33" fmla="*/ 0 w 1917700"/>
              <a:gd name="connsiteY33" fmla="*/ 185382 h 2692400"/>
              <a:gd name="connsiteX34" fmla="*/ 6350 w 1917700"/>
              <a:gd name="connsiteY34" fmla="*/ 180937 h 2692400"/>
              <a:gd name="connsiteX35" fmla="*/ 93345 w 1917700"/>
              <a:gd name="connsiteY35" fmla="*/ 133322 h 2692400"/>
              <a:gd name="connsiteX36" fmla="*/ 183515 w 1917700"/>
              <a:gd name="connsiteY36" fmla="*/ 92691 h 2692400"/>
              <a:gd name="connsiteX37" fmla="*/ 275590 w 1917700"/>
              <a:gd name="connsiteY37" fmla="*/ 59043 h 2692400"/>
              <a:gd name="connsiteX38" fmla="*/ 369570 w 1917700"/>
              <a:gd name="connsiteY38" fmla="*/ 33648 h 2692400"/>
              <a:gd name="connsiteX39" fmla="*/ 464820 w 1917700"/>
              <a:gd name="connsiteY39" fmla="*/ 15237 h 2692400"/>
              <a:gd name="connsiteX40" fmla="*/ 560705 w 1917700"/>
              <a:gd name="connsiteY40" fmla="*/ 3809 h 2692400"/>
              <a:gd name="connsiteX41" fmla="*/ 657225 w 1917700"/>
              <a:gd name="connsiteY41" fmla="*/ 0 h 26924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917700" h="2692400">
                <a:moveTo>
                  <a:pt x="657225" y="0"/>
                </a:moveTo>
                <a:lnTo>
                  <a:pt x="754380" y="3809"/>
                </a:lnTo>
                <a:lnTo>
                  <a:pt x="850265" y="15237"/>
                </a:lnTo>
                <a:lnTo>
                  <a:pt x="945515" y="33648"/>
                </a:lnTo>
                <a:lnTo>
                  <a:pt x="1039495" y="59043"/>
                </a:lnTo>
                <a:lnTo>
                  <a:pt x="1131570" y="92691"/>
                </a:lnTo>
                <a:lnTo>
                  <a:pt x="1221105" y="133322"/>
                </a:lnTo>
                <a:lnTo>
                  <a:pt x="1308100" y="180937"/>
                </a:lnTo>
                <a:lnTo>
                  <a:pt x="1391920" y="236171"/>
                </a:lnTo>
                <a:lnTo>
                  <a:pt x="1472565" y="299023"/>
                </a:lnTo>
                <a:lnTo>
                  <a:pt x="1548130" y="369493"/>
                </a:lnTo>
                <a:lnTo>
                  <a:pt x="1618615" y="445043"/>
                </a:lnTo>
                <a:lnTo>
                  <a:pt x="1681480" y="525036"/>
                </a:lnTo>
                <a:lnTo>
                  <a:pt x="1736725" y="608839"/>
                </a:lnTo>
                <a:lnTo>
                  <a:pt x="1784350" y="696450"/>
                </a:lnTo>
                <a:lnTo>
                  <a:pt x="1824990" y="785967"/>
                </a:lnTo>
                <a:lnTo>
                  <a:pt x="1858645" y="878023"/>
                </a:lnTo>
                <a:lnTo>
                  <a:pt x="1884045" y="971983"/>
                </a:lnTo>
                <a:lnTo>
                  <a:pt x="1902460" y="1067213"/>
                </a:lnTo>
                <a:lnTo>
                  <a:pt x="1913890" y="1163078"/>
                </a:lnTo>
                <a:lnTo>
                  <a:pt x="1917700" y="1260213"/>
                </a:lnTo>
                <a:lnTo>
                  <a:pt x="1913890" y="1356713"/>
                </a:lnTo>
                <a:lnTo>
                  <a:pt x="1902460" y="1452578"/>
                </a:lnTo>
                <a:lnTo>
                  <a:pt x="1884045" y="1547808"/>
                </a:lnTo>
                <a:lnTo>
                  <a:pt x="1858645" y="1641769"/>
                </a:lnTo>
                <a:lnTo>
                  <a:pt x="1824990" y="1733825"/>
                </a:lnTo>
                <a:lnTo>
                  <a:pt x="1784350" y="1823976"/>
                </a:lnTo>
                <a:lnTo>
                  <a:pt x="1736725" y="1910953"/>
                </a:lnTo>
                <a:lnTo>
                  <a:pt x="1681480" y="1994755"/>
                </a:lnTo>
                <a:lnTo>
                  <a:pt x="1618615" y="2074749"/>
                </a:lnTo>
                <a:lnTo>
                  <a:pt x="1548130" y="2150933"/>
                </a:lnTo>
                <a:lnTo>
                  <a:pt x="1016000" y="2682875"/>
                </a:lnTo>
                <a:lnTo>
                  <a:pt x="0" y="2692400"/>
                </a:lnTo>
                <a:lnTo>
                  <a:pt x="0" y="185382"/>
                </a:lnTo>
                <a:lnTo>
                  <a:pt x="6350" y="180937"/>
                </a:lnTo>
                <a:lnTo>
                  <a:pt x="93345" y="133322"/>
                </a:lnTo>
                <a:lnTo>
                  <a:pt x="183515" y="92691"/>
                </a:lnTo>
                <a:lnTo>
                  <a:pt x="275590" y="59043"/>
                </a:lnTo>
                <a:lnTo>
                  <a:pt x="369570" y="33648"/>
                </a:lnTo>
                <a:lnTo>
                  <a:pt x="464820" y="15237"/>
                </a:lnTo>
                <a:lnTo>
                  <a:pt x="560705" y="3809"/>
                </a:lnTo>
                <a:lnTo>
                  <a:pt x="657225" y="0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1" name="Espace réservé pour une image  19">
            <a:extLst>
              <a:ext uri="{FF2B5EF4-FFF2-40B4-BE49-F238E27FC236}">
                <a16:creationId xmlns:a16="http://schemas.microsoft.com/office/drawing/2014/main" id="{FBB9F2FD-6411-47FA-9AFC-C48D02086112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088563" y="960549"/>
            <a:ext cx="2107941" cy="2664790"/>
          </a:xfrm>
          <a:custGeom>
            <a:gdLst>
              <a:gd name="connsiteX0" fmla="*/ 2107941 w 2107941"/>
              <a:gd name="connsiteY0" fmla="*/ 0 h 2664790"/>
              <a:gd name="connsiteX1" fmla="*/ 2103437 w 2107941"/>
              <a:gd name="connsiteY1" fmla="*/ 2339064 h 2664790"/>
              <a:gd name="connsiteX2" fmla="*/ 2074232 w 2107941"/>
              <a:gd name="connsiteY2" fmla="*/ 2366366 h 2664790"/>
              <a:gd name="connsiteX3" fmla="*/ 1994234 w 2107941"/>
              <a:gd name="connsiteY3" fmla="*/ 2428591 h 2664790"/>
              <a:gd name="connsiteX4" fmla="*/ 1910426 w 2107941"/>
              <a:gd name="connsiteY4" fmla="*/ 2483831 h 2664790"/>
              <a:gd name="connsiteX5" fmla="*/ 1823445 w 2107941"/>
              <a:gd name="connsiteY5" fmla="*/ 2532087 h 2664790"/>
              <a:gd name="connsiteX6" fmla="*/ 1733923 w 2107941"/>
              <a:gd name="connsiteY6" fmla="*/ 2572723 h 2664790"/>
              <a:gd name="connsiteX7" fmla="*/ 1641862 w 2107941"/>
              <a:gd name="connsiteY7" fmla="*/ 2605740 h 2664790"/>
              <a:gd name="connsiteX8" fmla="*/ 1547896 w 2107941"/>
              <a:gd name="connsiteY8" fmla="*/ 2631773 h 2664790"/>
              <a:gd name="connsiteX9" fmla="*/ 1452661 w 2107941"/>
              <a:gd name="connsiteY9" fmla="*/ 2650186 h 2664790"/>
              <a:gd name="connsiteX10" fmla="*/ 1356155 w 2107941"/>
              <a:gd name="connsiteY10" fmla="*/ 2660980 h 2664790"/>
              <a:gd name="connsiteX11" fmla="*/ 1259650 w 2107941"/>
              <a:gd name="connsiteY11" fmla="*/ 2664790 h 2664790"/>
              <a:gd name="connsiteX12" fmla="*/ 1163144 w 2107941"/>
              <a:gd name="connsiteY12" fmla="*/ 2660980 h 2664790"/>
              <a:gd name="connsiteX13" fmla="*/ 1066639 w 2107941"/>
              <a:gd name="connsiteY13" fmla="*/ 2650186 h 2664790"/>
              <a:gd name="connsiteX14" fmla="*/ 971403 w 2107941"/>
              <a:gd name="connsiteY14" fmla="*/ 2631773 h 2664790"/>
              <a:gd name="connsiteX15" fmla="*/ 877438 w 2107941"/>
              <a:gd name="connsiteY15" fmla="*/ 2605740 h 2664790"/>
              <a:gd name="connsiteX16" fmla="*/ 785376 w 2107941"/>
              <a:gd name="connsiteY16" fmla="*/ 2572723 h 2664790"/>
              <a:gd name="connsiteX17" fmla="*/ 695855 w 2107941"/>
              <a:gd name="connsiteY17" fmla="*/ 2532087 h 2664790"/>
              <a:gd name="connsiteX18" fmla="*/ 608873 w 2107941"/>
              <a:gd name="connsiteY18" fmla="*/ 2483831 h 2664790"/>
              <a:gd name="connsiteX19" fmla="*/ 525066 w 2107941"/>
              <a:gd name="connsiteY19" fmla="*/ 2428591 h 2664790"/>
              <a:gd name="connsiteX20" fmla="*/ 445068 w 2107941"/>
              <a:gd name="connsiteY20" fmla="*/ 2366366 h 2664790"/>
              <a:gd name="connsiteX21" fmla="*/ 368879 w 2107941"/>
              <a:gd name="connsiteY21" fmla="*/ 2295887 h 2664790"/>
              <a:gd name="connsiteX22" fmla="*/ 299040 w 2107941"/>
              <a:gd name="connsiteY22" fmla="*/ 2219694 h 2664790"/>
              <a:gd name="connsiteX23" fmla="*/ 236184 w 2107941"/>
              <a:gd name="connsiteY23" fmla="*/ 2139691 h 2664790"/>
              <a:gd name="connsiteX24" fmla="*/ 180948 w 2107941"/>
              <a:gd name="connsiteY24" fmla="*/ 2055878 h 2664790"/>
              <a:gd name="connsiteX25" fmla="*/ 132695 w 2107941"/>
              <a:gd name="connsiteY25" fmla="*/ 1968891 h 2664790"/>
              <a:gd name="connsiteX26" fmla="*/ 92061 w 2107941"/>
              <a:gd name="connsiteY26" fmla="*/ 1879364 h 2664790"/>
              <a:gd name="connsiteX27" fmla="*/ 59046 w 2107941"/>
              <a:gd name="connsiteY27" fmla="*/ 1787297 h 2664790"/>
              <a:gd name="connsiteX28" fmla="*/ 33015 w 2107941"/>
              <a:gd name="connsiteY28" fmla="*/ 1693325 h 2664790"/>
              <a:gd name="connsiteX29" fmla="*/ 14603 w 2107941"/>
              <a:gd name="connsiteY29" fmla="*/ 1598084 h 2664790"/>
              <a:gd name="connsiteX30" fmla="*/ 3810 w 2107941"/>
              <a:gd name="connsiteY30" fmla="*/ 1501572 h 2664790"/>
              <a:gd name="connsiteX31" fmla="*/ 0 w 2107941"/>
              <a:gd name="connsiteY31" fmla="*/ 1405060 h 2664790"/>
              <a:gd name="connsiteX32" fmla="*/ 3810 w 2107941"/>
              <a:gd name="connsiteY32" fmla="*/ 1308549 h 2664790"/>
              <a:gd name="connsiteX33" fmla="*/ 14603 w 2107941"/>
              <a:gd name="connsiteY33" fmla="*/ 1212037 h 2664790"/>
              <a:gd name="connsiteX34" fmla="*/ 33015 w 2107941"/>
              <a:gd name="connsiteY34" fmla="*/ 1116796 h 2664790"/>
              <a:gd name="connsiteX35" fmla="*/ 59046 w 2107941"/>
              <a:gd name="connsiteY35" fmla="*/ 1022824 h 2664790"/>
              <a:gd name="connsiteX36" fmla="*/ 92061 w 2107941"/>
              <a:gd name="connsiteY36" fmla="*/ 930757 h 2664790"/>
              <a:gd name="connsiteX37" fmla="*/ 132695 w 2107941"/>
              <a:gd name="connsiteY37" fmla="*/ 841230 h 2664790"/>
              <a:gd name="connsiteX38" fmla="*/ 180948 w 2107941"/>
              <a:gd name="connsiteY38" fmla="*/ 754242 h 2664790"/>
              <a:gd name="connsiteX39" fmla="*/ 236184 w 2107941"/>
              <a:gd name="connsiteY39" fmla="*/ 670430 h 2664790"/>
              <a:gd name="connsiteX40" fmla="*/ 299040 w 2107941"/>
              <a:gd name="connsiteY40" fmla="*/ 590427 h 2664790"/>
              <a:gd name="connsiteX41" fmla="*/ 368879 w 2107941"/>
              <a:gd name="connsiteY41" fmla="*/ 514233 h 2664790"/>
              <a:gd name="connsiteX42" fmla="*/ 909073 w 2107941"/>
              <a:gd name="connsiteY42" fmla="*/ 3804 h 2664790"/>
              <a:gd name="connsiteX43" fmla="*/ 2107941 w 2107941"/>
              <a:gd name="connsiteY43" fmla="*/ 0 h 2664790"/>
              <a:gd name="connsiteX44" fmla="*/ 2168901 w 2168901"/>
              <a:gd name="connsiteY44" fmla="*/ 941058 h 3621088"/>
              <a:gd name="connsiteX45" fmla="*/ 1875507 w 2168901"/>
              <a:gd name="connsiteY45" fmla="*/ 15239 h 3621088"/>
              <a:gd name="connsiteX46" fmla="*/ 1875507 w 2168901"/>
              <a:gd name="connsiteY46" fmla="*/ 15239 h 3621088"/>
              <a:gd name="connsiteX47" fmla="*/ 1903442 w 2168901"/>
              <a:gd name="connsiteY47" fmla="*/ 0 h 362108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07941" h="2664790">
                <a:moveTo>
                  <a:pt x="2107941" y="0"/>
                </a:moveTo>
                <a:cubicBezTo>
                  <a:pt x="2106440" y="779688"/>
                  <a:pt x="2104938" y="1559376"/>
                  <a:pt x="2103437" y="2339064"/>
                </a:cubicBezTo>
                <a:lnTo>
                  <a:pt x="2074232" y="2366366"/>
                </a:lnTo>
                <a:lnTo>
                  <a:pt x="1994234" y="2428591"/>
                </a:lnTo>
                <a:lnTo>
                  <a:pt x="1910426" y="2483831"/>
                </a:lnTo>
                <a:lnTo>
                  <a:pt x="1823445" y="2532087"/>
                </a:lnTo>
                <a:lnTo>
                  <a:pt x="1733923" y="2572723"/>
                </a:lnTo>
                <a:lnTo>
                  <a:pt x="1641862" y="2605740"/>
                </a:lnTo>
                <a:lnTo>
                  <a:pt x="1547896" y="2631773"/>
                </a:lnTo>
                <a:lnTo>
                  <a:pt x="1452661" y="2650186"/>
                </a:lnTo>
                <a:lnTo>
                  <a:pt x="1356155" y="2660980"/>
                </a:lnTo>
                <a:lnTo>
                  <a:pt x="1259650" y="2664790"/>
                </a:lnTo>
                <a:lnTo>
                  <a:pt x="1163144" y="2660980"/>
                </a:lnTo>
                <a:lnTo>
                  <a:pt x="1066639" y="2650186"/>
                </a:lnTo>
                <a:lnTo>
                  <a:pt x="971403" y="2631773"/>
                </a:lnTo>
                <a:lnTo>
                  <a:pt x="877438" y="2605740"/>
                </a:lnTo>
                <a:lnTo>
                  <a:pt x="785376" y="2572723"/>
                </a:lnTo>
                <a:lnTo>
                  <a:pt x="695855" y="2532087"/>
                </a:lnTo>
                <a:lnTo>
                  <a:pt x="608873" y="2483831"/>
                </a:lnTo>
                <a:lnTo>
                  <a:pt x="525066" y="2428591"/>
                </a:lnTo>
                <a:lnTo>
                  <a:pt x="445068" y="2366366"/>
                </a:lnTo>
                <a:lnTo>
                  <a:pt x="368879" y="2295887"/>
                </a:lnTo>
                <a:lnTo>
                  <a:pt x="299040" y="2219694"/>
                </a:lnTo>
                <a:lnTo>
                  <a:pt x="236184" y="2139691"/>
                </a:lnTo>
                <a:lnTo>
                  <a:pt x="180948" y="2055878"/>
                </a:lnTo>
                <a:lnTo>
                  <a:pt x="132695" y="1968891"/>
                </a:lnTo>
                <a:lnTo>
                  <a:pt x="92061" y="1879364"/>
                </a:lnTo>
                <a:lnTo>
                  <a:pt x="59046" y="1787297"/>
                </a:lnTo>
                <a:lnTo>
                  <a:pt x="33015" y="1693325"/>
                </a:lnTo>
                <a:lnTo>
                  <a:pt x="14603" y="1598084"/>
                </a:lnTo>
                <a:lnTo>
                  <a:pt x="3810" y="1501572"/>
                </a:lnTo>
                <a:lnTo>
                  <a:pt x="0" y="1405060"/>
                </a:lnTo>
                <a:lnTo>
                  <a:pt x="3810" y="1308549"/>
                </a:lnTo>
                <a:lnTo>
                  <a:pt x="14603" y="1212037"/>
                </a:lnTo>
                <a:lnTo>
                  <a:pt x="33015" y="1116796"/>
                </a:lnTo>
                <a:lnTo>
                  <a:pt x="59046" y="1022824"/>
                </a:lnTo>
                <a:lnTo>
                  <a:pt x="92061" y="930757"/>
                </a:lnTo>
                <a:lnTo>
                  <a:pt x="132695" y="841230"/>
                </a:lnTo>
                <a:lnTo>
                  <a:pt x="180948" y="754242"/>
                </a:lnTo>
                <a:lnTo>
                  <a:pt x="236184" y="670430"/>
                </a:lnTo>
                <a:lnTo>
                  <a:pt x="299040" y="590427"/>
                </a:lnTo>
                <a:lnTo>
                  <a:pt x="368879" y="514233"/>
                </a:lnTo>
                <a:lnTo>
                  <a:pt x="909073" y="3804"/>
                </a:lnTo>
                <a:lnTo>
                  <a:pt x="2107941" y="0"/>
                </a:lnTo>
                <a:close/>
              </a:path>
            </a:pathLst>
          </a:custGeom>
          <a:pattFill prst="openDmnd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54544308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>
  <p:cSld name="2 blocs tex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06A6D0-E6B4-482A-A2A1-FDAA222BCFD3}"/>
              </a:ext>
            </a:extLst>
          </p:cNvPr>
          <p:cNvSpPr/>
          <p:nvPr/>
        </p:nvSpPr>
        <p:spPr>
          <a:xfrm>
            <a:off x="6108000" y="944723"/>
            <a:ext cx="6084000" cy="55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0FDC0677-A3B8-46E2-AA4A-3AAF3C99EF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2064" y="1751328"/>
            <a:ext cx="4968348" cy="1038746"/>
          </a:xfrm>
        </p:spPr>
        <p:txBody>
          <a:bodyPr/>
          <a:lstStyle>
            <a:lvl1pPr algn="ctr">
              <a:spcAft>
                <a:spcPts val="1800"/>
              </a:spcAft>
              <a:defRPr cap="none" baseline="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33025186-CE52-49BF-A17F-FB103A0201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400" y="1751328"/>
            <a:ext cx="4968000" cy="1038746"/>
          </a:xfrm>
        </p:spPr>
        <p:txBody>
          <a:bodyPr/>
          <a:lstStyle>
            <a:lvl1pPr algn="ctr">
              <a:spcAft>
                <a:spcPts val="1800"/>
              </a:spcAft>
              <a:defRPr cap="none" baseline="0"/>
            </a:lvl1pPr>
            <a:lvl2pPr algn="ctr">
              <a:defRPr/>
            </a:lvl2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F7561A3-9869-4337-9C09-8FD842FD6B39}"/>
              </a:ext>
            </a:extLst>
          </p:cNvPr>
          <p:cNvGrpSpPr/>
          <p:nvPr/>
        </p:nvGrpSpPr>
        <p:grpSpPr>
          <a:xfrm>
            <a:off x="10877252" y="6255876"/>
            <a:ext cx="992518" cy="602124"/>
            <a:chOff x="10877252" y="6255876"/>
            <a:chExt cx="992518" cy="602124"/>
          </a:xfrm>
        </p:grpSpPr>
        <p:sp>
          <p:nvSpPr>
            <p:cNvPr id="14" name="Forme">
              <a:extLst>
                <a:ext uri="{FF2B5EF4-FFF2-40B4-BE49-F238E27FC236}">
                  <a16:creationId xmlns:a16="http://schemas.microsoft.com/office/drawing/2014/main" id="{39F7031A-2114-447E-A903-6533A5C27C2A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5" name="Graphique 14">
              <a:extLst>
                <a:ext uri="{FF2B5EF4-FFF2-40B4-BE49-F238E27FC236}">
                  <a16:creationId xmlns:a16="http://schemas.microsoft.com/office/drawing/2014/main" id="{FD08D307-4763-45C9-B486-E30C9B15D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9C0676A-12B4-4749-9193-AD49E5EBD1C2}"/>
              </a:ext>
            </a:extLst>
          </p:cNvPr>
          <p:cNvCxnSpPr/>
          <p:nvPr/>
        </p:nvCxnSpPr>
        <p:spPr>
          <a:xfrm>
            <a:off x="0" y="944723"/>
            <a:ext cx="61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55DDBC86-C05D-4D68-9DC7-12B1E31E2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00" y="1118472"/>
            <a:ext cx="360000" cy="40235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B0FCA8-BB68-448B-AD67-B946B5C1E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71" y="1123881"/>
            <a:ext cx="446607" cy="432000"/>
          </a:xfrm>
          <a:prstGeom prst="rect">
            <a:avLst/>
          </a:prstGeom>
        </p:spPr>
      </p:pic>
      <p:sp>
        <p:nvSpPr>
          <p:cNvPr id="16" name="Espace réservé du pied de page 2">
            <a:extLst>
              <a:ext uri="{FF2B5EF4-FFF2-40B4-BE49-F238E27FC236}">
                <a16:creationId xmlns:a16="http://schemas.microsoft.com/office/drawing/2014/main" id="{54569C82-1AD8-4208-ADFF-C4CF8DFECEBA}"/>
              </a:ext>
            </a:extLst>
          </p:cNvPr>
          <p:cNvSpPr txBox="1"/>
          <p:nvPr/>
        </p:nvSpPr>
        <p:spPr>
          <a:xfrm>
            <a:off x="4038600" y="6597760"/>
            <a:ext cx="4114800" cy="153888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COPYRIGHT © 2022 - ATEMPO - ALL RIGHTS RESERVED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33545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image" Target="../media/image7.png" /><Relationship Id="rId14" Type="http://schemas.openxmlformats.org/officeDocument/2006/relationships/image" Target="../media/image15.png" /><Relationship Id="rId15" Type="http://schemas.openxmlformats.org/officeDocument/2006/relationships/image" Target="../media/image2.svg" /><Relationship Id="rId16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image" Target="../media/image15.png" /><Relationship Id="rId11" Type="http://schemas.openxmlformats.org/officeDocument/2006/relationships/image" Target="../media/image2.svg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4.xml" /><Relationship Id="rId3" Type="http://schemas.openxmlformats.org/officeDocument/2006/relationships/slideLayout" Target="../slideLayouts/slideLayout15.xml" /><Relationship Id="rId4" Type="http://schemas.openxmlformats.org/officeDocument/2006/relationships/slideLayout" Target="../slideLayouts/slideLayout16.xml" /><Relationship Id="rId5" Type="http://schemas.openxmlformats.org/officeDocument/2006/relationships/slideLayout" Target="../slideLayouts/slideLayout17.xml" /><Relationship Id="rId6" Type="http://schemas.openxmlformats.org/officeDocument/2006/relationships/slideLayout" Target="../slideLayouts/slideLayout18.xml" /><Relationship Id="rId7" Type="http://schemas.openxmlformats.org/officeDocument/2006/relationships/slideLayout" Target="../slideLayouts/slideLayout19.xml" /><Relationship Id="rId8" Type="http://schemas.openxmlformats.org/officeDocument/2006/relationships/slideLayout" Target="../slideLayouts/slideLayout20.xml" /><Relationship Id="rId9" Type="http://schemas.openxmlformats.org/officeDocument/2006/relationships/image" Target="../media/image7.png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image" Target="../media/image7.png" /><Relationship Id="rId11" Type="http://schemas.openxmlformats.org/officeDocument/2006/relationships/image" Target="../media/image15.png" /><Relationship Id="rId12" Type="http://schemas.openxmlformats.org/officeDocument/2006/relationships/image" Target="../media/image2.svg" /><Relationship Id="rId13" Type="http://schemas.openxmlformats.org/officeDocument/2006/relationships/theme" Target="../theme/theme3.xml" /><Relationship Id="rId2" Type="http://schemas.openxmlformats.org/officeDocument/2006/relationships/slideLayout" Target="../slideLayouts/slideLayout22.xml" /><Relationship Id="rId3" Type="http://schemas.openxmlformats.org/officeDocument/2006/relationships/slideLayout" Target="../slideLayouts/slideLayout23.xml" /><Relationship Id="rId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25.xml" /><Relationship Id="rId6" Type="http://schemas.openxmlformats.org/officeDocument/2006/relationships/slideLayout" Target="../slideLayouts/slideLayout26.xml" /><Relationship Id="rId7" Type="http://schemas.openxmlformats.org/officeDocument/2006/relationships/slideLayout" Target="../slideLayouts/slideLayout27.xml" /><Relationship Id="rId8" Type="http://schemas.openxmlformats.org/officeDocument/2006/relationships/slideLayout" Target="../slideLayouts/slideLayout28.xml" /><Relationship Id="rId9" Type="http://schemas.openxmlformats.org/officeDocument/2006/relationships/slideLayout" Target="../slideLayouts/slideLayout2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2E2F8DF-85CD-432D-B3A3-7411BB76694B}"/>
              </a:ext>
            </a:extLst>
          </p:cNvPr>
          <p:cNvGrpSpPr/>
          <p:nvPr/>
        </p:nvGrpSpPr>
        <p:grpSpPr>
          <a:xfrm>
            <a:off x="0" y="6255876"/>
            <a:ext cx="12191998" cy="602124"/>
            <a:chOff x="0" y="6255876"/>
            <a:chExt cx="12191998" cy="6021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9D148E-9B50-41B3-8DE1-969182470278}"/>
                </a:ext>
              </a:extLst>
            </p:cNvPr>
            <p:cNvSpPr/>
            <p:nvPr userDrawn="1"/>
          </p:nvSpPr>
          <p:spPr>
            <a:xfrm>
              <a:off x="0" y="6498000"/>
              <a:ext cx="12191998" cy="3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orme">
              <a:extLst>
                <a:ext uri="{FF2B5EF4-FFF2-40B4-BE49-F238E27FC236}">
                  <a16:creationId xmlns:a16="http://schemas.microsoft.com/office/drawing/2014/main" id="{1217DE55-EB39-4CF9-889C-B8A735645CC5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9A45BEF5-B065-46EA-8B3B-5B8784B55B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D7C00C10-8818-4A8A-8649-A577286B1B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4000" cy="1655352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6184" y="260648"/>
            <a:ext cx="10080000" cy="430887"/>
          </a:xfrm>
          <a:prstGeom prst="rect">
            <a:avLst/>
          </a:prstGeom>
        </p:spPr>
        <p:txBody>
          <a:bodyPr vert="horz" wrap="square" lIns="36000" tIns="0" rIns="36000" bIns="0" rtlCol="0" anchor="ctr">
            <a:sp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6738" y="1528683"/>
            <a:ext cx="10440000" cy="1308050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371778" y="6597760"/>
            <a:ext cx="4114800" cy="153888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lvl1pPr marL="0" algn="r">
              <a:lnSpc>
                <a:spcPct val="100000"/>
              </a:lnSpc>
              <a:spcBef>
                <a:spcPct val="0"/>
              </a:spcBef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0B8D5F-CB8D-4D62-8603-AEACDD911786}"/>
              </a:ext>
            </a:extLst>
          </p:cNvPr>
          <p:cNvSpPr txBox="1"/>
          <p:nvPr/>
        </p:nvSpPr>
        <p:spPr>
          <a:xfrm>
            <a:off x="11894073" y="6597760"/>
            <a:ext cx="269873" cy="153888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pPr algn="ctr"/>
            <a:fld id="{7FA497D7-EDC9-4D14-AA4E-3B7924BE75D5}" type="slidenum">
              <a:rPr lang="fr-FR" sz="1000" smtClean="0">
                <a:solidFill>
                  <a:schemeClr val="bg1"/>
                </a:solidFill>
              </a:rPr>
              <a:pPr algn="ctr"/>
              <a:t>‹#›</a:t>
            </a:fld>
            <a:endParaRPr lang="fr-FR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1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94" r:id="rId8"/>
    <p:sldLayoutId id="2147483669" r:id="rId9"/>
    <p:sldLayoutId id="2147483670" r:id="rId10"/>
    <p:sldLayoutId id="2147483671" r:id="rId11"/>
    <p:sldLayoutId id="2147483672" r:id="rId12"/>
  </p:sldLayoutIdLst>
  <p:transition/>
  <p:timing/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FontTx/>
        <a:buNone/>
        <a:defRPr sz="2800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Tx/>
        <a:buNone/>
        <a:defRPr sz="1700" b="1" kern="1200" cap="all" baseline="0">
          <a:solidFill>
            <a:srgbClr val="009BE0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3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300"/>
        </a:spcBef>
        <a:buClr>
          <a:srgbClr val="009BE0"/>
        </a:buClr>
        <a:buFont typeface="Symbol" panose="05050102010706020507" pitchFamily="18" charset="2"/>
        <a:buChar char="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3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1">
          <p15:clr>
            <a:srgbClr val="F26B43"/>
          </p15:clr>
        </p15:guide>
        <p15:guide id="2" orient="horz" pos="3884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orient="horz" pos="9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2E2F8DF-85CD-432D-B3A3-7411BB76694B}"/>
              </a:ext>
            </a:extLst>
          </p:cNvPr>
          <p:cNvGrpSpPr/>
          <p:nvPr/>
        </p:nvGrpSpPr>
        <p:grpSpPr>
          <a:xfrm>
            <a:off x="0" y="6255876"/>
            <a:ext cx="12191998" cy="602124"/>
            <a:chOff x="0" y="6255876"/>
            <a:chExt cx="12191998" cy="6021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9D148E-9B50-41B3-8DE1-969182470278}"/>
                </a:ext>
              </a:extLst>
            </p:cNvPr>
            <p:cNvSpPr/>
            <p:nvPr userDrawn="1"/>
          </p:nvSpPr>
          <p:spPr>
            <a:xfrm>
              <a:off x="0" y="6498000"/>
              <a:ext cx="12191998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orme">
              <a:extLst>
                <a:ext uri="{FF2B5EF4-FFF2-40B4-BE49-F238E27FC236}">
                  <a16:creationId xmlns:a16="http://schemas.microsoft.com/office/drawing/2014/main" id="{1217DE55-EB39-4CF9-889C-B8A735645CC5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9A45BEF5-B065-46EA-8B3B-5B8784B55B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D7C00C10-8818-4A8A-8649-A577286B1B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4000" cy="1655352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6184" y="260648"/>
            <a:ext cx="8640000" cy="430887"/>
          </a:xfrm>
          <a:prstGeom prst="rect">
            <a:avLst/>
          </a:prstGeom>
        </p:spPr>
        <p:txBody>
          <a:bodyPr vert="horz" wrap="square" lIns="36000" tIns="0" rIns="36000" bIns="0" rtlCol="0" anchor="ctr">
            <a:sp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6738" y="1528683"/>
            <a:ext cx="10440000" cy="1308050"/>
          </a:xfrm>
          <a:prstGeom prst="rect">
            <a:avLst/>
          </a:prstGeom>
        </p:spPr>
        <p:txBody>
          <a:bodyPr vert="horz" lIns="36000" tIns="0" rIns="36000" bIns="0" rtlCol="0">
            <a:sp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C3EC76F6-1BF2-41BC-A6D5-C3BC6E4F8717}"/>
              </a:ext>
            </a:extLst>
          </p:cNvPr>
          <p:cNvSpPr/>
          <p:nvPr/>
        </p:nvSpPr>
        <p:spPr bwMode="auto">
          <a:xfrm>
            <a:off x="10200456" y="260680"/>
            <a:ext cx="1728000" cy="288000"/>
          </a:xfrm>
          <a:custGeom>
            <a:gdLst>
              <a:gd name="T0" fmla="+- 0 9975 6786"/>
              <a:gd name="T1" fmla="*/ T0 w 3475"/>
              <a:gd name="T2" fmla="+- 0 4421 4421"/>
              <a:gd name="T3" fmla="*/ 4421 h 573"/>
              <a:gd name="T4" fmla="+- 0 7072 6786"/>
              <a:gd name="T5" fmla="*/ T4 w 3475"/>
              <a:gd name="T6" fmla="+- 0 4421 4421"/>
              <a:gd name="T7" fmla="*/ 4421 h 573"/>
              <a:gd name="T8" fmla="+- 0 7049 6786"/>
              <a:gd name="T9" fmla="*/ T8 w 3475"/>
              <a:gd name="T10" fmla="+- 0 4422 4421"/>
              <a:gd name="T11" fmla="*/ 4422 h 573"/>
              <a:gd name="T12" fmla="+- 0 6982 6786"/>
              <a:gd name="T13" fmla="*/ T12 w 3475"/>
              <a:gd name="T14" fmla="+- 0 4435 4421"/>
              <a:gd name="T15" fmla="*/ 4435 h 573"/>
              <a:gd name="T16" fmla="+- 0 6921 6786"/>
              <a:gd name="T17" fmla="*/ T16 w 3475"/>
              <a:gd name="T18" fmla="+- 0 4464 4421"/>
              <a:gd name="T19" fmla="*/ 4464 h 573"/>
              <a:gd name="T20" fmla="+- 0 6870 6786"/>
              <a:gd name="T21" fmla="*/ T20 w 3475"/>
              <a:gd name="T22" fmla="+- 0 4505 4421"/>
              <a:gd name="T23" fmla="*/ 4505 h 573"/>
              <a:gd name="T24" fmla="+- 0 6829 6786"/>
              <a:gd name="T25" fmla="*/ T24 w 3475"/>
              <a:gd name="T26" fmla="+- 0 4556 4421"/>
              <a:gd name="T27" fmla="*/ 4556 h 573"/>
              <a:gd name="T28" fmla="+- 0 6801 6786"/>
              <a:gd name="T29" fmla="*/ T28 w 3475"/>
              <a:gd name="T30" fmla="+- 0 4617 4421"/>
              <a:gd name="T31" fmla="*/ 4617 h 573"/>
              <a:gd name="T32" fmla="+- 0 6787 6786"/>
              <a:gd name="T33" fmla="*/ T32 w 3475"/>
              <a:gd name="T34" fmla="+- 0 4684 4421"/>
              <a:gd name="T35" fmla="*/ 4684 h 573"/>
              <a:gd name="T36" fmla="+- 0 6786 6786"/>
              <a:gd name="T37" fmla="*/ T36 w 3475"/>
              <a:gd name="T38" fmla="+- 0 4707 4421"/>
              <a:gd name="T39" fmla="*/ 4707 h 573"/>
              <a:gd name="T40" fmla="+- 0 6787 6786"/>
              <a:gd name="T41" fmla="*/ T40 w 3475"/>
              <a:gd name="T42" fmla="+- 0 4731 4421"/>
              <a:gd name="T43" fmla="*/ 4731 h 573"/>
              <a:gd name="T44" fmla="+- 0 6801 6786"/>
              <a:gd name="T45" fmla="*/ T44 w 3475"/>
              <a:gd name="T46" fmla="+- 0 4798 4421"/>
              <a:gd name="T47" fmla="*/ 4798 h 573"/>
              <a:gd name="T48" fmla="+- 0 6829 6786"/>
              <a:gd name="T49" fmla="*/ T48 w 3475"/>
              <a:gd name="T50" fmla="+- 0 4858 4421"/>
              <a:gd name="T51" fmla="*/ 4858 h 573"/>
              <a:gd name="T52" fmla="+- 0 6870 6786"/>
              <a:gd name="T53" fmla="*/ T52 w 3475"/>
              <a:gd name="T54" fmla="+- 0 4910 4421"/>
              <a:gd name="T55" fmla="*/ 4910 h 573"/>
              <a:gd name="T56" fmla="+- 0 6921 6786"/>
              <a:gd name="T57" fmla="*/ T56 w 3475"/>
              <a:gd name="T58" fmla="+- 0 4951 4421"/>
              <a:gd name="T59" fmla="*/ 4951 h 573"/>
              <a:gd name="T60" fmla="+- 0 6982 6786"/>
              <a:gd name="T61" fmla="*/ T60 w 3475"/>
              <a:gd name="T62" fmla="+- 0 4979 4421"/>
              <a:gd name="T63" fmla="*/ 4979 h 573"/>
              <a:gd name="T64" fmla="+- 0 7049 6786"/>
              <a:gd name="T65" fmla="*/ T64 w 3475"/>
              <a:gd name="T66" fmla="+- 0 4993 4421"/>
              <a:gd name="T67" fmla="*/ 4993 h 573"/>
              <a:gd name="T68" fmla="+- 0 7072 6786"/>
              <a:gd name="T69" fmla="*/ T68 w 3475"/>
              <a:gd name="T70" fmla="+- 0 4994 4421"/>
              <a:gd name="T71" fmla="*/ 4994 h 573"/>
              <a:gd name="T72" fmla="+- 0 9975 6786"/>
              <a:gd name="T73" fmla="*/ T72 w 3475"/>
              <a:gd name="T74" fmla="+- 0 4994 4421"/>
              <a:gd name="T75" fmla="*/ 4994 h 573"/>
              <a:gd name="T76" fmla="+- 0 10044 6786"/>
              <a:gd name="T77" fmla="*/ T76 w 3475"/>
              <a:gd name="T78" fmla="+- 0 4985 4421"/>
              <a:gd name="T79" fmla="*/ 4985 h 573"/>
              <a:gd name="T80" fmla="+- 0 10107 6786"/>
              <a:gd name="T81" fmla="*/ T80 w 3475"/>
              <a:gd name="T82" fmla="+- 0 4962 4421"/>
              <a:gd name="T83" fmla="*/ 4962 h 573"/>
              <a:gd name="T84" fmla="+- 0 10161 6786"/>
              <a:gd name="T85" fmla="*/ T84 w 3475"/>
              <a:gd name="T86" fmla="+- 0 4925 4421"/>
              <a:gd name="T87" fmla="*/ 4925 h 573"/>
              <a:gd name="T88" fmla="+- 0 10206 6786"/>
              <a:gd name="T89" fmla="*/ T88 w 3475"/>
              <a:gd name="T90" fmla="+- 0 4876 4421"/>
              <a:gd name="T91" fmla="*/ 4876 h 573"/>
              <a:gd name="T92" fmla="+- 0 10239 6786"/>
              <a:gd name="T93" fmla="*/ T92 w 3475"/>
              <a:gd name="T94" fmla="+- 0 4819 4421"/>
              <a:gd name="T95" fmla="*/ 4819 h 573"/>
              <a:gd name="T96" fmla="+- 0 10258 6786"/>
              <a:gd name="T97" fmla="*/ T96 w 3475"/>
              <a:gd name="T98" fmla="+- 0 4754 4421"/>
              <a:gd name="T99" fmla="*/ 4754 h 573"/>
              <a:gd name="T100" fmla="+- 0 10261 6786"/>
              <a:gd name="T101" fmla="*/ T100 w 3475"/>
              <a:gd name="T102" fmla="+- 0 4707 4421"/>
              <a:gd name="T103" fmla="*/ 4707 h 573"/>
              <a:gd name="T104" fmla="+- 0 10260 6786"/>
              <a:gd name="T105" fmla="*/ T104 w 3475"/>
              <a:gd name="T106" fmla="+- 0 4684 4421"/>
              <a:gd name="T107" fmla="*/ 4684 h 573"/>
              <a:gd name="T108" fmla="+- 0 10247 6786"/>
              <a:gd name="T109" fmla="*/ T108 w 3475"/>
              <a:gd name="T110" fmla="+- 0 4617 4421"/>
              <a:gd name="T111" fmla="*/ 4617 h 573"/>
              <a:gd name="T112" fmla="+- 0 10219 6786"/>
              <a:gd name="T113" fmla="*/ T112 w 3475"/>
              <a:gd name="T114" fmla="+- 0 4556 4421"/>
              <a:gd name="T115" fmla="*/ 4556 h 573"/>
              <a:gd name="T116" fmla="+- 0 10178 6786"/>
              <a:gd name="T117" fmla="*/ T116 w 3475"/>
              <a:gd name="T118" fmla="+- 0 4505 4421"/>
              <a:gd name="T119" fmla="*/ 4505 h 573"/>
              <a:gd name="T120" fmla="+- 0 10126 6786"/>
              <a:gd name="T121" fmla="*/ T120 w 3475"/>
              <a:gd name="T122" fmla="+- 0 4464 4421"/>
              <a:gd name="T123" fmla="*/ 4464 h 573"/>
              <a:gd name="T124" fmla="+- 0 10066 6786"/>
              <a:gd name="T125" fmla="*/ T124 w 3475"/>
              <a:gd name="T126" fmla="+- 0 4435 4421"/>
              <a:gd name="T127" fmla="*/ 4435 h 573"/>
              <a:gd name="T128" fmla="+- 0 9999 6786"/>
              <a:gd name="T129" fmla="*/ T128 w 3475"/>
              <a:gd name="T130" fmla="+- 0 4422 4421"/>
              <a:gd name="T131" fmla="*/ 4422 h 573"/>
              <a:gd name="T132" fmla="+- 0 9975 6786"/>
              <a:gd name="T133" fmla="*/ T132 w 3475"/>
              <a:gd name="T134" fmla="+- 0 4421 4421"/>
              <a:gd name="T135" fmla="*/ 4421 h 573"/>
            </a:gdLst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</a:cxnLst>
            <a:rect l="0" t="0" r="r" b="b"/>
            <a:pathLst>
              <a:path w="3475" h="573">
                <a:moveTo>
                  <a:pt x="3189" y="0"/>
                </a:moveTo>
                <a:lnTo>
                  <a:pt x="286" y="0"/>
                </a:lnTo>
                <a:lnTo>
                  <a:pt x="263" y="1"/>
                </a:lnTo>
                <a:lnTo>
                  <a:pt x="196" y="14"/>
                </a:lnTo>
                <a:lnTo>
                  <a:pt x="135" y="43"/>
                </a:lnTo>
                <a:lnTo>
                  <a:pt x="84" y="84"/>
                </a:lnTo>
                <a:lnTo>
                  <a:pt x="43" y="135"/>
                </a:lnTo>
                <a:lnTo>
                  <a:pt x="15" y="196"/>
                </a:lnTo>
                <a:lnTo>
                  <a:pt x="1" y="263"/>
                </a:lnTo>
                <a:lnTo>
                  <a:pt x="0" y="286"/>
                </a:lnTo>
                <a:lnTo>
                  <a:pt x="1" y="310"/>
                </a:lnTo>
                <a:lnTo>
                  <a:pt x="15" y="377"/>
                </a:lnTo>
                <a:lnTo>
                  <a:pt x="43" y="437"/>
                </a:lnTo>
                <a:lnTo>
                  <a:pt x="84" y="489"/>
                </a:lnTo>
                <a:lnTo>
                  <a:pt x="135" y="530"/>
                </a:lnTo>
                <a:lnTo>
                  <a:pt x="196" y="558"/>
                </a:lnTo>
                <a:lnTo>
                  <a:pt x="263" y="572"/>
                </a:lnTo>
                <a:lnTo>
                  <a:pt x="286" y="573"/>
                </a:lnTo>
                <a:lnTo>
                  <a:pt x="3189" y="573"/>
                </a:lnTo>
                <a:lnTo>
                  <a:pt x="3258" y="564"/>
                </a:lnTo>
                <a:lnTo>
                  <a:pt x="3321" y="541"/>
                </a:lnTo>
                <a:lnTo>
                  <a:pt x="3375" y="504"/>
                </a:lnTo>
                <a:lnTo>
                  <a:pt x="3420" y="455"/>
                </a:lnTo>
                <a:lnTo>
                  <a:pt x="3453" y="398"/>
                </a:lnTo>
                <a:lnTo>
                  <a:pt x="3472" y="333"/>
                </a:lnTo>
                <a:lnTo>
                  <a:pt x="3475" y="286"/>
                </a:lnTo>
                <a:lnTo>
                  <a:pt x="3474" y="263"/>
                </a:lnTo>
                <a:lnTo>
                  <a:pt x="3461" y="196"/>
                </a:lnTo>
                <a:lnTo>
                  <a:pt x="3433" y="135"/>
                </a:lnTo>
                <a:lnTo>
                  <a:pt x="3392" y="84"/>
                </a:lnTo>
                <a:lnTo>
                  <a:pt x="3340" y="43"/>
                </a:lnTo>
                <a:lnTo>
                  <a:pt x="3280" y="14"/>
                </a:lnTo>
                <a:lnTo>
                  <a:pt x="3213" y="1"/>
                </a:lnTo>
                <a:lnTo>
                  <a:pt x="3189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spc="100" baseline="0">
                <a:solidFill>
                  <a:schemeClr val="bg1"/>
                </a:solidFill>
              </a:rPr>
              <a:t>DATA PROTECTION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835E8C5-C648-4652-80C2-1DA36E7B9ABA}"/>
              </a:ext>
            </a:extLst>
          </p:cNvPr>
          <p:cNvSpPr txBox="1"/>
          <p:nvPr/>
        </p:nvSpPr>
        <p:spPr>
          <a:xfrm>
            <a:off x="11894073" y="6597760"/>
            <a:ext cx="269873" cy="153888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pPr algn="ctr"/>
            <a:fld id="{7FA497D7-EDC9-4D14-AA4E-3B7924BE75D5}" type="slidenum">
              <a:rPr lang="fr-FR" sz="1000" smtClean="0">
                <a:solidFill>
                  <a:schemeClr val="bg1"/>
                </a:solidFill>
              </a:rPr>
              <a:pPr algn="ctr"/>
              <a:t>1</a:t>
            </a:fld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17" name="Espace réservé du pied de page 2">
            <a:extLst>
              <a:ext uri="{FF2B5EF4-FFF2-40B4-BE49-F238E27FC236}">
                <a16:creationId xmlns:a16="http://schemas.microsoft.com/office/drawing/2014/main" id="{E9C4F85D-5005-4B19-B67D-70B67F752ADF}"/>
              </a:ext>
            </a:extLst>
          </p:cNvPr>
          <p:cNvSpPr txBox="1"/>
          <p:nvPr/>
        </p:nvSpPr>
        <p:spPr>
          <a:xfrm>
            <a:off x="4038600" y="6597760"/>
            <a:ext cx="4114800" cy="153888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COPYRIGHT © 2022 - ATEMPO - ALL RIGHTS RESERVED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7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93" r:id="rId4"/>
    <p:sldLayoutId id="2147483685" r:id="rId5"/>
    <p:sldLayoutId id="2147483686" r:id="rId6"/>
    <p:sldLayoutId id="2147483677" r:id="rId7"/>
    <p:sldLayoutId id="2147483687" r:id="rId8"/>
  </p:sldLayoutIdLst>
  <p:transition/>
  <p:timing/>
  <p:hf sldNum="0" hdr="0" dt="0"/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FontTx/>
        <a:buNone/>
        <a:defRPr sz="2800" kern="120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Tx/>
        <a:buNone/>
        <a:defRPr sz="1700" b="1" kern="1200" cap="all" baseline="0">
          <a:solidFill>
            <a:srgbClr val="77D4A5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3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300"/>
        </a:spcBef>
        <a:buClr>
          <a:srgbClr val="77D4A5"/>
        </a:buClr>
        <a:buFont typeface="Symbol" panose="05050102010706020507" pitchFamily="18" charset="2"/>
        <a:buChar char="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3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1">
          <p15:clr>
            <a:srgbClr val="F26B43"/>
          </p15:clr>
        </p15:guide>
        <p15:guide id="2" orient="horz" pos="3884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orient="horz" pos="9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62E2F8DF-85CD-432D-B3A3-7411BB76694B}"/>
              </a:ext>
            </a:extLst>
          </p:cNvPr>
          <p:cNvGrpSpPr/>
          <p:nvPr/>
        </p:nvGrpSpPr>
        <p:grpSpPr>
          <a:xfrm>
            <a:off x="0" y="6255876"/>
            <a:ext cx="12191998" cy="602124"/>
            <a:chOff x="0" y="6255876"/>
            <a:chExt cx="12191998" cy="6021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9D148E-9B50-41B3-8DE1-969182470278}"/>
                </a:ext>
              </a:extLst>
            </p:cNvPr>
            <p:cNvSpPr/>
            <p:nvPr userDrawn="1"/>
          </p:nvSpPr>
          <p:spPr>
            <a:xfrm>
              <a:off x="0" y="6498000"/>
              <a:ext cx="12191998" cy="360000"/>
            </a:xfrm>
            <a:prstGeom prst="rect">
              <a:avLst/>
            </a:prstGeom>
            <a:solidFill>
              <a:srgbClr val="4D3C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orme">
              <a:extLst>
                <a:ext uri="{FF2B5EF4-FFF2-40B4-BE49-F238E27FC236}">
                  <a16:creationId xmlns:a16="http://schemas.microsoft.com/office/drawing/2014/main" id="{1217DE55-EB39-4CF9-889C-B8A735645CC5}"/>
                </a:ext>
              </a:extLst>
            </p:cNvPr>
            <p:cNvSpPr/>
            <p:nvPr userDrawn="1"/>
          </p:nvSpPr>
          <p:spPr bwMode="auto">
            <a:xfrm>
              <a:off x="10877252" y="6255876"/>
              <a:ext cx="992518" cy="602124"/>
            </a:xfrm>
            <a:custGeom>
              <a:gdLst>
                <a:gd name="T0" fmla="+- 0 18559 17044"/>
                <a:gd name="T1" fmla="*/ T0 w 1661"/>
                <a:gd name="T2" fmla="+- 0 10998 10144"/>
                <a:gd name="T3" fmla="*/ 10998 h 939"/>
                <a:gd name="T4" fmla="+- 0 18612 17044"/>
                <a:gd name="T5" fmla="*/ T4 w 1661"/>
                <a:gd name="T6" fmla="+- 0 10936 10144"/>
                <a:gd name="T7" fmla="*/ 10936 h 939"/>
                <a:gd name="T8" fmla="+- 0 18653 17044"/>
                <a:gd name="T9" fmla="*/ T8 w 1661"/>
                <a:gd name="T10" fmla="+- 0 10868 10144"/>
                <a:gd name="T11" fmla="*/ 10868 h 939"/>
                <a:gd name="T12" fmla="+- 0 18682 17044"/>
                <a:gd name="T13" fmla="*/ T12 w 1661"/>
                <a:gd name="T14" fmla="+- 0 10796 10144"/>
                <a:gd name="T15" fmla="*/ 10796 h 939"/>
                <a:gd name="T16" fmla="+- 0 18699 17044"/>
                <a:gd name="T17" fmla="*/ T16 w 1661"/>
                <a:gd name="T18" fmla="+- 0 10721 10144"/>
                <a:gd name="T19" fmla="*/ 10721 h 939"/>
                <a:gd name="T20" fmla="+- 0 18705 17044"/>
                <a:gd name="T21" fmla="*/ T20 w 1661"/>
                <a:gd name="T22" fmla="+- 0 10644 10144"/>
                <a:gd name="T23" fmla="*/ 10644 h 939"/>
                <a:gd name="T24" fmla="+- 0 18704 17044"/>
                <a:gd name="T25" fmla="*/ T24 w 1661"/>
                <a:gd name="T26" fmla="+- 0 10606 10144"/>
                <a:gd name="T27" fmla="*/ 10606 h 939"/>
                <a:gd name="T28" fmla="+- 0 18692 17044"/>
                <a:gd name="T29" fmla="*/ T28 w 1661"/>
                <a:gd name="T30" fmla="+- 0 10530 10144"/>
                <a:gd name="T31" fmla="*/ 10530 h 939"/>
                <a:gd name="T32" fmla="+- 0 18669 17044"/>
                <a:gd name="T33" fmla="*/ T32 w 1661"/>
                <a:gd name="T34" fmla="+- 0 10456 10144"/>
                <a:gd name="T35" fmla="*/ 10456 h 939"/>
                <a:gd name="T36" fmla="+- 0 18634 17044"/>
                <a:gd name="T37" fmla="*/ T36 w 1661"/>
                <a:gd name="T38" fmla="+- 0 10386 10144"/>
                <a:gd name="T39" fmla="*/ 10386 h 939"/>
                <a:gd name="T40" fmla="+- 0 18587 17044"/>
                <a:gd name="T41" fmla="*/ T40 w 1661"/>
                <a:gd name="T42" fmla="+- 0 10321 10144"/>
                <a:gd name="T43" fmla="*/ 10321 h 939"/>
                <a:gd name="T44" fmla="+- 0 18529 17044"/>
                <a:gd name="T45" fmla="*/ T44 w 1661"/>
                <a:gd name="T46" fmla="+- 0 10263 10144"/>
                <a:gd name="T47" fmla="*/ 10263 h 939"/>
                <a:gd name="T48" fmla="+- 0 18464 17044"/>
                <a:gd name="T49" fmla="*/ T48 w 1661"/>
                <a:gd name="T50" fmla="+- 0 10216 10144"/>
                <a:gd name="T51" fmla="*/ 10216 h 939"/>
                <a:gd name="T52" fmla="+- 0 18393 17044"/>
                <a:gd name="T53" fmla="*/ T52 w 1661"/>
                <a:gd name="T54" fmla="+- 0 10181 10144"/>
                <a:gd name="T55" fmla="*/ 10181 h 939"/>
                <a:gd name="T56" fmla="+- 0 18320 17044"/>
                <a:gd name="T57" fmla="*/ T56 w 1661"/>
                <a:gd name="T58" fmla="+- 0 10157 10144"/>
                <a:gd name="T59" fmla="*/ 10157 h 939"/>
                <a:gd name="T60" fmla="+- 0 18244 17044"/>
                <a:gd name="T61" fmla="*/ T60 w 1661"/>
                <a:gd name="T62" fmla="+- 0 10146 10144"/>
                <a:gd name="T63" fmla="*/ 10146 h 939"/>
                <a:gd name="T64" fmla="+- 0 18205 17044"/>
                <a:gd name="T65" fmla="*/ T64 w 1661"/>
                <a:gd name="T66" fmla="+- 0 10144 10144"/>
                <a:gd name="T67" fmla="*/ 10144 h 939"/>
                <a:gd name="T68" fmla="+- 0 18167 17044"/>
                <a:gd name="T69" fmla="*/ T68 w 1661"/>
                <a:gd name="T70" fmla="+- 0 10146 10144"/>
                <a:gd name="T71" fmla="*/ 10146 h 939"/>
                <a:gd name="T72" fmla="+- 0 18091 17044"/>
                <a:gd name="T73" fmla="*/ T72 w 1661"/>
                <a:gd name="T74" fmla="+- 0 10157 10144"/>
                <a:gd name="T75" fmla="*/ 10157 h 939"/>
                <a:gd name="T76" fmla="+- 0 18017 17044"/>
                <a:gd name="T77" fmla="*/ T76 w 1661"/>
                <a:gd name="T78" fmla="+- 0 10181 10144"/>
                <a:gd name="T79" fmla="*/ 10181 h 939"/>
                <a:gd name="T80" fmla="+- 0 17947 17044"/>
                <a:gd name="T81" fmla="*/ T80 w 1661"/>
                <a:gd name="T82" fmla="+- 0 10216 10144"/>
                <a:gd name="T83" fmla="*/ 10216 h 939"/>
                <a:gd name="T84" fmla="+- 0 17882 17044"/>
                <a:gd name="T85" fmla="*/ T84 w 1661"/>
                <a:gd name="T86" fmla="+- 0 10263 10144"/>
                <a:gd name="T87" fmla="*/ 10263 h 939"/>
                <a:gd name="T88" fmla="+- 0 17852 17044"/>
                <a:gd name="T89" fmla="*/ T88 w 1661"/>
                <a:gd name="T90" fmla="+- 0 10291 10144"/>
                <a:gd name="T91" fmla="*/ 10291 h 939"/>
                <a:gd name="T92" fmla="+- 0 17059 17044"/>
                <a:gd name="T93" fmla="*/ T92 w 1661"/>
                <a:gd name="T94" fmla="+- 0 11083 10144"/>
                <a:gd name="T95" fmla="*/ 11083 h 939"/>
                <a:gd name="connsiteX0" fmla="*/ 9065 w 10000"/>
                <a:gd name="connsiteY0" fmla="*/ 9949 h 10000"/>
                <a:gd name="connsiteX1" fmla="*/ 9404 w 10000"/>
                <a:gd name="connsiteY1" fmla="*/ 9227 h 10000"/>
                <a:gd name="connsiteX2" fmla="*/ 9667 w 10000"/>
                <a:gd name="connsiteY2" fmla="*/ 8434 h 10000"/>
                <a:gd name="connsiteX3" fmla="*/ 9853 w 10000"/>
                <a:gd name="connsiteY3" fmla="*/ 7596 h 10000"/>
                <a:gd name="connsiteX4" fmla="*/ 9962 w 10000"/>
                <a:gd name="connsiteY4" fmla="*/ 6722 h 10000"/>
                <a:gd name="connsiteX5" fmla="*/ 10000 w 10000"/>
                <a:gd name="connsiteY5" fmla="*/ 5825 h 10000"/>
                <a:gd name="connsiteX6" fmla="*/ 9994 w 10000"/>
                <a:gd name="connsiteY6" fmla="*/ 5382 h 10000"/>
                <a:gd name="connsiteX7" fmla="*/ 9917 w 10000"/>
                <a:gd name="connsiteY7" fmla="*/ 4497 h 10000"/>
                <a:gd name="connsiteX8" fmla="*/ 9769 w 10000"/>
                <a:gd name="connsiteY8" fmla="*/ 3635 h 10000"/>
                <a:gd name="connsiteX9" fmla="*/ 9546 w 10000"/>
                <a:gd name="connsiteY9" fmla="*/ 2819 h 10000"/>
                <a:gd name="connsiteX10" fmla="*/ 9245 w 10000"/>
                <a:gd name="connsiteY10" fmla="*/ 2062 h 10000"/>
                <a:gd name="connsiteX11" fmla="*/ 8872 w 10000"/>
                <a:gd name="connsiteY11" fmla="*/ 1386 h 10000"/>
                <a:gd name="connsiteX12" fmla="*/ 8457 w 10000"/>
                <a:gd name="connsiteY12" fmla="*/ 839 h 10000"/>
                <a:gd name="connsiteX13" fmla="*/ 8003 w 10000"/>
                <a:gd name="connsiteY13" fmla="*/ 431 h 10000"/>
                <a:gd name="connsiteX14" fmla="*/ 7535 w 10000"/>
                <a:gd name="connsiteY14" fmla="*/ 151 h 10000"/>
                <a:gd name="connsiteX15" fmla="*/ 7049 w 10000"/>
                <a:gd name="connsiteY15" fmla="*/ 23 h 10000"/>
                <a:gd name="connsiteX16" fmla="*/ 6799 w 10000"/>
                <a:gd name="connsiteY16" fmla="*/ 0 h 10000"/>
                <a:gd name="connsiteX17" fmla="*/ 6555 w 10000"/>
                <a:gd name="connsiteY17" fmla="*/ 23 h 10000"/>
                <a:gd name="connsiteX18" fmla="*/ 6067 w 10000"/>
                <a:gd name="connsiteY18" fmla="*/ 151 h 10000"/>
                <a:gd name="connsiteX19" fmla="*/ 5594 w 10000"/>
                <a:gd name="connsiteY19" fmla="*/ 431 h 10000"/>
                <a:gd name="connsiteX20" fmla="*/ 5146 w 10000"/>
                <a:gd name="connsiteY20" fmla="*/ 839 h 10000"/>
                <a:gd name="connsiteX21" fmla="*/ 4730 w 10000"/>
                <a:gd name="connsiteY21" fmla="*/ 1386 h 10000"/>
                <a:gd name="connsiteX22" fmla="*/ 4538 w 10000"/>
                <a:gd name="connsiteY22" fmla="*/ 1712 h 10000"/>
                <a:gd name="connsiteX23" fmla="*/ 0 w 10000"/>
                <a:gd name="connsiteY23" fmla="*/ 10000 h 10000"/>
                <a:gd name="connsiteX24" fmla="*/ 9065 w 10000"/>
                <a:gd name="connsiteY24" fmla="*/ 9949 h 10000"/>
                <a:gd name="connsiteX25" fmla="*/ 874 w 10000"/>
                <a:gd name="connsiteY25" fmla="*/ 11388 h 1138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00" h="10000">
                  <a:moveTo>
                    <a:pt x="9065" y="9949"/>
                  </a:moveTo>
                  <a:lnTo>
                    <a:pt x="9404" y="9227"/>
                  </a:lnTo>
                  <a:cubicBezTo>
                    <a:pt x="9492" y="8963"/>
                    <a:pt x="9579" y="8698"/>
                    <a:pt x="9667" y="8434"/>
                  </a:cubicBezTo>
                  <a:lnTo>
                    <a:pt x="9853" y="7596"/>
                  </a:lnTo>
                  <a:cubicBezTo>
                    <a:pt x="9889" y="7305"/>
                    <a:pt x="9926" y="7013"/>
                    <a:pt x="9962" y="6722"/>
                  </a:cubicBezTo>
                  <a:cubicBezTo>
                    <a:pt x="9975" y="6423"/>
                    <a:pt x="9987" y="6123"/>
                    <a:pt x="10000" y="5825"/>
                  </a:cubicBezTo>
                  <a:cubicBezTo>
                    <a:pt x="9998" y="5677"/>
                    <a:pt x="9996" y="5530"/>
                    <a:pt x="9994" y="5382"/>
                  </a:cubicBezTo>
                  <a:cubicBezTo>
                    <a:pt x="9968" y="5086"/>
                    <a:pt x="9943" y="4792"/>
                    <a:pt x="9917" y="4497"/>
                  </a:cubicBezTo>
                  <a:cubicBezTo>
                    <a:pt x="9868" y="4209"/>
                    <a:pt x="9818" y="3923"/>
                    <a:pt x="9769" y="3635"/>
                  </a:cubicBezTo>
                  <a:cubicBezTo>
                    <a:pt x="9694" y="3363"/>
                    <a:pt x="9621" y="3091"/>
                    <a:pt x="9546" y="2819"/>
                  </a:cubicBezTo>
                  <a:cubicBezTo>
                    <a:pt x="9446" y="2566"/>
                    <a:pt x="9344" y="2315"/>
                    <a:pt x="9245" y="2062"/>
                  </a:cubicBezTo>
                  <a:lnTo>
                    <a:pt x="8872" y="1386"/>
                  </a:lnTo>
                  <a:lnTo>
                    <a:pt x="8457" y="839"/>
                  </a:lnTo>
                  <a:lnTo>
                    <a:pt x="8003" y="431"/>
                  </a:lnTo>
                  <a:lnTo>
                    <a:pt x="7535" y="151"/>
                  </a:lnTo>
                  <a:lnTo>
                    <a:pt x="7049" y="23"/>
                  </a:lnTo>
                  <a:lnTo>
                    <a:pt x="6799" y="0"/>
                  </a:lnTo>
                  <a:lnTo>
                    <a:pt x="6555" y="23"/>
                  </a:lnTo>
                  <a:lnTo>
                    <a:pt x="6067" y="151"/>
                  </a:lnTo>
                  <a:lnTo>
                    <a:pt x="5594" y="431"/>
                  </a:lnTo>
                  <a:lnTo>
                    <a:pt x="5146" y="839"/>
                  </a:lnTo>
                  <a:lnTo>
                    <a:pt x="4730" y="1386"/>
                  </a:lnTo>
                  <a:cubicBezTo>
                    <a:pt x="4665" y="1494"/>
                    <a:pt x="4602" y="1604"/>
                    <a:pt x="4538" y="1712"/>
                  </a:cubicBezTo>
                  <a:lnTo>
                    <a:pt x="0" y="10000"/>
                  </a:lnTo>
                  <a:lnTo>
                    <a:pt x="9065" y="994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9A45BEF5-B065-46EA-8B3B-5B8784B55B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87679" y="6506677"/>
              <a:ext cx="612000" cy="222913"/>
            </a:xfrm>
            <a:prstGeom prst="rect">
              <a:avLst/>
            </a:prstGeom>
          </p:spPr>
        </p:pic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D7C00C10-8818-4A8A-8649-A577286B1B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4000" cy="1655352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56184" y="260648"/>
            <a:ext cx="8640000" cy="430887"/>
          </a:xfrm>
          <a:prstGeom prst="rect">
            <a:avLst/>
          </a:prstGeom>
        </p:spPr>
        <p:txBody>
          <a:bodyPr vert="horz" wrap="square" lIns="36000" tIns="0" rIns="36000" bIns="0" rtlCol="0" anchor="ctr">
            <a:sp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6738" y="1528683"/>
            <a:ext cx="10440000" cy="1308050"/>
          </a:xfrm>
          <a:prstGeom prst="rect">
            <a:avLst/>
          </a:prstGeom>
        </p:spPr>
        <p:txBody>
          <a:bodyPr vert="horz" lIns="36000" tIns="0" rIns="36000" bIns="0" rtlCol="0">
            <a:sp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C3EC76F6-1BF2-41BC-A6D5-C3BC6E4F8717}"/>
              </a:ext>
            </a:extLst>
          </p:cNvPr>
          <p:cNvSpPr/>
          <p:nvPr/>
        </p:nvSpPr>
        <p:spPr bwMode="auto">
          <a:xfrm>
            <a:off x="10200456" y="260680"/>
            <a:ext cx="1728000" cy="288000"/>
          </a:xfrm>
          <a:custGeom>
            <a:gdLst>
              <a:gd name="T0" fmla="+- 0 9975 6786"/>
              <a:gd name="T1" fmla="*/ T0 w 3475"/>
              <a:gd name="T2" fmla="+- 0 4421 4421"/>
              <a:gd name="T3" fmla="*/ 4421 h 573"/>
              <a:gd name="T4" fmla="+- 0 7072 6786"/>
              <a:gd name="T5" fmla="*/ T4 w 3475"/>
              <a:gd name="T6" fmla="+- 0 4421 4421"/>
              <a:gd name="T7" fmla="*/ 4421 h 573"/>
              <a:gd name="T8" fmla="+- 0 7049 6786"/>
              <a:gd name="T9" fmla="*/ T8 w 3475"/>
              <a:gd name="T10" fmla="+- 0 4422 4421"/>
              <a:gd name="T11" fmla="*/ 4422 h 573"/>
              <a:gd name="T12" fmla="+- 0 6982 6786"/>
              <a:gd name="T13" fmla="*/ T12 w 3475"/>
              <a:gd name="T14" fmla="+- 0 4435 4421"/>
              <a:gd name="T15" fmla="*/ 4435 h 573"/>
              <a:gd name="T16" fmla="+- 0 6921 6786"/>
              <a:gd name="T17" fmla="*/ T16 w 3475"/>
              <a:gd name="T18" fmla="+- 0 4464 4421"/>
              <a:gd name="T19" fmla="*/ 4464 h 573"/>
              <a:gd name="T20" fmla="+- 0 6870 6786"/>
              <a:gd name="T21" fmla="*/ T20 w 3475"/>
              <a:gd name="T22" fmla="+- 0 4505 4421"/>
              <a:gd name="T23" fmla="*/ 4505 h 573"/>
              <a:gd name="T24" fmla="+- 0 6829 6786"/>
              <a:gd name="T25" fmla="*/ T24 w 3475"/>
              <a:gd name="T26" fmla="+- 0 4556 4421"/>
              <a:gd name="T27" fmla="*/ 4556 h 573"/>
              <a:gd name="T28" fmla="+- 0 6801 6786"/>
              <a:gd name="T29" fmla="*/ T28 w 3475"/>
              <a:gd name="T30" fmla="+- 0 4617 4421"/>
              <a:gd name="T31" fmla="*/ 4617 h 573"/>
              <a:gd name="T32" fmla="+- 0 6787 6786"/>
              <a:gd name="T33" fmla="*/ T32 w 3475"/>
              <a:gd name="T34" fmla="+- 0 4684 4421"/>
              <a:gd name="T35" fmla="*/ 4684 h 573"/>
              <a:gd name="T36" fmla="+- 0 6786 6786"/>
              <a:gd name="T37" fmla="*/ T36 w 3475"/>
              <a:gd name="T38" fmla="+- 0 4707 4421"/>
              <a:gd name="T39" fmla="*/ 4707 h 573"/>
              <a:gd name="T40" fmla="+- 0 6787 6786"/>
              <a:gd name="T41" fmla="*/ T40 w 3475"/>
              <a:gd name="T42" fmla="+- 0 4731 4421"/>
              <a:gd name="T43" fmla="*/ 4731 h 573"/>
              <a:gd name="T44" fmla="+- 0 6801 6786"/>
              <a:gd name="T45" fmla="*/ T44 w 3475"/>
              <a:gd name="T46" fmla="+- 0 4798 4421"/>
              <a:gd name="T47" fmla="*/ 4798 h 573"/>
              <a:gd name="T48" fmla="+- 0 6829 6786"/>
              <a:gd name="T49" fmla="*/ T48 w 3475"/>
              <a:gd name="T50" fmla="+- 0 4858 4421"/>
              <a:gd name="T51" fmla="*/ 4858 h 573"/>
              <a:gd name="T52" fmla="+- 0 6870 6786"/>
              <a:gd name="T53" fmla="*/ T52 w 3475"/>
              <a:gd name="T54" fmla="+- 0 4910 4421"/>
              <a:gd name="T55" fmla="*/ 4910 h 573"/>
              <a:gd name="T56" fmla="+- 0 6921 6786"/>
              <a:gd name="T57" fmla="*/ T56 w 3475"/>
              <a:gd name="T58" fmla="+- 0 4951 4421"/>
              <a:gd name="T59" fmla="*/ 4951 h 573"/>
              <a:gd name="T60" fmla="+- 0 6982 6786"/>
              <a:gd name="T61" fmla="*/ T60 w 3475"/>
              <a:gd name="T62" fmla="+- 0 4979 4421"/>
              <a:gd name="T63" fmla="*/ 4979 h 573"/>
              <a:gd name="T64" fmla="+- 0 7049 6786"/>
              <a:gd name="T65" fmla="*/ T64 w 3475"/>
              <a:gd name="T66" fmla="+- 0 4993 4421"/>
              <a:gd name="T67" fmla="*/ 4993 h 573"/>
              <a:gd name="T68" fmla="+- 0 7072 6786"/>
              <a:gd name="T69" fmla="*/ T68 w 3475"/>
              <a:gd name="T70" fmla="+- 0 4994 4421"/>
              <a:gd name="T71" fmla="*/ 4994 h 573"/>
              <a:gd name="T72" fmla="+- 0 9975 6786"/>
              <a:gd name="T73" fmla="*/ T72 w 3475"/>
              <a:gd name="T74" fmla="+- 0 4994 4421"/>
              <a:gd name="T75" fmla="*/ 4994 h 573"/>
              <a:gd name="T76" fmla="+- 0 10044 6786"/>
              <a:gd name="T77" fmla="*/ T76 w 3475"/>
              <a:gd name="T78" fmla="+- 0 4985 4421"/>
              <a:gd name="T79" fmla="*/ 4985 h 573"/>
              <a:gd name="T80" fmla="+- 0 10107 6786"/>
              <a:gd name="T81" fmla="*/ T80 w 3475"/>
              <a:gd name="T82" fmla="+- 0 4962 4421"/>
              <a:gd name="T83" fmla="*/ 4962 h 573"/>
              <a:gd name="T84" fmla="+- 0 10161 6786"/>
              <a:gd name="T85" fmla="*/ T84 w 3475"/>
              <a:gd name="T86" fmla="+- 0 4925 4421"/>
              <a:gd name="T87" fmla="*/ 4925 h 573"/>
              <a:gd name="T88" fmla="+- 0 10206 6786"/>
              <a:gd name="T89" fmla="*/ T88 w 3475"/>
              <a:gd name="T90" fmla="+- 0 4876 4421"/>
              <a:gd name="T91" fmla="*/ 4876 h 573"/>
              <a:gd name="T92" fmla="+- 0 10239 6786"/>
              <a:gd name="T93" fmla="*/ T92 w 3475"/>
              <a:gd name="T94" fmla="+- 0 4819 4421"/>
              <a:gd name="T95" fmla="*/ 4819 h 573"/>
              <a:gd name="T96" fmla="+- 0 10258 6786"/>
              <a:gd name="T97" fmla="*/ T96 w 3475"/>
              <a:gd name="T98" fmla="+- 0 4754 4421"/>
              <a:gd name="T99" fmla="*/ 4754 h 573"/>
              <a:gd name="T100" fmla="+- 0 10261 6786"/>
              <a:gd name="T101" fmla="*/ T100 w 3475"/>
              <a:gd name="T102" fmla="+- 0 4707 4421"/>
              <a:gd name="T103" fmla="*/ 4707 h 573"/>
              <a:gd name="T104" fmla="+- 0 10260 6786"/>
              <a:gd name="T105" fmla="*/ T104 w 3475"/>
              <a:gd name="T106" fmla="+- 0 4684 4421"/>
              <a:gd name="T107" fmla="*/ 4684 h 573"/>
              <a:gd name="T108" fmla="+- 0 10247 6786"/>
              <a:gd name="T109" fmla="*/ T108 w 3475"/>
              <a:gd name="T110" fmla="+- 0 4617 4421"/>
              <a:gd name="T111" fmla="*/ 4617 h 573"/>
              <a:gd name="T112" fmla="+- 0 10219 6786"/>
              <a:gd name="T113" fmla="*/ T112 w 3475"/>
              <a:gd name="T114" fmla="+- 0 4556 4421"/>
              <a:gd name="T115" fmla="*/ 4556 h 573"/>
              <a:gd name="T116" fmla="+- 0 10178 6786"/>
              <a:gd name="T117" fmla="*/ T116 w 3475"/>
              <a:gd name="T118" fmla="+- 0 4505 4421"/>
              <a:gd name="T119" fmla="*/ 4505 h 573"/>
              <a:gd name="T120" fmla="+- 0 10126 6786"/>
              <a:gd name="T121" fmla="*/ T120 w 3475"/>
              <a:gd name="T122" fmla="+- 0 4464 4421"/>
              <a:gd name="T123" fmla="*/ 4464 h 573"/>
              <a:gd name="T124" fmla="+- 0 10066 6786"/>
              <a:gd name="T125" fmla="*/ T124 w 3475"/>
              <a:gd name="T126" fmla="+- 0 4435 4421"/>
              <a:gd name="T127" fmla="*/ 4435 h 573"/>
              <a:gd name="T128" fmla="+- 0 9999 6786"/>
              <a:gd name="T129" fmla="*/ T128 w 3475"/>
              <a:gd name="T130" fmla="+- 0 4422 4421"/>
              <a:gd name="T131" fmla="*/ 4422 h 573"/>
              <a:gd name="T132" fmla="+- 0 9975 6786"/>
              <a:gd name="T133" fmla="*/ T132 w 3475"/>
              <a:gd name="T134" fmla="+- 0 4421 4421"/>
              <a:gd name="T135" fmla="*/ 4421 h 573"/>
            </a:gdLst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</a:cxnLst>
            <a:rect l="0" t="0" r="r" b="b"/>
            <a:pathLst>
              <a:path w="3475" h="573">
                <a:moveTo>
                  <a:pt x="3189" y="0"/>
                </a:moveTo>
                <a:lnTo>
                  <a:pt x="286" y="0"/>
                </a:lnTo>
                <a:lnTo>
                  <a:pt x="263" y="1"/>
                </a:lnTo>
                <a:lnTo>
                  <a:pt x="196" y="14"/>
                </a:lnTo>
                <a:lnTo>
                  <a:pt x="135" y="43"/>
                </a:lnTo>
                <a:lnTo>
                  <a:pt x="84" y="84"/>
                </a:lnTo>
                <a:lnTo>
                  <a:pt x="43" y="135"/>
                </a:lnTo>
                <a:lnTo>
                  <a:pt x="15" y="196"/>
                </a:lnTo>
                <a:lnTo>
                  <a:pt x="1" y="263"/>
                </a:lnTo>
                <a:lnTo>
                  <a:pt x="0" y="286"/>
                </a:lnTo>
                <a:lnTo>
                  <a:pt x="1" y="310"/>
                </a:lnTo>
                <a:lnTo>
                  <a:pt x="15" y="377"/>
                </a:lnTo>
                <a:lnTo>
                  <a:pt x="43" y="437"/>
                </a:lnTo>
                <a:lnTo>
                  <a:pt x="84" y="489"/>
                </a:lnTo>
                <a:lnTo>
                  <a:pt x="135" y="530"/>
                </a:lnTo>
                <a:lnTo>
                  <a:pt x="196" y="558"/>
                </a:lnTo>
                <a:lnTo>
                  <a:pt x="263" y="572"/>
                </a:lnTo>
                <a:lnTo>
                  <a:pt x="286" y="573"/>
                </a:lnTo>
                <a:lnTo>
                  <a:pt x="3189" y="573"/>
                </a:lnTo>
                <a:lnTo>
                  <a:pt x="3258" y="564"/>
                </a:lnTo>
                <a:lnTo>
                  <a:pt x="3321" y="541"/>
                </a:lnTo>
                <a:lnTo>
                  <a:pt x="3375" y="504"/>
                </a:lnTo>
                <a:lnTo>
                  <a:pt x="3420" y="455"/>
                </a:lnTo>
                <a:lnTo>
                  <a:pt x="3453" y="398"/>
                </a:lnTo>
                <a:lnTo>
                  <a:pt x="3472" y="333"/>
                </a:lnTo>
                <a:lnTo>
                  <a:pt x="3475" y="286"/>
                </a:lnTo>
                <a:lnTo>
                  <a:pt x="3474" y="263"/>
                </a:lnTo>
                <a:lnTo>
                  <a:pt x="3461" y="196"/>
                </a:lnTo>
                <a:lnTo>
                  <a:pt x="3433" y="135"/>
                </a:lnTo>
                <a:lnTo>
                  <a:pt x="3392" y="84"/>
                </a:lnTo>
                <a:lnTo>
                  <a:pt x="3340" y="43"/>
                </a:lnTo>
                <a:lnTo>
                  <a:pt x="3280" y="14"/>
                </a:lnTo>
                <a:lnTo>
                  <a:pt x="3213" y="1"/>
                </a:lnTo>
                <a:lnTo>
                  <a:pt x="3189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spc="100" baseline="0">
                <a:solidFill>
                  <a:schemeClr val="bg1"/>
                </a:solidFill>
              </a:rPr>
              <a:t>DATA MANAGEMENT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B1CAC9E-4817-440E-AFF9-4E2553CAE6D6}"/>
              </a:ext>
            </a:extLst>
          </p:cNvPr>
          <p:cNvSpPr txBox="1"/>
          <p:nvPr/>
        </p:nvSpPr>
        <p:spPr>
          <a:xfrm>
            <a:off x="11894073" y="6597760"/>
            <a:ext cx="269873" cy="153888"/>
          </a:xfrm>
          <a:prstGeom prst="rect">
            <a:avLst/>
          </a:prstGeom>
          <a:noFill/>
        </p:spPr>
        <p:txBody>
          <a:bodyPr wrap="none" lIns="36000" tIns="0" rIns="36000" bIns="0" rtlCol="0" anchor="ctr">
            <a:spAutoFit/>
          </a:bodyPr>
          <a:lstStyle/>
          <a:p>
            <a:pPr algn="ctr"/>
            <a:fld id="{7FA497D7-EDC9-4D14-AA4E-3B7924BE75D5}" type="slidenum">
              <a:rPr lang="fr-FR" sz="1000" smtClean="0">
                <a:solidFill>
                  <a:schemeClr val="bg1"/>
                </a:solidFill>
              </a:rPr>
              <a:pPr algn="ctr"/>
              <a:t>‹#›</a:t>
            </a:fld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17" name="Espace réservé du pied de page 2">
            <a:extLst>
              <a:ext uri="{FF2B5EF4-FFF2-40B4-BE49-F238E27FC236}">
                <a16:creationId xmlns:a16="http://schemas.microsoft.com/office/drawing/2014/main" id="{484F90C0-14E4-4C5D-A030-788FFD49AD8D}"/>
              </a:ext>
            </a:extLst>
          </p:cNvPr>
          <p:cNvSpPr txBox="1"/>
          <p:nvPr/>
        </p:nvSpPr>
        <p:spPr>
          <a:xfrm>
            <a:off x="4038600" y="6597760"/>
            <a:ext cx="4114800" cy="153888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defPPr>
              <a:defRPr lang="fr-FR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COPYRIGHT © 2022 - ATEMPO - ALL RIGHTS RESERVED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2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92" r:id="rId5"/>
    <p:sldLayoutId id="2147483690" r:id="rId6"/>
    <p:sldLayoutId id="2147483691" r:id="rId7"/>
    <p:sldLayoutId id="2147483683" r:id="rId8"/>
    <p:sldLayoutId id="2147483688" r:id="rId9"/>
  </p:sldLayoutIdLst>
  <p:transition/>
  <p:timing/>
  <p:hf sldNum="0" hdr="0" dt="0"/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FontTx/>
        <a:buNone/>
        <a:defRPr sz="2800" kern="1200">
          <a:solidFill>
            <a:schemeClr val="accent4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Tx/>
        <a:buNone/>
        <a:defRPr sz="1700" b="1" kern="1200" cap="all" baseline="0">
          <a:solidFill>
            <a:srgbClr val="7382ED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3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300"/>
        </a:spcBef>
        <a:buClr>
          <a:srgbClr val="7382ED"/>
        </a:buClr>
        <a:buFont typeface="Symbol" panose="05050102010706020507" pitchFamily="18" charset="2"/>
        <a:buChar char="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3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1">
          <p15:clr>
            <a:srgbClr val="F26B43"/>
          </p15:clr>
        </p15:guide>
        <p15:guide id="2" orient="horz" pos="3884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orient="horz" pos="958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10" Type="http://schemas.openxmlformats.org/officeDocument/2006/relationships/image" Target="../media/image20.png" /><Relationship Id="rId2" Type="http://schemas.openxmlformats.org/officeDocument/2006/relationships/image" Target="../media/image16.png" /><Relationship Id="rId3" Type="http://schemas.openxmlformats.org/officeDocument/2006/relationships/image" Target="../media/image18.svg" /><Relationship Id="rId4" Type="http://schemas.openxmlformats.org/officeDocument/2006/relationships/image" Target="../media/image17.png" /><Relationship Id="rId5" Type="http://schemas.openxmlformats.org/officeDocument/2006/relationships/image" Target="../media/image20.svg" /><Relationship Id="rId6" Type="http://schemas.openxmlformats.org/officeDocument/2006/relationships/image" Target="../media/image18.png" /><Relationship Id="rId7" Type="http://schemas.openxmlformats.org/officeDocument/2006/relationships/image" Target="../media/image22.svg" /><Relationship Id="rId8" Type="http://schemas.openxmlformats.org/officeDocument/2006/relationships/image" Target="../media/image19.png" /><Relationship Id="rId9" Type="http://schemas.openxmlformats.org/officeDocument/2006/relationships/image" Target="../media/image24.sv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41F4565-48AD-F2AA-1DF7-6E8C6505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Multi-Server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DB6ACB-7721-550B-37F0-671FA89329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8A05B6E7-1DC2-B155-E6D7-BE56DBD0FE5D}"/>
              </a:ext>
            </a:extLst>
          </p:cNvPr>
          <p:cNvGrpSpPr/>
          <p:nvPr/>
        </p:nvGrpSpPr>
        <p:grpSpPr>
          <a:xfrm>
            <a:off x="2566417" y="1586000"/>
            <a:ext cx="8362392" cy="3769047"/>
            <a:chOff x="2634633" y="1548349"/>
            <a:chExt cx="8362392" cy="3769047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A26D235-4D85-2CBD-5C3E-D84610717DE2}"/>
                </a:ext>
              </a:extLst>
            </p:cNvPr>
            <p:cNvSpPr txBox="1"/>
            <p:nvPr/>
          </p:nvSpPr>
          <p:spPr>
            <a:xfrm>
              <a:off x="2634633" y="2181760"/>
              <a:ext cx="2038439" cy="1477328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fr-FR" sz="1200" b="1"/>
                <a:t>Master Server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/>
                <a:t>Single entry point to configure, administer, and monitor backups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/>
                <a:t>Dispatch agents in tenants and nodes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/>
                <a:t>Dataless</a:t>
              </a:r>
            </a:p>
            <a:p>
              <a:endParaRPr lang="fr-FR" sz="120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C5EFE08-B68A-81DF-318C-D2D4EC6B4722}"/>
                </a:ext>
              </a:extLst>
            </p:cNvPr>
            <p:cNvSpPr txBox="1"/>
            <p:nvPr/>
          </p:nvSpPr>
          <p:spPr>
            <a:xfrm>
              <a:off x="5397590" y="4763398"/>
              <a:ext cx="2323065" cy="553998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fr-FR" sz="1200" b="1"/>
                <a:t>Nodes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/>
                <a:t>Host the backup repository of the agents assigned to them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75DFBBF7-2F70-F370-B0F4-53FEC8F1BF15}"/>
                </a:ext>
              </a:extLst>
            </p:cNvPr>
            <p:cNvSpPr txBox="1"/>
            <p:nvPr/>
          </p:nvSpPr>
          <p:spPr>
            <a:xfrm>
              <a:off x="7419723" y="1548349"/>
              <a:ext cx="1869568" cy="184666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fr-FR" sz="1200" b="1"/>
                <a:t>Agents to back up</a:t>
              </a:r>
              <a:endParaRPr lang="fr-FR" sz="1200"/>
            </a:p>
          </p:txBody>
        </p: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4A58BD0E-6BF8-F1E0-5418-0B331AE5C10A}"/>
                </a:ext>
              </a:extLst>
            </p:cNvPr>
            <p:cNvGrpSpPr/>
            <p:nvPr/>
          </p:nvGrpSpPr>
          <p:grpSpPr>
            <a:xfrm>
              <a:off x="6341070" y="3972654"/>
              <a:ext cx="509427" cy="509427"/>
              <a:chOff x="7532338" y="3886233"/>
              <a:chExt cx="509427" cy="509427"/>
            </a:xfrm>
          </p:grpSpPr>
          <p:pic>
            <p:nvPicPr>
              <p:cNvPr id="73" name="Graphique 46">
                <a:extLst>
                  <a:ext uri="{FF2B5EF4-FFF2-40B4-BE49-F238E27FC236}">
                    <a16:creationId xmlns:a16="http://schemas.microsoft.com/office/drawing/2014/main" id="{15FF0112-045C-AEED-FF7F-6C2E5387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32338" y="3886233"/>
                <a:ext cx="509427" cy="509427"/>
              </a:xfrm>
              <a:prstGeom prst="rect">
                <a:avLst/>
              </a:prstGeom>
            </p:spPr>
          </p:pic>
          <p:grpSp>
            <p:nvGrpSpPr>
              <p:cNvPr id="74" name="Group 87">
                <a:extLst>
                  <a:ext uri="{FF2B5EF4-FFF2-40B4-BE49-F238E27FC236}">
                    <a16:creationId xmlns:a16="http://schemas.microsoft.com/office/drawing/2014/main" id="{A5EE9D24-57F1-9403-2DDD-1598400E2D1F}"/>
                  </a:ext>
                </a:extLst>
              </p:cNvPr>
              <p:cNvGrpSpPr/>
              <p:nvPr/>
            </p:nvGrpSpPr>
            <p:grpSpPr>
              <a:xfrm>
                <a:off x="7670357" y="4026515"/>
                <a:ext cx="241926" cy="229636"/>
                <a:chOff x="5212000" y="2005263"/>
                <a:chExt cx="2999874" cy="2847474"/>
              </a:xfrm>
            </p:grpSpPr>
            <p:sp>
              <p:nvSpPr>
                <p:cNvPr id="75" name="Rectangle: Rounded Corners 94">
                  <a:extLst>
                    <a:ext uri="{FF2B5EF4-FFF2-40B4-BE49-F238E27FC236}">
                      <a16:creationId xmlns:a16="http://schemas.microsoft.com/office/drawing/2014/main" id="{2F7D7DDB-54D6-9949-2959-34B6F3174CA8}"/>
                    </a:ext>
                  </a:extLst>
                </p:cNvPr>
                <p:cNvSpPr/>
                <p:nvPr/>
              </p:nvSpPr>
              <p:spPr>
                <a:xfrm>
                  <a:off x="5212000" y="2005263"/>
                  <a:ext cx="2999874" cy="284747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90CE99D-D0B6-B0FB-509B-D1EDA4F52467}"/>
                    </a:ext>
                  </a:extLst>
                </p:cNvPr>
                <p:cNvSpPr/>
                <p:nvPr/>
              </p:nvSpPr>
              <p:spPr>
                <a:xfrm>
                  <a:off x="5518886" y="2352173"/>
                  <a:ext cx="998621" cy="99862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Isosceles Triangle 97">
                  <a:extLst>
                    <a:ext uri="{FF2B5EF4-FFF2-40B4-BE49-F238E27FC236}">
                      <a16:creationId xmlns:a16="http://schemas.microsoft.com/office/drawing/2014/main" id="{06EF693D-034B-88C5-859C-1A35139B2941}"/>
                    </a:ext>
                  </a:extLst>
                </p:cNvPr>
                <p:cNvSpPr/>
                <p:nvPr/>
              </p:nvSpPr>
              <p:spPr>
                <a:xfrm>
                  <a:off x="6824392" y="2352173"/>
                  <a:ext cx="1158400" cy="998621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106">
                  <a:extLst>
                    <a:ext uri="{FF2B5EF4-FFF2-40B4-BE49-F238E27FC236}">
                      <a16:creationId xmlns:a16="http://schemas.microsoft.com/office/drawing/2014/main" id="{BD981574-BD39-5A6A-859B-03D1FADF9D93}"/>
                    </a:ext>
                  </a:extLst>
                </p:cNvPr>
                <p:cNvSpPr/>
                <p:nvPr/>
              </p:nvSpPr>
              <p:spPr>
                <a:xfrm>
                  <a:off x="5502603" y="3602455"/>
                  <a:ext cx="998621" cy="99862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Star: 5 Points 107">
                  <a:extLst>
                    <a:ext uri="{FF2B5EF4-FFF2-40B4-BE49-F238E27FC236}">
                      <a16:creationId xmlns:a16="http://schemas.microsoft.com/office/drawing/2014/main" id="{1A0E796B-8F3C-EC85-1115-3C8F63939A98}"/>
                    </a:ext>
                  </a:extLst>
                </p:cNvPr>
                <p:cNvSpPr/>
                <p:nvPr/>
              </p:nvSpPr>
              <p:spPr>
                <a:xfrm>
                  <a:off x="6904281" y="3602454"/>
                  <a:ext cx="998621" cy="998621"/>
                </a:xfrm>
                <a:prstGeom prst="star5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81" name="Graphique 80">
              <a:extLst>
                <a:ext uri="{FF2B5EF4-FFF2-40B4-BE49-F238E27FC236}">
                  <a16:creationId xmlns:a16="http://schemas.microsoft.com/office/drawing/2014/main" id="{F5680AE6-84C0-4492-D433-03A05687D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47621" y="3886116"/>
              <a:ext cx="605790" cy="605790"/>
            </a:xfrm>
            <a:prstGeom prst="rect">
              <a:avLst/>
            </a:prstGeom>
          </p:spPr>
        </p:pic>
        <p:grpSp>
          <p:nvGrpSpPr>
            <p:cNvPr id="44" name="Group 84">
              <a:extLst>
                <a:ext uri="{FF2B5EF4-FFF2-40B4-BE49-F238E27FC236}">
                  <a16:creationId xmlns:a16="http://schemas.microsoft.com/office/drawing/2014/main" id="{8CEDE61F-8C3D-F193-ED67-294D11BEBEDF}"/>
                </a:ext>
              </a:extLst>
            </p:cNvPr>
            <p:cNvGrpSpPr/>
            <p:nvPr/>
          </p:nvGrpSpPr>
          <p:grpSpPr>
            <a:xfrm>
              <a:off x="4868201" y="3978575"/>
              <a:ext cx="509427" cy="509427"/>
              <a:chOff x="8863263" y="4408782"/>
              <a:chExt cx="677536" cy="677536"/>
            </a:xfrm>
          </p:grpSpPr>
          <p:pic>
            <p:nvPicPr>
              <p:cNvPr id="46" name="Graphique 46">
                <a:extLst>
                  <a:ext uri="{FF2B5EF4-FFF2-40B4-BE49-F238E27FC236}">
                    <a16:creationId xmlns:a16="http://schemas.microsoft.com/office/drawing/2014/main" id="{22E5F200-175C-4C68-9CC1-49D62C13F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63263" y="4408782"/>
                <a:ext cx="677536" cy="677536"/>
              </a:xfrm>
              <a:prstGeom prst="rect">
                <a:avLst/>
              </a:prstGeom>
            </p:spPr>
          </p:pic>
          <p:grpSp>
            <p:nvGrpSpPr>
              <p:cNvPr id="47" name="Group 87">
                <a:extLst>
                  <a:ext uri="{FF2B5EF4-FFF2-40B4-BE49-F238E27FC236}">
                    <a16:creationId xmlns:a16="http://schemas.microsoft.com/office/drawing/2014/main" id="{C68A8577-77B2-52ED-9B68-B21667445B37}"/>
                  </a:ext>
                </a:extLst>
              </p:cNvPr>
              <p:cNvGrpSpPr/>
              <p:nvPr/>
            </p:nvGrpSpPr>
            <p:grpSpPr>
              <a:xfrm>
                <a:off x="9046828" y="4595357"/>
                <a:ext cx="321761" cy="305415"/>
                <a:chOff x="5212000" y="2005263"/>
                <a:chExt cx="2999874" cy="2847474"/>
              </a:xfrm>
            </p:grpSpPr>
            <p:sp>
              <p:nvSpPr>
                <p:cNvPr id="48" name="Rectangle: Rounded Corners 94">
                  <a:extLst>
                    <a:ext uri="{FF2B5EF4-FFF2-40B4-BE49-F238E27FC236}">
                      <a16:creationId xmlns:a16="http://schemas.microsoft.com/office/drawing/2014/main" id="{9A6743E2-C98A-F540-F09E-22B8BFED1955}"/>
                    </a:ext>
                  </a:extLst>
                </p:cNvPr>
                <p:cNvSpPr/>
                <p:nvPr/>
              </p:nvSpPr>
              <p:spPr>
                <a:xfrm>
                  <a:off x="5212000" y="2005263"/>
                  <a:ext cx="2999874" cy="284747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2F41997-F941-4FB3-1DE5-9A9D84199E69}"/>
                    </a:ext>
                  </a:extLst>
                </p:cNvPr>
                <p:cNvSpPr/>
                <p:nvPr/>
              </p:nvSpPr>
              <p:spPr>
                <a:xfrm>
                  <a:off x="5518886" y="2352173"/>
                  <a:ext cx="998621" cy="99862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97">
                  <a:extLst>
                    <a:ext uri="{FF2B5EF4-FFF2-40B4-BE49-F238E27FC236}">
                      <a16:creationId xmlns:a16="http://schemas.microsoft.com/office/drawing/2014/main" id="{CB79FDAB-FE4F-146A-C207-74F7F68B731E}"/>
                    </a:ext>
                  </a:extLst>
                </p:cNvPr>
                <p:cNvSpPr/>
                <p:nvPr/>
              </p:nvSpPr>
              <p:spPr>
                <a:xfrm>
                  <a:off x="6824392" y="2352173"/>
                  <a:ext cx="1158400" cy="998621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106">
                  <a:extLst>
                    <a:ext uri="{FF2B5EF4-FFF2-40B4-BE49-F238E27FC236}">
                      <a16:creationId xmlns:a16="http://schemas.microsoft.com/office/drawing/2014/main" id="{F0BFEAF8-CE95-0F48-C686-AA3A1C5390C1}"/>
                    </a:ext>
                  </a:extLst>
                </p:cNvPr>
                <p:cNvSpPr/>
                <p:nvPr/>
              </p:nvSpPr>
              <p:spPr>
                <a:xfrm>
                  <a:off x="5502603" y="3602455"/>
                  <a:ext cx="998621" cy="99862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Star: 5 Points 107">
                  <a:extLst>
                    <a:ext uri="{FF2B5EF4-FFF2-40B4-BE49-F238E27FC236}">
                      <a16:creationId xmlns:a16="http://schemas.microsoft.com/office/drawing/2014/main" id="{622D4F61-496F-B351-F69D-78AB49EE454B}"/>
                    </a:ext>
                  </a:extLst>
                </p:cNvPr>
                <p:cNvSpPr/>
                <p:nvPr/>
              </p:nvSpPr>
              <p:spPr>
                <a:xfrm>
                  <a:off x="6904281" y="3602454"/>
                  <a:ext cx="998621" cy="998621"/>
                </a:xfrm>
                <a:prstGeom prst="star5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5" name="Graphique 44">
              <a:extLst>
                <a:ext uri="{FF2B5EF4-FFF2-40B4-BE49-F238E27FC236}">
                  <a16:creationId xmlns:a16="http://schemas.microsoft.com/office/drawing/2014/main" id="{735F2E2E-C0C6-A38B-C866-DB2A46C6D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10133" y="3911900"/>
              <a:ext cx="605790" cy="605790"/>
            </a:xfrm>
            <a:prstGeom prst="rect">
              <a:avLst/>
            </a:prstGeom>
          </p:spPr>
        </p:pic>
        <p:cxnSp>
          <p:nvCxnSpPr>
            <p:cNvPr id="90" name="Straight Arrow Connector 14">
              <a:extLst>
                <a:ext uri="{FF2B5EF4-FFF2-40B4-BE49-F238E27FC236}">
                  <a16:creationId xmlns:a16="http://schemas.microsoft.com/office/drawing/2014/main" id="{385E3252-927F-AB00-BBC0-D629BDBE331B}"/>
                </a:ext>
              </a:extLst>
            </p:cNvPr>
            <p:cNvCxnSpPr>
              <a:endCxn id="45" idx="0"/>
            </p:cNvCxnSpPr>
            <p:nvPr/>
          </p:nvCxnSpPr>
          <p:spPr>
            <a:xfrm flipH="1">
              <a:off x="5713028" y="3125854"/>
              <a:ext cx="628042" cy="786046"/>
            </a:xfrm>
            <a:prstGeom prst="straightConnector1">
              <a:avLst/>
            </a:prstGeom>
            <a:ln w="22225">
              <a:solidFill>
                <a:srgbClr val="006F53"/>
              </a:solidFill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Arrow Connector 14">
              <a:extLst>
                <a:ext uri="{FF2B5EF4-FFF2-40B4-BE49-F238E27FC236}">
                  <a16:creationId xmlns:a16="http://schemas.microsoft.com/office/drawing/2014/main" id="{C4D6D5EE-988A-0110-42A4-DB37DDC196AE}"/>
                </a:ext>
              </a:extLst>
            </p:cNvPr>
            <p:cNvCxnSpPr/>
            <p:nvPr/>
          </p:nvCxnSpPr>
          <p:spPr>
            <a:xfrm flipH="1">
              <a:off x="7645625" y="2452435"/>
              <a:ext cx="0" cy="370722"/>
            </a:xfrm>
            <a:prstGeom prst="straightConnector1">
              <a:avLst/>
            </a:prstGeom>
            <a:ln w="22225">
              <a:solidFill>
                <a:srgbClr val="006F53"/>
              </a:solidFill>
              <a:headEnd type="triangl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Straight Arrow Connector 122">
              <a:extLst>
                <a:ext uri="{FF2B5EF4-FFF2-40B4-BE49-F238E27FC236}">
                  <a16:creationId xmlns:a16="http://schemas.microsoft.com/office/drawing/2014/main" id="{10B9BA1E-B101-E1EE-3159-BCEA32AFADFE}"/>
                </a:ext>
              </a:extLst>
            </p:cNvPr>
            <p:cNvCxnSpPr/>
            <p:nvPr/>
          </p:nvCxnSpPr>
          <p:spPr>
            <a:xfrm flipH="1">
              <a:off x="8547655" y="2463285"/>
              <a:ext cx="0" cy="359872"/>
            </a:xfrm>
            <a:prstGeom prst="straightConnector1">
              <a:avLst/>
            </a:prstGeom>
            <a:ln w="22225">
              <a:solidFill>
                <a:srgbClr val="006F53"/>
              </a:solidFill>
              <a:headEnd type="triangl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Straight Arrow Connector 123">
              <a:extLst>
                <a:ext uri="{FF2B5EF4-FFF2-40B4-BE49-F238E27FC236}">
                  <a16:creationId xmlns:a16="http://schemas.microsoft.com/office/drawing/2014/main" id="{AE092F4C-E0E2-0A3D-DCA8-FA66107AE42D}"/>
                </a:ext>
              </a:extLst>
            </p:cNvPr>
            <p:cNvCxnSpPr/>
            <p:nvPr/>
          </p:nvCxnSpPr>
          <p:spPr>
            <a:xfrm flipH="1">
              <a:off x="9428289" y="2463284"/>
              <a:ext cx="0" cy="359873"/>
            </a:xfrm>
            <a:prstGeom prst="straightConnector1">
              <a:avLst/>
            </a:prstGeom>
            <a:ln w="22225">
              <a:solidFill>
                <a:srgbClr val="006F53"/>
              </a:solidFill>
              <a:headEnd type="triangl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Arrow Connector 123">
              <a:extLst>
                <a:ext uri="{FF2B5EF4-FFF2-40B4-BE49-F238E27FC236}">
                  <a16:creationId xmlns:a16="http://schemas.microsoft.com/office/drawing/2014/main" id="{AC1E74B0-BEF6-5217-891D-E6DBA9C077C6}"/>
                </a:ext>
              </a:extLst>
            </p:cNvPr>
            <p:cNvCxnSpPr/>
            <p:nvPr/>
          </p:nvCxnSpPr>
          <p:spPr>
            <a:xfrm flipH="1">
              <a:off x="10336950" y="2474418"/>
              <a:ext cx="0" cy="348739"/>
            </a:xfrm>
            <a:prstGeom prst="straightConnector1">
              <a:avLst/>
            </a:prstGeom>
            <a:ln w="22225">
              <a:solidFill>
                <a:srgbClr val="006F53"/>
              </a:solidFill>
              <a:headEnd type="triangl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646CA514-431F-5B6E-7E10-93789257E199}"/>
                </a:ext>
              </a:extLst>
            </p:cNvPr>
            <p:cNvGrpSpPr/>
            <p:nvPr/>
          </p:nvGrpSpPr>
          <p:grpSpPr>
            <a:xfrm>
              <a:off x="9072693" y="4289332"/>
              <a:ext cx="1924332" cy="841278"/>
              <a:chOff x="8698631" y="2570984"/>
              <a:chExt cx="1924332" cy="841278"/>
            </a:xfrm>
          </p:grpSpPr>
          <p:cxnSp>
            <p:nvCxnSpPr>
              <p:cNvPr id="141" name="Connecteur droit avec flèche 140">
                <a:extLst>
                  <a:ext uri="{FF2B5EF4-FFF2-40B4-BE49-F238E27FC236}">
                    <a16:creationId xmlns:a16="http://schemas.microsoft.com/office/drawing/2014/main" id="{6D3B3B3E-275A-4789-2F2C-DD46D53CC5C8}"/>
                  </a:ext>
                </a:extLst>
              </p:cNvPr>
              <p:cNvCxnSpPr/>
              <p:nvPr/>
            </p:nvCxnSpPr>
            <p:spPr>
              <a:xfrm>
                <a:off x="8698631" y="2662825"/>
                <a:ext cx="635869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A1AB1AC7-315A-766D-478F-631491CD090C}"/>
                  </a:ext>
                </a:extLst>
              </p:cNvPr>
              <p:cNvSpPr txBox="1"/>
              <p:nvPr/>
            </p:nvSpPr>
            <p:spPr>
              <a:xfrm>
                <a:off x="9395223" y="2570984"/>
                <a:ext cx="1227740" cy="18465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fr-FR" sz="1200"/>
                  <a:t>Data Transfer</a:t>
                </a:r>
              </a:p>
            </p:txBody>
          </p:sp>
          <p:cxnSp>
            <p:nvCxnSpPr>
              <p:cNvPr id="145" name="Straight Arrow Connector 14">
                <a:extLst>
                  <a:ext uri="{FF2B5EF4-FFF2-40B4-BE49-F238E27FC236}">
                    <a16:creationId xmlns:a16="http://schemas.microsoft.com/office/drawing/2014/main" id="{30E87C31-1703-875C-BEB9-9B443B0BFA0B}"/>
                  </a:ext>
                </a:extLst>
              </p:cNvPr>
              <p:cNvCxnSpPr/>
              <p:nvPr/>
            </p:nvCxnSpPr>
            <p:spPr>
              <a:xfrm flipH="1">
                <a:off x="8734425" y="2972184"/>
                <a:ext cx="567835" cy="0"/>
              </a:xfrm>
              <a:prstGeom prst="straightConnector1">
                <a:avLst/>
              </a:prstGeom>
              <a:ln w="22225">
                <a:solidFill>
                  <a:srgbClr val="006F53"/>
                </a:solidFill>
                <a:headEnd type="triangle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A337AEAB-3AD7-CFCF-8E20-3095B071DF20}"/>
                  </a:ext>
                </a:extLst>
              </p:cNvPr>
              <p:cNvSpPr txBox="1"/>
              <p:nvPr/>
            </p:nvSpPr>
            <p:spPr>
              <a:xfrm>
                <a:off x="9395223" y="2858264"/>
                <a:ext cx="1227740" cy="553998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r>
                  <a:rPr lang="fr-FR" sz="1200"/>
                  <a:t>Administration, Configuration, Monitoring</a:t>
                </a:r>
              </a:p>
            </p:txBody>
          </p:sp>
        </p:grpSp>
        <p:cxnSp>
          <p:nvCxnSpPr>
            <p:cNvPr id="91" name="Straight Arrow Connector 14">
              <a:extLst>
                <a:ext uri="{FF2B5EF4-FFF2-40B4-BE49-F238E27FC236}">
                  <a16:creationId xmlns:a16="http://schemas.microsoft.com/office/drawing/2014/main" id="{740F9309-C5FD-DD98-FF08-09BC7E353DDA}"/>
                </a:ext>
              </a:extLst>
            </p:cNvPr>
            <p:cNvCxnSpPr>
              <a:endCxn id="81" idx="0"/>
            </p:cNvCxnSpPr>
            <p:nvPr/>
          </p:nvCxnSpPr>
          <p:spPr>
            <a:xfrm>
              <a:off x="6615564" y="3125854"/>
              <a:ext cx="534952" cy="760262"/>
            </a:xfrm>
            <a:prstGeom prst="straightConnector1">
              <a:avLst/>
            </a:prstGeom>
            <a:ln w="22225">
              <a:solidFill>
                <a:srgbClr val="006F53"/>
              </a:solidFill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74" name="Groupe 173">
              <a:extLst>
                <a:ext uri="{FF2B5EF4-FFF2-40B4-BE49-F238E27FC236}">
                  <a16:creationId xmlns:a16="http://schemas.microsoft.com/office/drawing/2014/main" id="{08C9165B-35A3-FF3E-5F4A-69533B07F161}"/>
                </a:ext>
              </a:extLst>
            </p:cNvPr>
            <p:cNvGrpSpPr/>
            <p:nvPr/>
          </p:nvGrpSpPr>
          <p:grpSpPr>
            <a:xfrm>
              <a:off x="7419723" y="1929788"/>
              <a:ext cx="714014" cy="468751"/>
              <a:chOff x="7419723" y="1929788"/>
              <a:chExt cx="714014" cy="468751"/>
            </a:xfrm>
          </p:grpSpPr>
          <p:pic>
            <p:nvPicPr>
              <p:cNvPr id="26" name="Graphique 25">
                <a:extLst>
                  <a:ext uri="{FF2B5EF4-FFF2-40B4-BE49-F238E27FC236}">
                    <a16:creationId xmlns:a16="http://schemas.microsoft.com/office/drawing/2014/main" id="{CD52FB4B-245B-DCC2-D690-B02060046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19723" y="1929788"/>
                <a:ext cx="468751" cy="468751"/>
              </a:xfrm>
              <a:prstGeom prst="rect">
                <a:avLst/>
              </a:prstGeom>
            </p:spPr>
          </p:pic>
          <p:grpSp>
            <p:nvGrpSpPr>
              <p:cNvPr id="87" name="Group 87">
                <a:extLst>
                  <a:ext uri="{FF2B5EF4-FFF2-40B4-BE49-F238E27FC236}">
                    <a16:creationId xmlns:a16="http://schemas.microsoft.com/office/drawing/2014/main" id="{7CCAF3F3-8C38-AC70-D61A-23C19C336AC8}"/>
                  </a:ext>
                </a:extLst>
              </p:cNvPr>
              <p:cNvGrpSpPr/>
              <p:nvPr/>
            </p:nvGrpSpPr>
            <p:grpSpPr>
              <a:xfrm>
                <a:off x="7891811" y="2097810"/>
                <a:ext cx="241926" cy="229636"/>
                <a:chOff x="5212000" y="2005263"/>
                <a:chExt cx="2999874" cy="2847474"/>
              </a:xfrm>
            </p:grpSpPr>
            <p:sp>
              <p:nvSpPr>
                <p:cNvPr id="88" name="Rectangle: Rounded Corners 94">
                  <a:extLst>
                    <a:ext uri="{FF2B5EF4-FFF2-40B4-BE49-F238E27FC236}">
                      <a16:creationId xmlns:a16="http://schemas.microsoft.com/office/drawing/2014/main" id="{961104B1-C4B1-2C51-AE63-788484A276FD}"/>
                    </a:ext>
                  </a:extLst>
                </p:cNvPr>
                <p:cNvSpPr/>
                <p:nvPr/>
              </p:nvSpPr>
              <p:spPr>
                <a:xfrm>
                  <a:off x="5212000" y="2005263"/>
                  <a:ext cx="2999874" cy="284747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3FC80DE1-6280-89E7-C8F2-CB55C45C407D}"/>
                    </a:ext>
                  </a:extLst>
                </p:cNvPr>
                <p:cNvSpPr/>
                <p:nvPr/>
              </p:nvSpPr>
              <p:spPr>
                <a:xfrm>
                  <a:off x="5518886" y="2352173"/>
                  <a:ext cx="998621" cy="99862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Isosceles Triangle 97">
                  <a:extLst>
                    <a:ext uri="{FF2B5EF4-FFF2-40B4-BE49-F238E27FC236}">
                      <a16:creationId xmlns:a16="http://schemas.microsoft.com/office/drawing/2014/main" id="{4B755B9F-8610-9E90-84B0-4FE9E2E80D69}"/>
                    </a:ext>
                  </a:extLst>
                </p:cNvPr>
                <p:cNvSpPr/>
                <p:nvPr/>
              </p:nvSpPr>
              <p:spPr>
                <a:xfrm>
                  <a:off x="6824392" y="2352173"/>
                  <a:ext cx="1158400" cy="998621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106">
                  <a:extLst>
                    <a:ext uri="{FF2B5EF4-FFF2-40B4-BE49-F238E27FC236}">
                      <a16:creationId xmlns:a16="http://schemas.microsoft.com/office/drawing/2014/main" id="{50C0C99D-14D1-A463-0D08-38CFE091862B}"/>
                    </a:ext>
                  </a:extLst>
                </p:cNvPr>
                <p:cNvSpPr/>
                <p:nvPr/>
              </p:nvSpPr>
              <p:spPr>
                <a:xfrm>
                  <a:off x="5502603" y="3602455"/>
                  <a:ext cx="998621" cy="99862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Star: 5 Points 107">
                  <a:extLst>
                    <a:ext uri="{FF2B5EF4-FFF2-40B4-BE49-F238E27FC236}">
                      <a16:creationId xmlns:a16="http://schemas.microsoft.com/office/drawing/2014/main" id="{942F47D1-5EA5-C213-36FA-2BC94EA061F5}"/>
                    </a:ext>
                  </a:extLst>
                </p:cNvPr>
                <p:cNvSpPr/>
                <p:nvPr/>
              </p:nvSpPr>
              <p:spPr>
                <a:xfrm>
                  <a:off x="6904281" y="3602454"/>
                  <a:ext cx="998621" cy="998621"/>
                </a:xfrm>
                <a:prstGeom prst="star5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4" name="Groupe 153">
              <a:extLst>
                <a:ext uri="{FF2B5EF4-FFF2-40B4-BE49-F238E27FC236}">
                  <a16:creationId xmlns:a16="http://schemas.microsoft.com/office/drawing/2014/main" id="{E886FBD1-9B2F-AD30-8A7B-5B9A344D1DE2}"/>
                </a:ext>
              </a:extLst>
            </p:cNvPr>
            <p:cNvGrpSpPr/>
            <p:nvPr/>
          </p:nvGrpSpPr>
          <p:grpSpPr>
            <a:xfrm>
              <a:off x="10068654" y="1929788"/>
              <a:ext cx="716049" cy="468751"/>
              <a:chOff x="10125804" y="1929788"/>
              <a:chExt cx="716049" cy="468751"/>
            </a:xfrm>
          </p:grpSpPr>
          <p:pic>
            <p:nvPicPr>
              <p:cNvPr id="93" name="Graphique 92">
                <a:extLst>
                  <a:ext uri="{FF2B5EF4-FFF2-40B4-BE49-F238E27FC236}">
                    <a16:creationId xmlns:a16="http://schemas.microsoft.com/office/drawing/2014/main" id="{7BF06301-C590-0C67-231E-AC7F10178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125804" y="1929788"/>
                <a:ext cx="468751" cy="468751"/>
              </a:xfrm>
              <a:prstGeom prst="rect">
                <a:avLst/>
              </a:prstGeom>
            </p:spPr>
          </p:pic>
          <p:grpSp>
            <p:nvGrpSpPr>
              <p:cNvPr id="98" name="Group 87">
                <a:extLst>
                  <a:ext uri="{FF2B5EF4-FFF2-40B4-BE49-F238E27FC236}">
                    <a16:creationId xmlns:a16="http://schemas.microsoft.com/office/drawing/2014/main" id="{CC330B01-953F-36AE-9299-883FE6FEA6BF}"/>
                  </a:ext>
                </a:extLst>
              </p:cNvPr>
              <p:cNvGrpSpPr/>
              <p:nvPr/>
            </p:nvGrpSpPr>
            <p:grpSpPr>
              <a:xfrm>
                <a:off x="10599927" y="2104440"/>
                <a:ext cx="241926" cy="229636"/>
                <a:chOff x="5212000" y="2005263"/>
                <a:chExt cx="2999874" cy="2847474"/>
              </a:xfrm>
            </p:grpSpPr>
            <p:sp>
              <p:nvSpPr>
                <p:cNvPr id="103" name="Rectangle: Rounded Corners 94">
                  <a:extLst>
                    <a:ext uri="{FF2B5EF4-FFF2-40B4-BE49-F238E27FC236}">
                      <a16:creationId xmlns:a16="http://schemas.microsoft.com/office/drawing/2014/main" id="{22255126-DE52-11AB-FC31-7F5911FE6337}"/>
                    </a:ext>
                  </a:extLst>
                </p:cNvPr>
                <p:cNvSpPr/>
                <p:nvPr/>
              </p:nvSpPr>
              <p:spPr>
                <a:xfrm>
                  <a:off x="5212000" y="2005263"/>
                  <a:ext cx="2999874" cy="284747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884410A-1AA7-6444-8DD8-72209A88FC4E}"/>
                    </a:ext>
                  </a:extLst>
                </p:cNvPr>
                <p:cNvSpPr/>
                <p:nvPr/>
              </p:nvSpPr>
              <p:spPr>
                <a:xfrm>
                  <a:off x="5518886" y="2352173"/>
                  <a:ext cx="998621" cy="99862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Isosceles Triangle 97">
                  <a:extLst>
                    <a:ext uri="{FF2B5EF4-FFF2-40B4-BE49-F238E27FC236}">
                      <a16:creationId xmlns:a16="http://schemas.microsoft.com/office/drawing/2014/main" id="{125482E7-690B-30D4-01A2-6BCFBFB196E2}"/>
                    </a:ext>
                  </a:extLst>
                </p:cNvPr>
                <p:cNvSpPr/>
                <p:nvPr/>
              </p:nvSpPr>
              <p:spPr>
                <a:xfrm>
                  <a:off x="6824392" y="2352173"/>
                  <a:ext cx="1158400" cy="998621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6">
                  <a:extLst>
                    <a:ext uri="{FF2B5EF4-FFF2-40B4-BE49-F238E27FC236}">
                      <a16:creationId xmlns:a16="http://schemas.microsoft.com/office/drawing/2014/main" id="{3D9772BC-DFAD-D8D9-4CF6-CBD7F6B68BD2}"/>
                    </a:ext>
                  </a:extLst>
                </p:cNvPr>
                <p:cNvSpPr/>
                <p:nvPr/>
              </p:nvSpPr>
              <p:spPr>
                <a:xfrm>
                  <a:off x="5502603" y="3602455"/>
                  <a:ext cx="998621" cy="99862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Star: 5 Points 107">
                  <a:extLst>
                    <a:ext uri="{FF2B5EF4-FFF2-40B4-BE49-F238E27FC236}">
                      <a16:creationId xmlns:a16="http://schemas.microsoft.com/office/drawing/2014/main" id="{DDDF4206-515F-7C32-F8B5-E9FB838928A6}"/>
                    </a:ext>
                  </a:extLst>
                </p:cNvPr>
                <p:cNvSpPr/>
                <p:nvPr/>
              </p:nvSpPr>
              <p:spPr>
                <a:xfrm>
                  <a:off x="6904281" y="3602454"/>
                  <a:ext cx="998621" cy="998621"/>
                </a:xfrm>
                <a:prstGeom prst="star5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D57403E3-1A42-0F28-7438-42657E25FA1D}"/>
                </a:ext>
              </a:extLst>
            </p:cNvPr>
            <p:cNvGrpSpPr/>
            <p:nvPr/>
          </p:nvGrpSpPr>
          <p:grpSpPr>
            <a:xfrm>
              <a:off x="8302855" y="1929788"/>
              <a:ext cx="713378" cy="468751"/>
              <a:chOff x="8381755" y="1929788"/>
              <a:chExt cx="713378" cy="468751"/>
            </a:xfrm>
          </p:grpSpPr>
          <p:pic>
            <p:nvPicPr>
              <p:cNvPr id="40" name="Graphique 39">
                <a:extLst>
                  <a:ext uri="{FF2B5EF4-FFF2-40B4-BE49-F238E27FC236}">
                    <a16:creationId xmlns:a16="http://schemas.microsoft.com/office/drawing/2014/main" id="{BD65656D-5E81-06E1-4828-83D9F4AA0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381755" y="1929788"/>
                <a:ext cx="468751" cy="468751"/>
              </a:xfrm>
              <a:prstGeom prst="rect">
                <a:avLst/>
              </a:prstGeom>
            </p:spPr>
          </p:pic>
          <p:grpSp>
            <p:nvGrpSpPr>
              <p:cNvPr id="109" name="Group 87">
                <a:extLst>
                  <a:ext uri="{FF2B5EF4-FFF2-40B4-BE49-F238E27FC236}">
                    <a16:creationId xmlns:a16="http://schemas.microsoft.com/office/drawing/2014/main" id="{42B189B5-B1ED-60B1-A2B2-5F17A73264F4}"/>
                  </a:ext>
                </a:extLst>
              </p:cNvPr>
              <p:cNvGrpSpPr/>
              <p:nvPr/>
            </p:nvGrpSpPr>
            <p:grpSpPr>
              <a:xfrm>
                <a:off x="8853207" y="2091523"/>
                <a:ext cx="241926" cy="229636"/>
                <a:chOff x="5212000" y="2005263"/>
                <a:chExt cx="2999874" cy="2847474"/>
              </a:xfrm>
            </p:grpSpPr>
            <p:sp>
              <p:nvSpPr>
                <p:cNvPr id="111" name="Rectangle: Rounded Corners 94">
                  <a:extLst>
                    <a:ext uri="{FF2B5EF4-FFF2-40B4-BE49-F238E27FC236}">
                      <a16:creationId xmlns:a16="http://schemas.microsoft.com/office/drawing/2014/main" id="{253FA6F8-5BC2-513B-24A7-928E33CAFAEC}"/>
                    </a:ext>
                  </a:extLst>
                </p:cNvPr>
                <p:cNvSpPr/>
                <p:nvPr/>
              </p:nvSpPr>
              <p:spPr>
                <a:xfrm>
                  <a:off x="5212000" y="2005263"/>
                  <a:ext cx="2999874" cy="284747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FEC531CE-DEF9-C89C-68D7-C6EC531C15AB}"/>
                    </a:ext>
                  </a:extLst>
                </p:cNvPr>
                <p:cNvSpPr/>
                <p:nvPr/>
              </p:nvSpPr>
              <p:spPr>
                <a:xfrm>
                  <a:off x="5518886" y="2352173"/>
                  <a:ext cx="998621" cy="99862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Isosceles Triangle 97">
                  <a:extLst>
                    <a:ext uri="{FF2B5EF4-FFF2-40B4-BE49-F238E27FC236}">
                      <a16:creationId xmlns:a16="http://schemas.microsoft.com/office/drawing/2014/main" id="{E4361190-14DB-BDC5-9172-AD1DDF167B17}"/>
                    </a:ext>
                  </a:extLst>
                </p:cNvPr>
                <p:cNvSpPr/>
                <p:nvPr/>
              </p:nvSpPr>
              <p:spPr>
                <a:xfrm>
                  <a:off x="6824392" y="2352173"/>
                  <a:ext cx="1158400" cy="998621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06">
                  <a:extLst>
                    <a:ext uri="{FF2B5EF4-FFF2-40B4-BE49-F238E27FC236}">
                      <a16:creationId xmlns:a16="http://schemas.microsoft.com/office/drawing/2014/main" id="{E68583D3-9853-2A01-8A43-9DCBC88FF8BB}"/>
                    </a:ext>
                  </a:extLst>
                </p:cNvPr>
                <p:cNvSpPr/>
                <p:nvPr/>
              </p:nvSpPr>
              <p:spPr>
                <a:xfrm>
                  <a:off x="5502603" y="3602455"/>
                  <a:ext cx="998621" cy="99862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Star: 5 Points 107">
                  <a:extLst>
                    <a:ext uri="{FF2B5EF4-FFF2-40B4-BE49-F238E27FC236}">
                      <a16:creationId xmlns:a16="http://schemas.microsoft.com/office/drawing/2014/main" id="{62F6AC19-37E2-F010-26E9-4AD617636635}"/>
                    </a:ext>
                  </a:extLst>
                </p:cNvPr>
                <p:cNvSpPr/>
                <p:nvPr/>
              </p:nvSpPr>
              <p:spPr>
                <a:xfrm>
                  <a:off x="6904281" y="3602454"/>
                  <a:ext cx="998621" cy="998621"/>
                </a:xfrm>
                <a:prstGeom prst="star5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376D6090-3C02-A6E1-7917-95E29AB77D26}"/>
                </a:ext>
              </a:extLst>
            </p:cNvPr>
            <p:cNvGrpSpPr/>
            <p:nvPr/>
          </p:nvGrpSpPr>
          <p:grpSpPr>
            <a:xfrm>
              <a:off x="9185351" y="1929788"/>
              <a:ext cx="714186" cy="468751"/>
              <a:chOff x="9220125" y="1929788"/>
              <a:chExt cx="714186" cy="468751"/>
            </a:xfrm>
          </p:grpSpPr>
          <p:pic>
            <p:nvPicPr>
              <p:cNvPr id="39" name="Graphique 38">
                <a:extLst>
                  <a:ext uri="{FF2B5EF4-FFF2-40B4-BE49-F238E27FC236}">
                    <a16:creationId xmlns:a16="http://schemas.microsoft.com/office/drawing/2014/main" id="{1B2FD43D-CDDD-C30D-3323-C117B453B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220125" y="1929788"/>
                <a:ext cx="468751" cy="468751"/>
              </a:xfrm>
              <a:prstGeom prst="rect">
                <a:avLst/>
              </a:prstGeom>
            </p:spPr>
          </p:pic>
          <p:grpSp>
            <p:nvGrpSpPr>
              <p:cNvPr id="134" name="Group 87">
                <a:extLst>
                  <a:ext uri="{FF2B5EF4-FFF2-40B4-BE49-F238E27FC236}">
                    <a16:creationId xmlns:a16="http://schemas.microsoft.com/office/drawing/2014/main" id="{EDC4966E-CD10-EC6E-94EC-B82F1AADF84D}"/>
                  </a:ext>
                </a:extLst>
              </p:cNvPr>
              <p:cNvGrpSpPr/>
              <p:nvPr/>
            </p:nvGrpSpPr>
            <p:grpSpPr>
              <a:xfrm>
                <a:off x="9692385" y="2104017"/>
                <a:ext cx="241926" cy="229636"/>
                <a:chOff x="5212000" y="2005263"/>
                <a:chExt cx="2999874" cy="2847474"/>
              </a:xfrm>
            </p:grpSpPr>
            <p:sp>
              <p:nvSpPr>
                <p:cNvPr id="135" name="Rectangle: Rounded Corners 94">
                  <a:extLst>
                    <a:ext uri="{FF2B5EF4-FFF2-40B4-BE49-F238E27FC236}">
                      <a16:creationId xmlns:a16="http://schemas.microsoft.com/office/drawing/2014/main" id="{A6351A02-2CC9-2668-5603-258E82C43507}"/>
                    </a:ext>
                  </a:extLst>
                </p:cNvPr>
                <p:cNvSpPr/>
                <p:nvPr/>
              </p:nvSpPr>
              <p:spPr>
                <a:xfrm>
                  <a:off x="5212000" y="2005263"/>
                  <a:ext cx="2999874" cy="284747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D7A6FF-AF5C-7643-412E-7DDA166E9560}"/>
                    </a:ext>
                  </a:extLst>
                </p:cNvPr>
                <p:cNvSpPr/>
                <p:nvPr/>
              </p:nvSpPr>
              <p:spPr>
                <a:xfrm>
                  <a:off x="5518886" y="2352173"/>
                  <a:ext cx="998621" cy="99862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Isosceles Triangle 97">
                  <a:extLst>
                    <a:ext uri="{FF2B5EF4-FFF2-40B4-BE49-F238E27FC236}">
                      <a16:creationId xmlns:a16="http://schemas.microsoft.com/office/drawing/2014/main" id="{59BE80F7-7BAF-CFEC-72A2-2A8154B50AA6}"/>
                    </a:ext>
                  </a:extLst>
                </p:cNvPr>
                <p:cNvSpPr/>
                <p:nvPr/>
              </p:nvSpPr>
              <p:spPr>
                <a:xfrm>
                  <a:off x="6824392" y="2352173"/>
                  <a:ext cx="1158400" cy="998621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06">
                  <a:extLst>
                    <a:ext uri="{FF2B5EF4-FFF2-40B4-BE49-F238E27FC236}">
                      <a16:creationId xmlns:a16="http://schemas.microsoft.com/office/drawing/2014/main" id="{E76B2573-9380-7546-F415-F0439EB894BE}"/>
                    </a:ext>
                  </a:extLst>
                </p:cNvPr>
                <p:cNvSpPr/>
                <p:nvPr/>
              </p:nvSpPr>
              <p:spPr>
                <a:xfrm>
                  <a:off x="5502603" y="3602455"/>
                  <a:ext cx="998621" cy="998621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Star: 5 Points 107">
                  <a:extLst>
                    <a:ext uri="{FF2B5EF4-FFF2-40B4-BE49-F238E27FC236}">
                      <a16:creationId xmlns:a16="http://schemas.microsoft.com/office/drawing/2014/main" id="{3D96FF23-9B10-4F96-4316-CF1C0171B910}"/>
                    </a:ext>
                  </a:extLst>
                </p:cNvPr>
                <p:cNvSpPr/>
                <p:nvPr/>
              </p:nvSpPr>
              <p:spPr>
                <a:xfrm>
                  <a:off x="6904281" y="3602454"/>
                  <a:ext cx="998621" cy="998621"/>
                </a:xfrm>
                <a:prstGeom prst="star5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8FDF2F3-0484-9FEC-A460-406DA17D5A70}"/>
                </a:ext>
              </a:extLst>
            </p:cNvPr>
            <p:cNvCxnSpPr/>
            <p:nvPr/>
          </p:nvCxnSpPr>
          <p:spPr>
            <a:xfrm>
              <a:off x="6847621" y="2826299"/>
              <a:ext cx="3498070" cy="0"/>
            </a:xfrm>
            <a:prstGeom prst="line">
              <a:avLst/>
            </a:prstGeom>
            <a:ln w="22225">
              <a:solidFill>
                <a:srgbClr val="006F53"/>
              </a:solidFill>
              <a:headEnd type="triangle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1997E12-AD29-19B4-F60D-953CEE3A222F}"/>
                </a:ext>
              </a:extLst>
            </p:cNvPr>
            <p:cNvGrpSpPr/>
            <p:nvPr/>
          </p:nvGrpSpPr>
          <p:grpSpPr>
            <a:xfrm>
              <a:off x="5052110" y="2474418"/>
              <a:ext cx="1723147" cy="651436"/>
              <a:chOff x="5675846" y="2612211"/>
              <a:chExt cx="1723147" cy="651436"/>
            </a:xfrm>
          </p:grpSpPr>
          <p:pic>
            <p:nvPicPr>
              <p:cNvPr id="83" name="Graphique 82">
                <a:extLst>
                  <a:ext uri="{FF2B5EF4-FFF2-40B4-BE49-F238E27FC236}">
                    <a16:creationId xmlns:a16="http://schemas.microsoft.com/office/drawing/2014/main" id="{4D831290-82F0-19E2-CC22-789AF8B3C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93203" y="2645149"/>
                <a:ext cx="605790" cy="605790"/>
              </a:xfrm>
              <a:prstGeom prst="rect">
                <a:avLst/>
              </a:prstGeom>
            </p:spPr>
          </p:pic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23E5DFA2-07F0-228B-B640-397CFE5C8C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8333" r="11869" b="1112"/>
              <a:stretch>
                <a:fillRect/>
              </a:stretch>
            </p:blipFill>
            <p:spPr>
              <a:xfrm>
                <a:off x="5675846" y="2612211"/>
                <a:ext cx="986065" cy="651436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bg1">
                    <a:lumMod val="50000"/>
                  </a:schemeClr>
                </a:outerShdw>
              </a:effectLst>
            </p:spPr>
          </p:pic>
        </p:grpSp>
        <p:cxnSp>
          <p:nvCxnSpPr>
            <p:cNvPr id="160" name="Connecteur droit avec flèche 159">
              <a:extLst>
                <a:ext uri="{FF2B5EF4-FFF2-40B4-BE49-F238E27FC236}">
                  <a16:creationId xmlns:a16="http://schemas.microsoft.com/office/drawing/2014/main" id="{8E0F8B76-AD43-8D7B-BD76-5B134974F7EA}"/>
                </a:ext>
              </a:extLst>
            </p:cNvPr>
            <p:cNvCxnSpPr>
              <a:endCxn id="97" idx="2"/>
            </p:cNvCxnSpPr>
            <p:nvPr/>
          </p:nvCxnSpPr>
          <p:spPr>
            <a:xfrm flipV="1">
              <a:off x="5870183" y="2307150"/>
              <a:ext cx="2173484" cy="1578966"/>
            </a:xfrm>
            <a:prstGeom prst="curved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B2C86D24-F09E-66D4-A0C3-E00A0DB62AFB}"/>
                </a:ext>
              </a:extLst>
            </p:cNvPr>
            <p:cNvCxnSpPr/>
            <p:nvPr/>
          </p:nvCxnSpPr>
          <p:spPr>
            <a:xfrm flipV="1">
              <a:off x="5999214" y="2319854"/>
              <a:ext cx="2887988" cy="1632504"/>
            </a:xfrm>
            <a:prstGeom prst="curved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F1C5AC6B-6642-D8E7-A495-2C6B5891AA3D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7453411" y="2313357"/>
              <a:ext cx="2356056" cy="1651633"/>
            </a:xfrm>
            <a:prstGeom prst="curved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8DB92702-E7A3-DA94-6D72-7B26BB4C7F7D}"/>
                </a:ext>
              </a:extLst>
            </p:cNvPr>
            <p:cNvCxnSpPr>
              <a:stCxn id="81" idx="3"/>
              <a:endCxn id="108" idx="2"/>
            </p:cNvCxnSpPr>
            <p:nvPr/>
          </p:nvCxnSpPr>
          <p:spPr>
            <a:xfrm flipV="1">
              <a:off x="7453411" y="2313780"/>
              <a:ext cx="3241222" cy="1875231"/>
            </a:xfrm>
            <a:prstGeom prst="curved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67577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9044.0"/>
  <p:tag name="AS_RELEASE_DATE" val="2018.09.12"/>
  <p:tag name="AS_TITLE" val="Aspose.Slides for .NET 4.0"/>
  <p:tag name="AS_VERSION" val="18.9"/>
</p:tagLst>
</file>

<file path=ppt/theme/theme1.xml><?xml version="1.0" encoding="utf-8"?>
<a:theme xmlns:r="http://schemas.openxmlformats.org/officeDocument/2006/relationships" xmlns:a="http://schemas.openxmlformats.org/drawingml/2006/main" name="Atempo">
  <a:themeElements>
    <a:clrScheme name="Atempo_Couleurs">
      <a:dk1>
        <a:sysClr val="windowText" lastClr="000000"/>
      </a:dk1>
      <a:lt1>
        <a:sysClr val="window" lastClr="FFFFFF"/>
      </a:lt1>
      <a:dk2>
        <a:srgbClr val="192144"/>
      </a:dk2>
      <a:lt2>
        <a:srgbClr val="E6E6E6"/>
      </a:lt2>
      <a:accent1>
        <a:srgbClr val="0075BC"/>
      </a:accent1>
      <a:accent2>
        <a:srgbClr val="007A62"/>
      </a:accent2>
      <a:accent3>
        <a:srgbClr val="77D4A5"/>
      </a:accent3>
      <a:accent4>
        <a:srgbClr val="5344C2"/>
      </a:accent4>
      <a:accent5>
        <a:srgbClr val="7382ED"/>
      </a:accent5>
      <a:accent6>
        <a:srgbClr val="9E2644"/>
      </a:accent6>
      <a:hlink>
        <a:srgbClr val="192144"/>
      </a:hlink>
      <a:folHlink>
        <a:srgbClr val="192144"/>
      </a:folHlink>
    </a:clrScheme>
    <a:fontScheme name="Atempo_Polices">
      <a:majorFont>
        <a:latin typeface="Epilogue"/>
        <a:ea typeface="Arial"/>
        <a:cs typeface="Arial"/>
      </a:majorFont>
      <a:minorFont>
        <a:latin typeface="Epilogu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0" rIns="36000" bIns="0" rtlCol="0">
        <a:spAutoFit/>
      </a:bodyPr>
      <a:lstStyle>
        <a:defPPr>
          <a:defRPr sz="1400"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Atempo template 2022.potx" id="{81EF0AFB-9229-42CC-94A5-54344F51CA34}" vid="{5DE63700-106D-4782-B1CC-331665EF92CB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Atempo Protection">
  <a:themeElements>
    <a:clrScheme name="Atempo_Couleurs">
      <a:dk1>
        <a:sysClr val="windowText" lastClr="000000"/>
      </a:dk1>
      <a:lt1>
        <a:sysClr val="window" lastClr="FFFFFF"/>
      </a:lt1>
      <a:dk2>
        <a:srgbClr val="192144"/>
      </a:dk2>
      <a:lt2>
        <a:srgbClr val="E6E6E6"/>
      </a:lt2>
      <a:accent1>
        <a:srgbClr val="0075BC"/>
      </a:accent1>
      <a:accent2>
        <a:srgbClr val="007A62"/>
      </a:accent2>
      <a:accent3>
        <a:srgbClr val="77D4A5"/>
      </a:accent3>
      <a:accent4>
        <a:srgbClr val="5344C2"/>
      </a:accent4>
      <a:accent5>
        <a:srgbClr val="7382ED"/>
      </a:accent5>
      <a:accent6>
        <a:srgbClr val="9E2644"/>
      </a:accent6>
      <a:hlink>
        <a:srgbClr val="192144"/>
      </a:hlink>
      <a:folHlink>
        <a:srgbClr val="192144"/>
      </a:folHlink>
    </a:clrScheme>
    <a:fontScheme name="Atempo_Polices">
      <a:majorFont>
        <a:latin typeface="Epilogue"/>
        <a:ea typeface="Arial"/>
        <a:cs typeface="Arial"/>
      </a:majorFont>
      <a:minorFont>
        <a:latin typeface="Epilogu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0" rIns="36000" bIns="0" rtlCol="0">
        <a:spAutoFit/>
      </a:bodyPr>
      <a:lstStyle>
        <a:defPPr>
          <a:defRPr sz="1400"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Atempo template 2022.potx" id="{81EF0AFB-9229-42CC-94A5-54344F51CA34}" vid="{1A0D615D-4BBE-47B4-B7FA-5D0A75BC719C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Atempo Management">
  <a:themeElements>
    <a:clrScheme name="Atempo_Couleurs">
      <a:dk1>
        <a:sysClr val="windowText" lastClr="000000"/>
      </a:dk1>
      <a:lt1>
        <a:sysClr val="window" lastClr="FFFFFF"/>
      </a:lt1>
      <a:dk2>
        <a:srgbClr val="192144"/>
      </a:dk2>
      <a:lt2>
        <a:srgbClr val="E6E6E6"/>
      </a:lt2>
      <a:accent1>
        <a:srgbClr val="0075BC"/>
      </a:accent1>
      <a:accent2>
        <a:srgbClr val="007A62"/>
      </a:accent2>
      <a:accent3>
        <a:srgbClr val="77D4A5"/>
      </a:accent3>
      <a:accent4>
        <a:srgbClr val="5344C2"/>
      </a:accent4>
      <a:accent5>
        <a:srgbClr val="7382ED"/>
      </a:accent5>
      <a:accent6>
        <a:srgbClr val="9E2644"/>
      </a:accent6>
      <a:hlink>
        <a:srgbClr val="192144"/>
      </a:hlink>
      <a:folHlink>
        <a:srgbClr val="192144"/>
      </a:folHlink>
    </a:clrScheme>
    <a:fontScheme name="Atempo_Polices">
      <a:majorFont>
        <a:latin typeface="Epilogue"/>
        <a:ea typeface="Arial"/>
        <a:cs typeface="Arial"/>
      </a:majorFont>
      <a:minorFont>
        <a:latin typeface="Epilogu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0" rIns="36000" bIns="0" rtlCol="0">
        <a:spAutoFit/>
      </a:bodyPr>
      <a:lstStyle>
        <a:defPPr>
          <a:defRPr sz="1400"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Atempo template 2022.potx" id="{81EF0AFB-9229-42CC-94A5-54344F51CA34}" vid="{551AA963-17B1-445A-8377-6F9E43EB0728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68058EB1623047B340AF62D3C47D06" ma:contentTypeVersion="16" ma:contentTypeDescription="Create a new document." ma:contentTypeScope="" ma:versionID="82b11948d3e9bf68f55f43ed6c329686">
  <xsd:schema xmlns:xsd="http://www.w3.org/2001/XMLSchema" xmlns:xs="http://www.w3.org/2001/XMLSchema" xmlns:p="http://schemas.microsoft.com/office/2006/metadata/properties" xmlns:ns2="bcdbc072-e6b2-46aa-8588-bd24ef26870f" xmlns:ns3="0092e1f9-14c4-4e3d-9e88-08a1c1bbd557" targetNamespace="http://schemas.microsoft.com/office/2006/metadata/properties" ma:root="true" ma:fieldsID="5e85f3388094c36199c02a2876b7c921" ns2:_="" ns3:_="">
    <xsd:import namespace="bcdbc072-e6b2-46aa-8588-bd24ef26870f"/>
    <xsd:import namespace="0092e1f9-14c4-4e3d-9e88-08a1c1bbd55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bc072-e6b2-46aa-8588-bd24ef26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c8223a9-297c-4133-a924-256fed686d1f}" ma:internalName="TaxCatchAll" ma:showField="CatchAllData" ma:web="bcdbc072-e6b2-46aa-8588-bd24ef2687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92e1f9-14c4-4e3d-9e88-08a1c1bbd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8a8e539-ee4a-4c26-a799-5efe7386c2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dbc072-e6b2-46aa-8588-bd24ef26870f" xsi:nil="true"/>
    <lcf76f155ced4ddcb4097134ff3c332f xmlns="0092e1f9-14c4-4e3d-9e88-08a1c1bbd557">
      <Terms xmlns="http://schemas.microsoft.com/office/infopath/2007/PartnerControls"/>
    </lcf76f155ced4ddcb4097134ff3c332f>
    <SharedWithUsers xmlns="bcdbc072-e6b2-46aa-8588-bd24ef26870f">
      <UserInfo>
        <DisplayName>Kelly Lioubchansky</DisplayName>
        <AccountId>563</AccountId>
        <AccountType/>
      </UserInfo>
      <UserInfo>
        <DisplayName>Louis-Frederic Laszlo</DisplayName>
        <AccountId>98</AccountId>
        <AccountType/>
      </UserInfo>
      <UserInfo>
        <DisplayName>Sylvie Margot Picquendar</DisplayName>
        <AccountId>17</AccountId>
        <AccountType/>
      </UserInfo>
      <UserInfo>
        <DisplayName>Renaud Bonnevie</DisplayName>
        <AccountId>441</AccountId>
        <AccountType/>
      </UserInfo>
      <UserInfo>
        <DisplayName>Damien Mesgard</DisplayName>
        <AccountId>436</AccountId>
        <AccountType/>
      </UserInfo>
      <UserInfo>
        <DisplayName>Heather Shiers</DisplayName>
        <AccountId>37</AccountId>
        <AccountType/>
      </UserInfo>
      <UserInfo>
        <DisplayName>Cyprien Roy</DisplayName>
        <AccountId>124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D1E8ACB-60F8-4444-9D8D-B675CED65A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dbc072-e6b2-46aa-8588-bd24ef26870f"/>
    <ds:schemaRef ds:uri="0092e1f9-14c4-4e3d-9e88-08a1c1bbd5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47CA7B-520F-4414-9A5A-5BA8A11164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2D69A5-DF5F-498D-89F6-CFDEBD35DCD0}">
  <ds:schemaRefs>
    <ds:schemaRef ds:uri="http://purl.org/dc/elements/1.1/"/>
    <ds:schemaRef ds:uri="http://schemas.microsoft.com/office/2006/documentManagement/types"/>
    <ds:schemaRef ds:uri="e9ddab6c-4370-439a-99a5-5024f3b18441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28efd589-cbb2-4e91-bff6-23ef6107a6a4"/>
    <ds:schemaRef ds:uri="http://purl.org/dc/dcmitype/"/>
    <ds:schemaRef ds:uri="bcdbc072-e6b2-46aa-8588-bd24ef26870f"/>
    <ds:schemaRef ds:uri="0092e1f9-14c4-4e3d-9e88-08a1c1bbd557"/>
  </ds:schemaRefs>
</ds:datastoreItem>
</file>

<file path=docProps/app.xml><?xml version="1.0" encoding="utf-8"?>
<Properties xmlns:vt="http://schemas.openxmlformats.org/officeDocument/2006/docPropsVTypes" xmlns="http://schemas.openxmlformats.org/officeDocument/2006/extended-properties">
  <Template>Atempo template 2022</Template>
  <Company/>
  <PresentationFormat>Widescreen</PresentationFormat>
  <Paragraphs>11</Paragraphs>
  <Slides>1</Slides>
  <Notes>0</Notes>
  <TotalTime>4036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Atempo</vt:lpstr>
      <vt:lpstr>Multi-Server</vt:lpstr>
    </vt:vector>
  </TitlesOfParts>
  <LinksUpToDate>0</LinksUpToDate>
  <SharedDoc>0</SharedDoc>
  <HyperlinksChanged>0</HyperlinksChanged>
  <Application>Aspose.Slides for .NET</Application>
  <AppVersion>18.0900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Product Update – June 1st 2022</dc:title>
  <dc:creator>Geoffrey Bitard</dc:creator>
  <cp:lastModifiedBy>Lisa Lopes</cp:lastModifiedBy>
  <cp:revision>20</cp:revision>
  <dcterms:created xsi:type="dcterms:W3CDTF">2022-05-25T08:51:59Z</dcterms:created>
  <dcterms:modified xsi:type="dcterms:W3CDTF">2022-08-25T08:33:53Z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_dlc_DocIdItemGuid">
    <vt:lpwstr>02bc2c2d-e3b8-432c-b6d5-26652ad0aa30</vt:lpwstr>
  </property>
  <property fmtid="{D5CDD505-2E9C-101B-9397-08002B2CF9AE}" pid="3" name="ContentTypeId">
    <vt:lpwstr>0x0101007A68058EB1623047B340AF62D3C47D06</vt:lpwstr>
  </property>
  <property fmtid="{D5CDD505-2E9C-101B-9397-08002B2CF9AE}" pid="4" name="MediaServiceImageTags">
    <vt:lpwstr/>
  </property>
</Properties>
</file>