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BE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106" d="100"/>
          <a:sy n="106" d="100"/>
        </p:scale>
        <p:origin x="4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2025-03-19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24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3D896-EE3C-910A-7FDA-D43E2AC8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5F4CF2-EDCD-78EA-1BC1-2BB50C055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9D8224-DD01-26CF-0EDE-B01C234AD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B9A45-0D8C-FCDA-D368-E2508687B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5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>
              <a:spcBef>
                <a:spcPct val="0"/>
              </a:spcBef>
              <a:spcAft>
                <a:spcPct val="0"/>
              </a:spcAft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230" h="1531133">
                <a:moveTo>
                  <a:pt x="12196230" y="0"/>
                </a:moveTo>
                <a:lnTo>
                  <a:pt x="12196230" y="1531133"/>
                </a:lnTo>
                <a:lnTo>
                  <a:pt x="0" y="1531133"/>
                </a:lnTo>
                <a:lnTo>
                  <a:pt x="0" y="898521"/>
                </a:lnTo>
                <a:lnTo>
                  <a:pt x="8039" y="901003"/>
                </a:lnTo>
                <a:cubicBezTo>
                  <a:pt x="2756296" y="1670803"/>
                  <a:pt x="7498255" y="1118846"/>
                  <a:pt x="10236233" y="536472"/>
                </a:cubicBezTo>
                <a:cubicBezTo>
                  <a:pt x="10783828" y="419997"/>
                  <a:pt x="11406709" y="250902"/>
                  <a:pt x="12063993" y="42949"/>
                </a:cubicBezTo>
                <a:lnTo>
                  <a:pt x="1219623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rot="0" vert="horz" wrap="square" lIns="91440" tIns="45720" rIns="91440" bIns="45720" numCol="1" spcCol="0" anchor="ctr" anchorCtr="0"/>
          <a:lstStyle/>
          <a:p>
            <a:pPr lvl="0" algn="ctr"/>
            <a:endParaRPr lang="zh-CN" altLang="en-US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82061">
                <a:moveTo>
                  <a:pt x="12192000" y="1582061"/>
                </a:moveTo>
                <a:lnTo>
                  <a:pt x="0" y="1582061"/>
                </a:lnTo>
                <a:lnTo>
                  <a:pt x="0" y="494090"/>
                </a:lnTo>
                <a:cubicBezTo>
                  <a:pt x="1770742" y="786856"/>
                  <a:pt x="7460343" y="1174928"/>
                  <a:pt x="12192000" y="0"/>
                </a:cubicBezTo>
                <a:lnTo>
                  <a:pt x="12192000" y="158206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txBody>
          <a:bodyPr wrap="square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41136">
                  <a:moveTo>
                    <a:pt x="9143999" y="0"/>
                  </a:moveTo>
                  <a:lnTo>
                    <a:pt x="9143999" y="2041136"/>
                  </a:lnTo>
                  <a:lnTo>
                    <a:pt x="0" y="2041136"/>
                  </a:lnTo>
                  <a:lnTo>
                    <a:pt x="0" y="1197808"/>
                  </a:lnTo>
                  <a:lnTo>
                    <a:pt x="6027" y="1201117"/>
                  </a:lnTo>
                  <a:cubicBezTo>
                    <a:pt x="2066505" y="2227329"/>
                    <a:pt x="5621740" y="1491521"/>
                    <a:pt x="7674511" y="715165"/>
                  </a:cubicBezTo>
                  <a:cubicBezTo>
                    <a:pt x="8085065" y="559894"/>
                    <a:pt x="8552064" y="334475"/>
                    <a:pt x="9044856" y="572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/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1634449">
                  <a:moveTo>
                    <a:pt x="9143999" y="0"/>
                  </a:moveTo>
                  <a:lnTo>
                    <a:pt x="9143999" y="654960"/>
                  </a:lnTo>
                  <a:lnTo>
                    <a:pt x="9143999" y="711422"/>
                  </a:lnTo>
                  <a:lnTo>
                    <a:pt x="9143999" y="1634449"/>
                  </a:lnTo>
                  <a:lnTo>
                    <a:pt x="0" y="1634449"/>
                  </a:lnTo>
                  <a:lnTo>
                    <a:pt x="0" y="711422"/>
                  </a:lnTo>
                  <a:lnTo>
                    <a:pt x="0" y="654960"/>
                  </a:lnTo>
                  <a:lnTo>
                    <a:pt x="0" y="397663"/>
                  </a:lnTo>
                  <a:lnTo>
                    <a:pt x="303379" y="455955"/>
                  </a:lnTo>
                  <a:cubicBezTo>
                    <a:pt x="2685816" y="870492"/>
                    <a:pt x="6241504" y="533735"/>
                    <a:pt x="8360497" y="161074"/>
                  </a:cubicBezTo>
                  <a:cubicBezTo>
                    <a:pt x="8544757" y="128669"/>
                    <a:pt x="8739002" y="90135"/>
                    <a:pt x="8941037" y="461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anchor="ctr"/>
            <a:lstStyle/>
            <a:p>
              <a:pPr lvl="0" algn="ctr"/>
              <a:endParaRPr lang="zh-CN" altLang="en-US" sz="1800">
                <a:solidFill>
                  <a:schemeClr val="lt1"/>
                </a:solidFill>
                <a:ea typeface="微软雅黑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67133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VirtualMe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anchor="ctr"/>
          <a:lstStyle/>
          <a:p>
            <a:pPr algn="ctr"/>
            <a:fld id="{67453A0D-3F3B-4234-A7FD-07A539CD3F9D}" type="slidenum"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‹#›</a:t>
            </a:fld>
            <a:endParaRPr lang="zh-CN" alt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AD71D-FE6A-4C2C-B7BD-67FD581D860D}"/>
              </a:ext>
            </a:extLst>
          </p:cNvPr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333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上次周会</a:t>
            </a:r>
            <a:r>
              <a:rPr lang="en-US" altLang="zh-CN" dirty="0"/>
              <a:t>TODO</a:t>
            </a:r>
            <a:r>
              <a:rPr lang="zh-CN" altLang="en-US" dirty="0"/>
              <a:t>：</a:t>
            </a:r>
          </a:p>
        </p:txBody>
      </p:sp>
      <p:sp>
        <p:nvSpPr>
          <p:cNvPr id="17" name="Rectangle 33"/>
          <p:cNvSpPr/>
          <p:nvPr/>
        </p:nvSpPr>
        <p:spPr>
          <a:xfrm>
            <a:off x="550862" y="885758"/>
            <a:ext cx="11090275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与华为讨论的</a:t>
            </a:r>
            <a:r>
              <a:rPr lang="en-US" altLang="zh-CN" sz="2400" b="1" kern="0" dirty="0">
                <a:latin typeface="微软雅黑"/>
                <a:ea typeface="微软雅黑"/>
              </a:rPr>
              <a:t>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完成与</a:t>
            </a:r>
            <a:r>
              <a:rPr lang="en-US" altLang="zh-CN" sz="2400" b="1" kern="0" dirty="0" err="1">
                <a:latin typeface="微软雅黑"/>
                <a:ea typeface="微软雅黑"/>
              </a:rPr>
              <a:t>repomap</a:t>
            </a:r>
            <a:r>
              <a:rPr lang="zh-CN" altLang="en-US" sz="2400" kern="0" dirty="0">
                <a:latin typeface="微软雅黑"/>
                <a:ea typeface="微软雅黑"/>
              </a:rPr>
              <a:t>的对接</a:t>
            </a:r>
            <a:endParaRPr lang="en-US" altLang="zh-CN" sz="24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400" kern="0" dirty="0">
                <a:latin typeface="微软雅黑"/>
                <a:ea typeface="微软雅黑"/>
              </a:rPr>
              <a:t>继续完善</a:t>
            </a:r>
            <a:r>
              <a:rPr lang="zh-CN" altLang="en-US" sz="2400" b="1" kern="0" dirty="0">
                <a:latin typeface="微软雅黑"/>
                <a:ea typeface="微软雅黑"/>
              </a:rPr>
              <a:t>行为总结</a:t>
            </a:r>
            <a:r>
              <a:rPr lang="zh-CN" altLang="en-US" sz="2400" kern="0" dirty="0">
                <a:latin typeface="微软雅黑"/>
                <a:ea typeface="微软雅黑"/>
              </a:rPr>
              <a:t>和</a:t>
            </a:r>
            <a:r>
              <a:rPr lang="zh-CN" altLang="en-US" sz="2400" b="1" kern="0" dirty="0">
                <a:latin typeface="微软雅黑"/>
                <a:ea typeface="微软雅黑"/>
              </a:rPr>
              <a:t>开发者画像</a:t>
            </a:r>
            <a:endParaRPr lang="en-US" altLang="zh-CN" sz="2400" b="1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C1C-00E7-2191-882B-DEACFAA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2E51-8C69-EF15-814A-C65F7C9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本周进度：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0BEAC7FD-05EC-61CB-14E7-030D178764D6}"/>
              </a:ext>
            </a:extLst>
          </p:cNvPr>
          <p:cNvSpPr/>
          <p:nvPr/>
        </p:nvSpPr>
        <p:spPr>
          <a:xfrm>
            <a:off x="550862" y="885758"/>
            <a:ext cx="11090275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初版</a:t>
            </a:r>
            <a:r>
              <a:rPr lang="en-US" altLang="zh-CN" kern="0" dirty="0">
                <a:latin typeface="微软雅黑"/>
                <a:ea typeface="微软雅黑"/>
              </a:rPr>
              <a:t>PPT+2025</a:t>
            </a:r>
            <a:r>
              <a:rPr lang="zh-CN" altLang="en-US" kern="0" dirty="0">
                <a:latin typeface="微软雅黑"/>
                <a:ea typeface="微软雅黑"/>
              </a:rPr>
              <a:t>计划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集成了</a:t>
            </a:r>
            <a:r>
              <a:rPr lang="en-US" altLang="zh-CN" kern="0" dirty="0" err="1">
                <a:latin typeface="微软雅黑"/>
                <a:ea typeface="微软雅黑"/>
              </a:rPr>
              <a:t>repomap</a:t>
            </a:r>
            <a:r>
              <a:rPr lang="zh-CN" altLang="en-US" kern="0" dirty="0">
                <a:latin typeface="微软雅黑"/>
                <a:ea typeface="微软雅黑"/>
              </a:rPr>
              <a:t>的基础能力，用于工件预测。具体方案：仓库代码地图随</a:t>
            </a:r>
            <a:r>
              <a:rPr lang="en-US" altLang="zh-CN" kern="0" dirty="0" err="1">
                <a:latin typeface="微软雅黑"/>
                <a:ea typeface="微软雅黑"/>
              </a:rPr>
              <a:t>virtualme</a:t>
            </a:r>
            <a:r>
              <a:rPr lang="zh-CN" altLang="en-US" kern="0" dirty="0">
                <a:latin typeface="微软雅黑"/>
                <a:ea typeface="微软雅黑"/>
              </a:rPr>
              <a:t>的</a:t>
            </a:r>
            <a:r>
              <a:rPr lang="en-US" altLang="zh-CN" kern="0" dirty="0">
                <a:latin typeface="微软雅黑"/>
                <a:ea typeface="微软雅黑"/>
              </a:rPr>
              <a:t>log</a:t>
            </a:r>
            <a:r>
              <a:rPr lang="zh-CN" altLang="en-US" kern="0" dirty="0">
                <a:latin typeface="微软雅黑"/>
                <a:ea typeface="微软雅黑"/>
              </a:rPr>
              <a:t>每次一起保存，提供</a:t>
            </a:r>
            <a:r>
              <a:rPr lang="en-US" altLang="zh-CN" kern="0" dirty="0">
                <a:latin typeface="微软雅黑"/>
                <a:ea typeface="微软雅黑"/>
              </a:rPr>
              <a:t>API</a:t>
            </a:r>
            <a:r>
              <a:rPr lang="zh-CN" altLang="en-US" kern="0" dirty="0">
                <a:latin typeface="微软雅黑"/>
                <a:ea typeface="微软雅黑"/>
              </a:rPr>
              <a:t>分析工件之间的依赖关系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美化行为总结模块的输出代码变更分解为“变更摘要</a:t>
            </a:r>
            <a:r>
              <a:rPr lang="en-US" altLang="zh-CN" kern="0" dirty="0">
                <a:latin typeface="微软雅黑"/>
                <a:ea typeface="微软雅黑"/>
              </a:rPr>
              <a:t>+</a:t>
            </a:r>
            <a:r>
              <a:rPr lang="zh-CN" altLang="en-US" kern="0" dirty="0">
                <a:latin typeface="微软雅黑"/>
                <a:ea typeface="微软雅黑"/>
              </a:rPr>
              <a:t>行为链复现”；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终端情况分解为“执行摘要</a:t>
            </a:r>
            <a:r>
              <a:rPr lang="en-US" altLang="zh-CN" kern="0" dirty="0">
                <a:latin typeface="微软雅黑"/>
                <a:ea typeface="微软雅黑"/>
              </a:rPr>
              <a:t>+</a:t>
            </a:r>
            <a:r>
              <a:rPr lang="zh-CN" altLang="en-US" kern="0" dirty="0">
                <a:latin typeface="微软雅黑"/>
                <a:ea typeface="微软雅黑"/>
              </a:rPr>
              <a:t>行为链复现”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局部问题的修复和重构，项目代码现在比较多了，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需要开始考虑怎样与其他课题模块跑在同一个框架，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用</a:t>
            </a:r>
            <a:r>
              <a:rPr lang="en-US" altLang="zh-CN" kern="0" dirty="0">
                <a:latin typeface="微软雅黑"/>
                <a:ea typeface="微软雅黑"/>
              </a:rPr>
              <a:t>Continue</a:t>
            </a:r>
            <a:r>
              <a:rPr lang="zh-CN" altLang="en-US" kern="0" dirty="0">
                <a:latin typeface="微软雅黑"/>
                <a:ea typeface="微软雅黑"/>
              </a:rPr>
              <a:t>？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kern="0" dirty="0">
              <a:latin typeface="微软雅黑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A367F3-5D51-6E03-C5F3-8CFC471F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327" y="2794169"/>
            <a:ext cx="6015789" cy="40638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84E50E-2E7D-D8D0-A96B-17EB7C755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155" y="4221439"/>
            <a:ext cx="6279482" cy="29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2CC88-9131-749F-3F25-A9927555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A0F3-0694-3512-B54F-D48144C8E9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本周进度：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EF25FE9E-7EA6-7FE5-455E-E489179040EB}"/>
              </a:ext>
            </a:extLst>
          </p:cNvPr>
          <p:cNvSpPr/>
          <p:nvPr/>
        </p:nvSpPr>
        <p:spPr>
          <a:xfrm>
            <a:off x="550862" y="885758"/>
            <a:ext cx="11090275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latin typeface="微软雅黑"/>
                <a:ea typeface="微软雅黑"/>
              </a:rPr>
              <a:t>5. </a:t>
            </a:r>
            <a:r>
              <a:rPr lang="zh-CN" altLang="en-US" b="1" kern="0" dirty="0">
                <a:latin typeface="微软雅黑"/>
                <a:ea typeface="微软雅黑"/>
              </a:rPr>
              <a:t>开发者画像</a:t>
            </a:r>
            <a:r>
              <a:rPr lang="zh-CN" altLang="en-US" kern="0" dirty="0">
                <a:latin typeface="微软雅黑"/>
                <a:ea typeface="微软雅黑"/>
              </a:rPr>
              <a:t>初步构建：识别程序员编辑过的项目，分析语言特性、占比、框架；用于推测各方面的熟练度、技术栈。未写完（部分功能基于</a:t>
            </a:r>
            <a:r>
              <a:rPr lang="en-US" altLang="zh-CN" kern="0" dirty="0" err="1">
                <a:latin typeface="微软雅黑"/>
                <a:ea typeface="微软雅黑"/>
              </a:rPr>
              <a:t>repomap</a:t>
            </a:r>
            <a:r>
              <a:rPr lang="zh-CN" altLang="en-US" kern="0" dirty="0">
                <a:latin typeface="微软雅黑"/>
                <a:ea typeface="微软雅黑"/>
              </a:rPr>
              <a:t>，例如识别外部库）</a:t>
            </a: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7BBED89D-AF84-358A-D88B-F293F4822D9F}"/>
              </a:ext>
            </a:extLst>
          </p:cNvPr>
          <p:cNvSpPr txBox="1">
            <a:spLocks/>
          </p:cNvSpPr>
          <p:nvPr/>
        </p:nvSpPr>
        <p:spPr>
          <a:xfrm>
            <a:off x="482600" y="2380905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r>
              <a:rPr lang="zh-CN" altLang="en-US"/>
              <a:t>下周计划：</a:t>
            </a:r>
            <a:endParaRPr lang="zh-CN" altLang="en-US" dirty="0"/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97F05AB6-1F54-35DA-8A46-CA0268A1063D}"/>
              </a:ext>
            </a:extLst>
          </p:cNvPr>
          <p:cNvSpPr/>
          <p:nvPr/>
        </p:nvSpPr>
        <p:spPr>
          <a:xfrm>
            <a:off x="550863" y="3005342"/>
            <a:ext cx="8551026" cy="2346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000" kern="0" dirty="0">
                <a:latin typeface="微软雅黑"/>
                <a:ea typeface="微软雅黑"/>
              </a:rPr>
              <a:t>PPT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kern="0" dirty="0">
                <a:latin typeface="微软雅黑"/>
                <a:ea typeface="微软雅黑"/>
              </a:rPr>
              <a:t>增加</a:t>
            </a:r>
            <a:r>
              <a:rPr lang="en-US" altLang="zh-CN" sz="2000" kern="0" dirty="0" err="1">
                <a:latin typeface="微软雅黑"/>
                <a:ea typeface="微软雅黑"/>
              </a:rPr>
              <a:t>repomap</a:t>
            </a:r>
            <a:r>
              <a:rPr lang="zh-CN" altLang="en-US" sz="2000" kern="0" dirty="0">
                <a:latin typeface="微软雅黑"/>
                <a:ea typeface="微软雅黑"/>
              </a:rPr>
              <a:t>对</a:t>
            </a:r>
            <a:r>
              <a:rPr lang="en-US" altLang="zh-CN" sz="2000" kern="0" dirty="0">
                <a:latin typeface="微软雅黑"/>
                <a:ea typeface="微软雅黑"/>
              </a:rPr>
              <a:t>TypeScript</a:t>
            </a:r>
            <a:r>
              <a:rPr lang="zh-CN" altLang="en-US" sz="2000" kern="0" dirty="0">
                <a:latin typeface="微软雅黑"/>
                <a:ea typeface="微软雅黑"/>
              </a:rPr>
              <a:t>和</a:t>
            </a:r>
            <a:r>
              <a:rPr lang="en-US" altLang="zh-CN" sz="2000" kern="0" dirty="0">
                <a:latin typeface="微软雅黑"/>
                <a:ea typeface="微软雅黑"/>
              </a:rPr>
              <a:t>JavaScript</a:t>
            </a:r>
            <a:r>
              <a:rPr lang="zh-CN" altLang="en-US" sz="2000" kern="0" dirty="0">
                <a:latin typeface="微软雅黑"/>
                <a:ea typeface="微软雅黑"/>
              </a:rPr>
              <a:t>的支持</a:t>
            </a:r>
            <a:endParaRPr lang="en-US" altLang="zh-CN" sz="20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kern="0" dirty="0">
                <a:latin typeface="微软雅黑"/>
                <a:ea typeface="微软雅黑"/>
              </a:rPr>
              <a:t>美化已有</a:t>
            </a:r>
            <a:r>
              <a:rPr lang="en-US" altLang="zh-CN" sz="2000" kern="0" dirty="0">
                <a:latin typeface="微软雅黑"/>
                <a:ea typeface="微软雅黑"/>
              </a:rPr>
              <a:t>UI</a:t>
            </a:r>
            <a:r>
              <a:rPr lang="zh-CN" altLang="en-US" sz="2000" kern="0" dirty="0">
                <a:latin typeface="微软雅黑"/>
                <a:ea typeface="微软雅黑"/>
              </a:rPr>
              <a:t>框架，编写开发者画像的接口和调试用</a:t>
            </a:r>
            <a:r>
              <a:rPr lang="en-US" altLang="zh-CN" sz="2000" kern="0" dirty="0">
                <a:latin typeface="微软雅黑"/>
                <a:ea typeface="微软雅黑"/>
              </a:rPr>
              <a:t>UI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kern="0" dirty="0">
                <a:latin typeface="微软雅黑"/>
                <a:ea typeface="微软雅黑"/>
              </a:rPr>
              <a:t>局部重构与</a:t>
            </a:r>
            <a:r>
              <a:rPr lang="en-US" altLang="zh-CN" sz="2000" kern="0" dirty="0">
                <a:latin typeface="微软雅黑"/>
                <a:ea typeface="微软雅黑"/>
              </a:rPr>
              <a:t>BUG</a:t>
            </a:r>
            <a:r>
              <a:rPr lang="zh-CN" altLang="en-US" sz="2000" kern="0" dirty="0">
                <a:latin typeface="微软雅黑"/>
                <a:ea typeface="微软雅黑"/>
              </a:rPr>
              <a:t>修复</a:t>
            </a:r>
            <a:endParaRPr lang="en-US" altLang="zh-CN" sz="20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000" kern="0" dirty="0">
                <a:latin typeface="微软雅黑"/>
                <a:ea typeface="微软雅黑"/>
              </a:rPr>
              <a:t>工件预测的编码器实现。（有</a:t>
            </a:r>
            <a:r>
              <a:rPr lang="en-US" altLang="zh-CN" sz="2000" kern="0" dirty="0" err="1">
                <a:latin typeface="微软雅黑"/>
                <a:ea typeface="微软雅黑"/>
              </a:rPr>
              <a:t>repomap</a:t>
            </a:r>
            <a:r>
              <a:rPr lang="zh-CN" altLang="en-US" sz="2000" kern="0" dirty="0">
                <a:latin typeface="微软雅黑"/>
                <a:ea typeface="微软雅黑"/>
              </a:rPr>
              <a:t>的数据后就可以写了）</a:t>
            </a:r>
            <a:endParaRPr lang="en-US" altLang="zh-CN" sz="20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1904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233</Words>
  <Application>Microsoft Office PowerPoint</Application>
  <PresentationFormat>宽屏</PresentationFormat>
  <Paragraphs>19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Office Theme</vt:lpstr>
      <vt:lpstr>上次周会TODO：</vt:lpstr>
      <vt:lpstr>本周进度：</vt:lpstr>
      <vt:lpstr>本周进度：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总 蝈</cp:lastModifiedBy>
  <cp:revision>206</cp:revision>
  <dcterms:created xsi:type="dcterms:W3CDTF">2019-06-09T06:58:57Z</dcterms:created>
  <dcterms:modified xsi:type="dcterms:W3CDTF">2025-03-19T06:23:02Z</dcterms:modified>
</cp:coreProperties>
</file>