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4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0D3DC5-6F63-45E3-80CA-A57D23365315}" type="doc">
      <dgm:prSet loTypeId="urn:microsoft.com/office/officeart/2005/8/layout/hierarchy1" loCatId="hierarchy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45D9D62-1E10-4DDC-969D-B7292CD9D123}">
      <dgm:prSet/>
      <dgm:spPr/>
      <dgm:t>
        <a:bodyPr/>
        <a:lstStyle/>
        <a:p>
          <a:pPr>
            <a:defRPr cap="all"/>
          </a:pPr>
          <a:r>
            <a:rPr lang="ko-KR" dirty="0"/>
            <a:t>프로젝트 개요</a:t>
          </a:r>
          <a:endParaRPr lang="en-US" dirty="0"/>
        </a:p>
      </dgm:t>
    </dgm:pt>
    <dgm:pt modelId="{6703A517-1966-487C-9428-C68A3B762B3F}" type="parTrans" cxnId="{00252AFF-EEAE-4923-811B-AA8E8D8A98DE}">
      <dgm:prSet/>
      <dgm:spPr/>
      <dgm:t>
        <a:bodyPr/>
        <a:lstStyle/>
        <a:p>
          <a:endParaRPr lang="en-US"/>
        </a:p>
      </dgm:t>
    </dgm:pt>
    <dgm:pt modelId="{4A746028-8EBC-4B2E-997E-E5E0FF463B5B}" type="sibTrans" cxnId="{00252AFF-EEAE-4923-811B-AA8E8D8A98DE}">
      <dgm:prSet/>
      <dgm:spPr/>
      <dgm:t>
        <a:bodyPr/>
        <a:lstStyle/>
        <a:p>
          <a:endParaRPr lang="en-US"/>
        </a:p>
      </dgm:t>
    </dgm:pt>
    <dgm:pt modelId="{CB03D998-E3C1-4E26-AF6C-AB82E69A7EEC}">
      <dgm:prSet/>
      <dgm:spPr/>
      <dgm:t>
        <a:bodyPr/>
        <a:lstStyle/>
        <a:p>
          <a:pPr>
            <a:defRPr cap="all"/>
          </a:pPr>
          <a:r>
            <a:rPr lang="ko-KR"/>
            <a:t>개발 환경</a:t>
          </a:r>
          <a:endParaRPr lang="en-US"/>
        </a:p>
      </dgm:t>
    </dgm:pt>
    <dgm:pt modelId="{479BD9E7-B24D-41CC-A547-69635D2AD6AA}" type="parTrans" cxnId="{4D11CE34-7D08-4630-ADDC-FF86007C61A4}">
      <dgm:prSet/>
      <dgm:spPr/>
      <dgm:t>
        <a:bodyPr/>
        <a:lstStyle/>
        <a:p>
          <a:endParaRPr lang="en-US"/>
        </a:p>
      </dgm:t>
    </dgm:pt>
    <dgm:pt modelId="{458C664E-9CFC-46B3-BF8C-F8BC3716FE9E}" type="sibTrans" cxnId="{4D11CE34-7D08-4630-ADDC-FF86007C61A4}">
      <dgm:prSet/>
      <dgm:spPr/>
      <dgm:t>
        <a:bodyPr/>
        <a:lstStyle/>
        <a:p>
          <a:endParaRPr lang="en-US"/>
        </a:p>
      </dgm:t>
    </dgm:pt>
    <dgm:pt modelId="{FCDD6A3A-4EF0-465D-8E0D-B4184F0D0C38}" type="pres">
      <dgm:prSet presAssocID="{480D3DC5-6F63-45E3-80CA-A57D2336531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D91067-BC70-4631-A5EB-F5F9B54F323D}" type="pres">
      <dgm:prSet presAssocID="{745D9D62-1E10-4DDC-969D-B7292CD9D123}" presName="hierRoot1" presStyleCnt="0"/>
      <dgm:spPr/>
    </dgm:pt>
    <dgm:pt modelId="{F79CAEBF-E1D7-4E2D-ACAE-A26BE08F9D3E}" type="pres">
      <dgm:prSet presAssocID="{745D9D62-1E10-4DDC-969D-B7292CD9D123}" presName="composite" presStyleCnt="0"/>
      <dgm:spPr/>
    </dgm:pt>
    <dgm:pt modelId="{E84608DF-E2A4-4DFA-B284-C8F81FD1D6E2}" type="pres">
      <dgm:prSet presAssocID="{745D9D62-1E10-4DDC-969D-B7292CD9D123}" presName="background" presStyleLbl="node0" presStyleIdx="0" presStyleCnt="2"/>
      <dgm:spPr/>
    </dgm:pt>
    <dgm:pt modelId="{B443541F-2733-4E2B-A95C-0FA7178CE71D}" type="pres">
      <dgm:prSet presAssocID="{745D9D62-1E10-4DDC-969D-B7292CD9D123}" presName="text" presStyleLbl="fgAcc0" presStyleIdx="0" presStyleCnt="2">
        <dgm:presLayoutVars>
          <dgm:chPref val="3"/>
        </dgm:presLayoutVars>
      </dgm:prSet>
      <dgm:spPr/>
    </dgm:pt>
    <dgm:pt modelId="{B79C560C-DEBE-47D1-811D-3A8A979EF1C1}" type="pres">
      <dgm:prSet presAssocID="{745D9D62-1E10-4DDC-969D-B7292CD9D123}" presName="hierChild2" presStyleCnt="0"/>
      <dgm:spPr/>
    </dgm:pt>
    <dgm:pt modelId="{09D6583A-DBDA-4C42-BB49-109CDB8965F7}" type="pres">
      <dgm:prSet presAssocID="{CB03D998-E3C1-4E26-AF6C-AB82E69A7EEC}" presName="hierRoot1" presStyleCnt="0"/>
      <dgm:spPr/>
    </dgm:pt>
    <dgm:pt modelId="{333468AC-A013-40EA-8F33-4C6497753947}" type="pres">
      <dgm:prSet presAssocID="{CB03D998-E3C1-4E26-AF6C-AB82E69A7EEC}" presName="composite" presStyleCnt="0"/>
      <dgm:spPr/>
    </dgm:pt>
    <dgm:pt modelId="{AF3EDC48-93B6-45E3-A2E1-8930BFEF864E}" type="pres">
      <dgm:prSet presAssocID="{CB03D998-E3C1-4E26-AF6C-AB82E69A7EEC}" presName="background" presStyleLbl="node0" presStyleIdx="1" presStyleCnt="2"/>
      <dgm:spPr/>
    </dgm:pt>
    <dgm:pt modelId="{EC79FAE1-D6F6-4DF4-88A1-80C7E3C9D53D}" type="pres">
      <dgm:prSet presAssocID="{CB03D998-E3C1-4E26-AF6C-AB82E69A7EEC}" presName="text" presStyleLbl="fgAcc0" presStyleIdx="1" presStyleCnt="2">
        <dgm:presLayoutVars>
          <dgm:chPref val="3"/>
        </dgm:presLayoutVars>
      </dgm:prSet>
      <dgm:spPr/>
    </dgm:pt>
    <dgm:pt modelId="{34C20DCC-1EFE-47A1-BA7B-0E3B5DD89B13}" type="pres">
      <dgm:prSet presAssocID="{CB03D998-E3C1-4E26-AF6C-AB82E69A7EEC}" presName="hierChild2" presStyleCnt="0"/>
      <dgm:spPr/>
    </dgm:pt>
  </dgm:ptLst>
  <dgm:cxnLst>
    <dgm:cxn modelId="{C0595930-3C61-4499-A70D-61DB005A5D91}" type="presOf" srcId="{CB03D998-E3C1-4E26-AF6C-AB82E69A7EEC}" destId="{EC79FAE1-D6F6-4DF4-88A1-80C7E3C9D53D}" srcOrd="0" destOrd="0" presId="urn:microsoft.com/office/officeart/2005/8/layout/hierarchy1"/>
    <dgm:cxn modelId="{4D11CE34-7D08-4630-ADDC-FF86007C61A4}" srcId="{480D3DC5-6F63-45E3-80CA-A57D23365315}" destId="{CB03D998-E3C1-4E26-AF6C-AB82E69A7EEC}" srcOrd="1" destOrd="0" parTransId="{479BD9E7-B24D-41CC-A547-69635D2AD6AA}" sibTransId="{458C664E-9CFC-46B3-BF8C-F8BC3716FE9E}"/>
    <dgm:cxn modelId="{07F86765-B7B0-4BA7-9C37-3B7FDAD5D9CF}" type="presOf" srcId="{480D3DC5-6F63-45E3-80CA-A57D23365315}" destId="{FCDD6A3A-4EF0-465D-8E0D-B4184F0D0C38}" srcOrd="0" destOrd="0" presId="urn:microsoft.com/office/officeart/2005/8/layout/hierarchy1"/>
    <dgm:cxn modelId="{A7875FA7-573B-4AD5-BD02-DB8AD7727394}" type="presOf" srcId="{745D9D62-1E10-4DDC-969D-B7292CD9D123}" destId="{B443541F-2733-4E2B-A95C-0FA7178CE71D}" srcOrd="0" destOrd="0" presId="urn:microsoft.com/office/officeart/2005/8/layout/hierarchy1"/>
    <dgm:cxn modelId="{00252AFF-EEAE-4923-811B-AA8E8D8A98DE}" srcId="{480D3DC5-6F63-45E3-80CA-A57D23365315}" destId="{745D9D62-1E10-4DDC-969D-B7292CD9D123}" srcOrd="0" destOrd="0" parTransId="{6703A517-1966-487C-9428-C68A3B762B3F}" sibTransId="{4A746028-8EBC-4B2E-997E-E5E0FF463B5B}"/>
    <dgm:cxn modelId="{71811532-AFEF-466E-A604-B5D810AE1929}" type="presParOf" srcId="{FCDD6A3A-4EF0-465D-8E0D-B4184F0D0C38}" destId="{2CD91067-BC70-4631-A5EB-F5F9B54F323D}" srcOrd="0" destOrd="0" presId="urn:microsoft.com/office/officeart/2005/8/layout/hierarchy1"/>
    <dgm:cxn modelId="{6DBE8A1A-7EB8-4FF3-938F-D85D7B43B86F}" type="presParOf" srcId="{2CD91067-BC70-4631-A5EB-F5F9B54F323D}" destId="{F79CAEBF-E1D7-4E2D-ACAE-A26BE08F9D3E}" srcOrd="0" destOrd="0" presId="urn:microsoft.com/office/officeart/2005/8/layout/hierarchy1"/>
    <dgm:cxn modelId="{4C10DD29-3933-4796-9756-050257148CA9}" type="presParOf" srcId="{F79CAEBF-E1D7-4E2D-ACAE-A26BE08F9D3E}" destId="{E84608DF-E2A4-4DFA-B284-C8F81FD1D6E2}" srcOrd="0" destOrd="0" presId="urn:microsoft.com/office/officeart/2005/8/layout/hierarchy1"/>
    <dgm:cxn modelId="{014C8740-DEF3-463D-9EA2-0B3E94C7A0C1}" type="presParOf" srcId="{F79CAEBF-E1D7-4E2D-ACAE-A26BE08F9D3E}" destId="{B443541F-2733-4E2B-A95C-0FA7178CE71D}" srcOrd="1" destOrd="0" presId="urn:microsoft.com/office/officeart/2005/8/layout/hierarchy1"/>
    <dgm:cxn modelId="{B6B264E1-5EA4-490A-9D51-6E6E647C45C9}" type="presParOf" srcId="{2CD91067-BC70-4631-A5EB-F5F9B54F323D}" destId="{B79C560C-DEBE-47D1-811D-3A8A979EF1C1}" srcOrd="1" destOrd="0" presId="urn:microsoft.com/office/officeart/2005/8/layout/hierarchy1"/>
    <dgm:cxn modelId="{A2B21C48-0871-4321-96FC-A1E89995E6C5}" type="presParOf" srcId="{FCDD6A3A-4EF0-465D-8E0D-B4184F0D0C38}" destId="{09D6583A-DBDA-4C42-BB49-109CDB8965F7}" srcOrd="1" destOrd="0" presId="urn:microsoft.com/office/officeart/2005/8/layout/hierarchy1"/>
    <dgm:cxn modelId="{9E60205B-E18D-4D96-AD85-27AC00D4697F}" type="presParOf" srcId="{09D6583A-DBDA-4C42-BB49-109CDB8965F7}" destId="{333468AC-A013-40EA-8F33-4C6497753947}" srcOrd="0" destOrd="0" presId="urn:microsoft.com/office/officeart/2005/8/layout/hierarchy1"/>
    <dgm:cxn modelId="{4AD62EF9-7F46-4CE5-BCAF-B0D0FA9866EB}" type="presParOf" srcId="{333468AC-A013-40EA-8F33-4C6497753947}" destId="{AF3EDC48-93B6-45E3-A2E1-8930BFEF864E}" srcOrd="0" destOrd="0" presId="urn:microsoft.com/office/officeart/2005/8/layout/hierarchy1"/>
    <dgm:cxn modelId="{CB0413E5-DDEA-4597-80C7-B2E9FAD0CC89}" type="presParOf" srcId="{333468AC-A013-40EA-8F33-4C6497753947}" destId="{EC79FAE1-D6F6-4DF4-88A1-80C7E3C9D53D}" srcOrd="1" destOrd="0" presId="urn:microsoft.com/office/officeart/2005/8/layout/hierarchy1"/>
    <dgm:cxn modelId="{DD16F701-8F7C-46EE-B5AF-65F0CA650DE9}" type="presParOf" srcId="{09D6583A-DBDA-4C42-BB49-109CDB8965F7}" destId="{34C20DCC-1EFE-47A1-BA7B-0E3B5DD89B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608DF-E2A4-4DFA-B284-C8F81FD1D6E2}">
      <dsp:nvSpPr>
        <dsp:cNvPr id="0" name=""/>
        <dsp:cNvSpPr/>
      </dsp:nvSpPr>
      <dsp:spPr>
        <a:xfrm>
          <a:off x="628" y="1446873"/>
          <a:ext cx="2204471" cy="13998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2000"/>
                <a:shade val="100000"/>
                <a:satMod val="170000"/>
              </a:schemeClr>
            </a:gs>
            <a:gs pos="15000">
              <a:schemeClr val="accent3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sx="102000" sy="102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6600000"/>
          </a:lightRig>
        </a:scene3d>
        <a:sp3d contourW="12700" prstMaterial="dkEdge">
          <a:bevelT w="31750" h="1905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43541F-2733-4E2B-A95C-0FA7178CE71D}">
      <dsp:nvSpPr>
        <dsp:cNvPr id="0" name=""/>
        <dsp:cNvSpPr/>
      </dsp:nvSpPr>
      <dsp:spPr>
        <a:xfrm>
          <a:off x="245569" y="1679567"/>
          <a:ext cx="2204471" cy="1399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2700" kern="1200" dirty="0"/>
            <a:t>프로젝트 개요</a:t>
          </a:r>
          <a:endParaRPr lang="en-US" sz="2700" kern="1200" dirty="0"/>
        </a:p>
      </dsp:txBody>
      <dsp:txXfrm>
        <a:off x="286569" y="1720567"/>
        <a:ext cx="2122471" cy="1317839"/>
      </dsp:txXfrm>
    </dsp:sp>
    <dsp:sp modelId="{AF3EDC48-93B6-45E3-A2E1-8930BFEF864E}">
      <dsp:nvSpPr>
        <dsp:cNvPr id="0" name=""/>
        <dsp:cNvSpPr/>
      </dsp:nvSpPr>
      <dsp:spPr>
        <a:xfrm>
          <a:off x="2694982" y="1446873"/>
          <a:ext cx="2204471" cy="13998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2000"/>
                <a:shade val="100000"/>
                <a:satMod val="170000"/>
              </a:schemeClr>
            </a:gs>
            <a:gs pos="15000">
              <a:schemeClr val="accent3">
                <a:hueOff val="0"/>
                <a:satOff val="0"/>
                <a:lumOff val="0"/>
                <a:alphaOff val="0"/>
                <a:tint val="92000"/>
                <a:shade val="99000"/>
                <a:satMod val="170000"/>
              </a:schemeClr>
            </a:gs>
            <a:gs pos="62000">
              <a:schemeClr val="accent3">
                <a:hueOff val="0"/>
                <a:satOff val="0"/>
                <a:lumOff val="0"/>
                <a:alphaOff val="0"/>
                <a:tint val="96000"/>
                <a:shade val="80000"/>
                <a:satMod val="170000"/>
              </a:schemeClr>
            </a:gs>
            <a:gs pos="97000">
              <a:schemeClr val="accent3">
                <a:hueOff val="0"/>
                <a:satOff val="0"/>
                <a:lumOff val="0"/>
                <a:alphaOff val="0"/>
                <a:tint val="98000"/>
                <a:shade val="63000"/>
                <a:satMod val="17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  <a:ln>
          <a:noFill/>
        </a:ln>
        <a:effectLst>
          <a:outerShdw blurRad="63500" dist="25400" dir="5400000" sx="102000" sy="102000" rotWithShape="0">
            <a:srgbClr val="000000">
              <a:alpha val="40000"/>
            </a:srgbClr>
          </a:outerShdw>
        </a:effectLst>
        <a:scene3d>
          <a:camera prst="orthographicFront">
            <a:rot lat="0" lon="0" rev="0"/>
          </a:camera>
          <a:lightRig rig="glow" dir="tl">
            <a:rot lat="0" lon="0" rev="6600000"/>
          </a:lightRig>
        </a:scene3d>
        <a:sp3d contourW="12700" prstMaterial="dkEdge">
          <a:bevelT w="31750" h="1905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79FAE1-D6F6-4DF4-88A1-80C7E3C9D53D}">
      <dsp:nvSpPr>
        <dsp:cNvPr id="0" name=""/>
        <dsp:cNvSpPr/>
      </dsp:nvSpPr>
      <dsp:spPr>
        <a:xfrm>
          <a:off x="2939923" y="1679567"/>
          <a:ext cx="2204471" cy="13998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2700" kern="1200"/>
            <a:t>개발 환경</a:t>
          </a:r>
          <a:endParaRPr lang="en-US" sz="2700" kern="1200"/>
        </a:p>
      </dsp:txBody>
      <dsp:txXfrm>
        <a:off x="2980923" y="1720567"/>
        <a:ext cx="2122471" cy="1317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C87-756F-40F8-8AFD-E7424E7D9D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167B-87D7-4D7D-87D8-D54551471FB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3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C87-756F-40F8-8AFD-E7424E7D9D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167B-87D7-4D7D-87D8-D54551471F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6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7FDEC87-756F-40F8-8AFD-E7424E7D9D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651167B-87D7-4D7D-87D8-D54551471F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4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C87-756F-40F8-8AFD-E7424E7D9D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167B-87D7-4D7D-87D8-D54551471F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2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C87-756F-40F8-8AFD-E7424E7D9D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167B-87D7-4D7D-87D8-D54551471FB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1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C87-756F-40F8-8AFD-E7424E7D9D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167B-87D7-4D7D-87D8-D54551471F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3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C87-756F-40F8-8AFD-E7424E7D9D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167B-87D7-4D7D-87D8-D54551471FB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C87-756F-40F8-8AFD-E7424E7D9D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167B-87D7-4D7D-87D8-D54551471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834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C87-756F-40F8-8AFD-E7424E7D9D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167B-87D7-4D7D-87D8-D54551471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92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C87-756F-40F8-8AFD-E7424E7D9D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167B-87D7-4D7D-87D8-D54551471F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96443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EC87-756F-40F8-8AFD-E7424E7D9D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167B-87D7-4D7D-87D8-D54551471F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93286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DEC87-756F-40F8-8AFD-E7424E7D9D19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1167B-87D7-4D7D-87D8-D54551471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97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E5A4C28-3C04-756A-FA30-5D740645E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851" y="4302470"/>
            <a:ext cx="8534400" cy="841248"/>
          </a:xfrm>
        </p:spPr>
        <p:txBody>
          <a:bodyPr/>
          <a:lstStyle/>
          <a:p>
            <a:r>
              <a:rPr lang="en-US" altLang="ko-KR" dirty="0"/>
              <a:t>Java</a:t>
            </a:r>
            <a:r>
              <a:rPr lang="ko-KR" altLang="en-US" dirty="0"/>
              <a:t>로 만드는 </a:t>
            </a:r>
            <a:r>
              <a:rPr lang="en-US" altLang="ko-KR" dirty="0"/>
              <a:t>1</a:t>
            </a:r>
            <a:r>
              <a:rPr lang="ko-KR" altLang="en-US" dirty="0"/>
              <a:t>번째 개인 프로젝트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E1F05F-9F11-DB9B-EA65-B31FE494A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971" y="1914870"/>
            <a:ext cx="9144000" cy="2387600"/>
          </a:xfrm>
        </p:spPr>
        <p:txBody>
          <a:bodyPr/>
          <a:lstStyle/>
          <a:p>
            <a:r>
              <a:rPr lang="en-US" altLang="ko-KR" dirty="0"/>
              <a:t>To-Do</a:t>
            </a:r>
            <a:r>
              <a:rPr lang="ko-KR" altLang="en-US" dirty="0"/>
              <a:t> 목록 프로그램</a:t>
            </a:r>
          </a:p>
        </p:txBody>
      </p:sp>
    </p:spTree>
    <p:extLst>
      <p:ext uri="{BB962C8B-B14F-4D97-AF65-F5344CB8AC3E}">
        <p14:creationId xmlns:p14="http://schemas.microsoft.com/office/powerpoint/2010/main" val="257029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사무용품, 노트북, 컴퓨터, 사무 장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08A042D-82BC-06C7-D27F-089252F9D3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5" y="2148822"/>
            <a:ext cx="5145088" cy="3428718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8FEB2D99-387B-AD21-8036-86B52470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목록</a:t>
            </a:r>
          </a:p>
        </p:txBody>
      </p:sp>
      <p:graphicFrame>
        <p:nvGraphicFramePr>
          <p:cNvPr id="5" name="내용 개체 틀 1">
            <a:extLst>
              <a:ext uri="{FF2B5EF4-FFF2-40B4-BE49-F238E27FC236}">
                <a16:creationId xmlns:a16="http://schemas.microsoft.com/office/drawing/2014/main" id="{E53CBADA-78CE-FDDA-E795-2E36E0019DD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964315"/>
              </p:ext>
            </p:extLst>
          </p:nvPr>
        </p:nvGraphicFramePr>
        <p:xfrm>
          <a:off x="5998464" y="1600199"/>
          <a:ext cx="5145024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579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03AB34D-5B78-7BF7-2F8F-D8CF061C1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28" y="2332037"/>
            <a:ext cx="10813143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dirty="0"/>
              <a:t>7</a:t>
            </a:r>
            <a:r>
              <a:rPr lang="ko-KR" altLang="en-US" sz="2400" dirty="0"/>
              <a:t>월 초</a:t>
            </a:r>
            <a:r>
              <a:rPr lang="en-US" altLang="ko-KR" sz="2400" dirty="0"/>
              <a:t>, </a:t>
            </a:r>
            <a:r>
              <a:rPr lang="ko-KR" altLang="en-US" sz="2400" dirty="0"/>
              <a:t>저는 </a:t>
            </a:r>
            <a:r>
              <a:rPr lang="en-US" altLang="ko-KR" sz="2400" dirty="0"/>
              <a:t>IT </a:t>
            </a:r>
            <a:r>
              <a:rPr lang="ko-KR" altLang="en-US" sz="2400" dirty="0"/>
              <a:t>학원을 다니면서 </a:t>
            </a: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/>
              <a:t>정보처리기능사 시험 준비를 동시에 시작했습니다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ko-KR" altLang="en-US" sz="2400" dirty="0"/>
              <a:t>계획표나 할 일 목록 없이 무작정 두 가지를 병행한 결과</a:t>
            </a:r>
            <a:r>
              <a:rPr lang="en-US" altLang="ko-KR" sz="2400" dirty="0"/>
              <a:t>, </a:t>
            </a:r>
          </a:p>
          <a:p>
            <a:pPr marL="0" indent="0" algn="ctr">
              <a:buNone/>
            </a:pPr>
            <a:r>
              <a:rPr lang="ko-KR" altLang="en-US" sz="2400" dirty="0"/>
              <a:t>팀 프로젝트 일정이 어그러져 학원을 중도에 그만 둘 수밖에 없었습니다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ko-KR" altLang="en-US" sz="2400" dirty="0"/>
              <a:t>만약 </a:t>
            </a:r>
            <a:r>
              <a:rPr lang="en-US" altLang="ko-KR" sz="2400" dirty="0"/>
              <a:t>To-Do List</a:t>
            </a:r>
            <a:r>
              <a:rPr lang="ko-KR" altLang="en-US" sz="2400" dirty="0"/>
              <a:t>를 활용해 하루하루 해야 할 일을 정리했다면</a:t>
            </a:r>
            <a:r>
              <a:rPr lang="en-US" altLang="ko-KR" sz="2400" dirty="0"/>
              <a:t>, </a:t>
            </a:r>
          </a:p>
          <a:p>
            <a:pPr marL="0" indent="0" algn="ctr">
              <a:buNone/>
            </a:pPr>
            <a:r>
              <a:rPr lang="ko-KR" altLang="en-US" sz="2400" dirty="0"/>
              <a:t>프로젝트와 자격증 준비를 모두 성공적으로 마칠 수 있었을 것입니다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ko-KR" altLang="en-US" sz="2400" dirty="0"/>
              <a:t>이 경험을 계기로</a:t>
            </a:r>
            <a:r>
              <a:rPr lang="en-US" altLang="ko-KR" sz="2400" dirty="0"/>
              <a:t>, </a:t>
            </a:r>
            <a:r>
              <a:rPr lang="ko-KR" altLang="en-US" sz="2400" dirty="0"/>
              <a:t>저는 직접 </a:t>
            </a:r>
            <a:r>
              <a:rPr lang="en-US" altLang="ko-KR" sz="2400" dirty="0"/>
              <a:t>Java </a:t>
            </a:r>
            <a:r>
              <a:rPr lang="ko-KR" altLang="en-US" sz="2400" dirty="0"/>
              <a:t>기반의 </a:t>
            </a:r>
            <a:r>
              <a:rPr lang="en-US" altLang="ko-KR" sz="2400" dirty="0"/>
              <a:t>To-Do List </a:t>
            </a:r>
            <a:r>
              <a:rPr lang="ko-KR" altLang="en-US" sz="2400" dirty="0"/>
              <a:t>프로그램을 만들어 </a:t>
            </a: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/>
              <a:t>‘효율적인 일정 </a:t>
            </a:r>
            <a:r>
              <a:rPr lang="ko-KR" altLang="en-US" sz="2400" dirty="0" err="1"/>
              <a:t>관리’와</a:t>
            </a:r>
            <a:r>
              <a:rPr lang="ko-KR" altLang="en-US" sz="2400" dirty="0"/>
              <a:t> ‘</a:t>
            </a:r>
            <a:r>
              <a:rPr lang="en-US" altLang="ko-KR" sz="2400" dirty="0"/>
              <a:t>CRUD </a:t>
            </a:r>
            <a:r>
              <a:rPr lang="ko-KR" altLang="en-US" sz="2400" dirty="0"/>
              <a:t>기초 역량’ 두 마리 토끼를 잡고자 합니다</a:t>
            </a:r>
            <a:r>
              <a:rPr lang="en-US" altLang="ko-KR" sz="2400"/>
              <a:t>.</a:t>
            </a:r>
            <a:endParaRPr lang="ko-KR" altLang="en-US" sz="24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882CB49-2F52-46ED-5632-37509BF8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297105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7B3C6-9397-CA2A-A17B-FBA915149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049228E-146C-0FCA-4CD8-0F0A9798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환경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F14016-0F08-AC9A-19E8-2AC8EEFE0DBC}"/>
              </a:ext>
            </a:extLst>
          </p:cNvPr>
          <p:cNvSpPr/>
          <p:nvPr/>
        </p:nvSpPr>
        <p:spPr>
          <a:xfrm>
            <a:off x="1371600" y="3233057"/>
            <a:ext cx="1143000" cy="1143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C46F2B-E3D4-5BDE-79D3-E50FF45823A9}"/>
              </a:ext>
            </a:extLst>
          </p:cNvPr>
          <p:cNvSpPr/>
          <p:nvPr/>
        </p:nvSpPr>
        <p:spPr>
          <a:xfrm>
            <a:off x="3712028" y="3042557"/>
            <a:ext cx="1524000" cy="1524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61A2AA-D79D-68F2-B79C-3E78C689048B}"/>
              </a:ext>
            </a:extLst>
          </p:cNvPr>
          <p:cNvSpPr/>
          <p:nvPr/>
        </p:nvSpPr>
        <p:spPr>
          <a:xfrm>
            <a:off x="8773884" y="2852057"/>
            <a:ext cx="1905000" cy="19050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157E03-A48E-D83E-3687-234EED9785B2}"/>
              </a:ext>
            </a:extLst>
          </p:cNvPr>
          <p:cNvSpPr/>
          <p:nvPr/>
        </p:nvSpPr>
        <p:spPr>
          <a:xfrm>
            <a:off x="6433456" y="3233057"/>
            <a:ext cx="1143000" cy="11430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54489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TM10237560[[fn=메모 테마]]</Template>
  <TotalTime>345</TotalTime>
  <Words>112</Words>
  <Application>Microsoft Office PowerPoint</Application>
  <PresentationFormat>와이드스크린</PresentationFormat>
  <Paragraphs>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Corbel</vt:lpstr>
      <vt:lpstr>Wingdings</vt:lpstr>
      <vt:lpstr>Wingdings 2</vt:lpstr>
      <vt:lpstr>New_Education03</vt:lpstr>
      <vt:lpstr>To-Do 목록 프로그램</vt:lpstr>
      <vt:lpstr>목록</vt:lpstr>
      <vt:lpstr>1. 프로젝트 개요</vt:lpstr>
      <vt:lpstr>2. 개발 환경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진곤 김</dc:creator>
  <cp:lastModifiedBy>진곤 김</cp:lastModifiedBy>
  <cp:revision>5</cp:revision>
  <dcterms:created xsi:type="dcterms:W3CDTF">2025-07-08T10:21:17Z</dcterms:created>
  <dcterms:modified xsi:type="dcterms:W3CDTF">2025-07-21T15:48:40Z</dcterms:modified>
</cp:coreProperties>
</file>