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6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2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1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3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83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92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6443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3286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97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E5A4C28-3C04-756A-FA30-5D740645E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851" y="4302470"/>
            <a:ext cx="8534400" cy="841248"/>
          </a:xfrm>
        </p:spPr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로 만드는 </a:t>
            </a:r>
            <a:r>
              <a:rPr lang="en-US" altLang="ko-KR" dirty="0"/>
              <a:t>1</a:t>
            </a:r>
            <a:r>
              <a:rPr lang="ko-KR" altLang="en-US" dirty="0"/>
              <a:t>번째 개인 프로젝트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E1F05F-9F11-DB9B-EA65-B31FE494A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971" y="1914870"/>
            <a:ext cx="9144000" cy="2387600"/>
          </a:xfrm>
        </p:spPr>
        <p:txBody>
          <a:bodyPr/>
          <a:lstStyle/>
          <a:p>
            <a:r>
              <a:rPr lang="en-US" altLang="ko-KR" dirty="0"/>
              <a:t>To-Do</a:t>
            </a:r>
            <a:r>
              <a:rPr lang="ko-KR" altLang="en-US" dirty="0"/>
              <a:t> 목록 프로그램</a:t>
            </a:r>
          </a:p>
        </p:txBody>
      </p:sp>
    </p:spTree>
    <p:extLst>
      <p:ext uri="{BB962C8B-B14F-4D97-AF65-F5344CB8AC3E}">
        <p14:creationId xmlns:p14="http://schemas.microsoft.com/office/powerpoint/2010/main" val="257029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607E3C-4F8B-E1B3-65E3-B21154644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  <a:endParaRPr lang="en-US" altLang="ko-KR" dirty="0"/>
          </a:p>
          <a:p>
            <a:r>
              <a:rPr lang="ko-KR" altLang="en-US"/>
              <a:t>개발 환경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EB2D99-387B-AD21-8036-86B52470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55579123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287</TotalTime>
  <Words>15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Corbel</vt:lpstr>
      <vt:lpstr>Wingdings</vt:lpstr>
      <vt:lpstr>Wingdings 2</vt:lpstr>
      <vt:lpstr>New_Education03</vt:lpstr>
      <vt:lpstr>To-Do 목록 프로그램</vt:lpstr>
      <vt:lpstr>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진곤 김</dc:creator>
  <cp:lastModifiedBy>진곤 김</cp:lastModifiedBy>
  <cp:revision>2</cp:revision>
  <dcterms:created xsi:type="dcterms:W3CDTF">2025-07-08T10:21:17Z</dcterms:created>
  <dcterms:modified xsi:type="dcterms:W3CDTF">2025-07-21T14:51:31Z</dcterms:modified>
</cp:coreProperties>
</file>