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692E-930E-40A8-BEE1-C89B0ACE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2298-0521-45C6-AEDC-05931789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7A265-0F3E-4D5D-9459-A3A97080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B309-84B6-4BD1-B7C0-1E8B98D6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B001-7EC2-483A-95D0-0C65791A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4B42-8EC4-441E-B953-D332CD59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F5541-AA36-4DF6-8EED-9F093830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7B01-12D1-4DB8-B357-41825A9B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CABA-54DF-45A5-AC8B-33126EA9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4FE44-6266-4F2D-AC3F-684F9B04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06318-A8A6-42DF-8319-B7FB0F0C0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60395-8EE3-4E09-8FB3-C5B4BE085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8305-71F1-485F-A001-D006CB66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E34F-E729-424E-AA00-6F014D4E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AB9C-C219-4F88-88E3-1E2455E4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8FA0-913E-4341-9F86-61272513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7976-B6FE-4EC3-8F5E-4C2861AA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AD53-BE80-40FB-950B-524968C5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1B95-A682-493A-B243-97186120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C4D9-1DB1-49BD-9F17-AFA82F87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BBCE-A57C-443C-A3D3-3B20C427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4110-431A-4A0E-8BAD-4C698974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D8EC-B1DB-43CF-9F15-D64ECDEE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4322-A087-4833-BAD8-C65FBD1C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D665-A2DD-4D0F-8FFA-54945B62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959F-FDE2-49FE-B8D6-2B9E6D33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316C-F263-4680-B806-2492EB9DF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8C9B1-F3C7-4D00-AA9B-E8A8F240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2FDB3-F581-443F-A2F6-590A0EE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5F9F0-436D-4A20-97EE-3B0B4D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D8530-E261-4070-ADD6-4631B727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F22B-520A-4F1F-894E-837B654D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F6CC-511C-4E24-B63E-557EF14C4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56927-2F82-4BFA-9EDE-831CA824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F3DE3-7C4D-4F6D-B52D-CA8BD1D14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4AB79-57E2-4BCF-9613-B3B83DED0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72F31-B745-4405-A914-78FB1A25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F0CBC-C031-46E9-A898-2C7E435E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52897-A995-4F7C-B04D-3BDCB97F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A38D-5115-4275-9D0D-A9E1A6A8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E3886-2212-46EE-9477-37127D6E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DE181-1C17-40E7-B2EE-70F61748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87B08-D45B-4AAC-8FE6-76B964AA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77E8A-5DC5-46AE-997F-EE3FCA30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47422-65C7-4895-B539-50377703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6F0C5-6AF3-4090-9E6D-E0209686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79B9-D561-4DF4-9550-81ED09CB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58F2-63DA-49DF-B8B9-799B08AE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5BE9B-7F5A-459D-A762-85D56AEE8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7241D-C912-47AA-8B48-5E2F1E9A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D1C80-EE38-47C9-A20E-572625A6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65300-C13A-47A4-991F-4F2EB099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D9A-672F-4B70-B894-16C052AA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195FC-6C5A-4CC9-B374-511792C9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BE3FB-08BC-4757-81E4-3159AAEB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8A250-88BC-4853-B1F5-10D0ED91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F0C8-4B28-4282-B0F6-3672559A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5C081-8ED4-4BB4-9199-336019D2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6379-07BE-4949-A57A-FD3CC398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2AE2-ACF8-463B-83B0-C82B2514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1178-86E1-4B79-9FA6-F3F71A74C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9F94-F58F-491C-A774-B9FA3864A4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9959-E32D-44B4-8C8A-DD48B3618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43E2-35B7-4C06-9A3B-551F11A56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B7AB-A757-4D8A-B22D-37676B97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0608B8B-76D4-4F6F-AE3A-61473755ABF4}"/>
              </a:ext>
            </a:extLst>
          </p:cNvPr>
          <p:cNvGrpSpPr/>
          <p:nvPr/>
        </p:nvGrpSpPr>
        <p:grpSpPr>
          <a:xfrm>
            <a:off x="4991432" y="2705536"/>
            <a:ext cx="1310516" cy="561917"/>
            <a:chOff x="3766712" y="4651238"/>
            <a:chExt cx="1310516" cy="56191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5DF7EB-50FE-4C4F-B083-34725F5750BC}"/>
                </a:ext>
              </a:extLst>
            </p:cNvPr>
            <p:cNvSpPr/>
            <p:nvPr/>
          </p:nvSpPr>
          <p:spPr>
            <a:xfrm>
              <a:off x="3766712" y="4651238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SetterProp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  <a:p>
              <a:r>
                <a:rPr lang="pt-PT" sz="1200" dirty="0" err="1">
                  <a:solidFill>
                    <a:schemeClr val="tx1"/>
                  </a:solidFill>
                </a:rPr>
                <a:t>prop</a:t>
              </a: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D11A258-7909-44CF-B630-5159C5F4A534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4921878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71D702-76A8-49C2-AF53-BE99BC9A2083}"/>
              </a:ext>
            </a:extLst>
          </p:cNvPr>
          <p:cNvGrpSpPr/>
          <p:nvPr/>
        </p:nvGrpSpPr>
        <p:grpSpPr>
          <a:xfrm>
            <a:off x="7467333" y="2705536"/>
            <a:ext cx="1369377" cy="485895"/>
            <a:chOff x="6261468" y="3994028"/>
            <a:chExt cx="1310516" cy="36271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D3EADD-ECC3-4801-8EF9-0158F5F0772D}"/>
                </a:ext>
              </a:extLst>
            </p:cNvPr>
            <p:cNvSpPr/>
            <p:nvPr/>
          </p:nvSpPr>
          <p:spPr>
            <a:xfrm>
              <a:off x="6261468" y="3994028"/>
              <a:ext cx="1310516" cy="36271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KMutableProperty</a:t>
              </a:r>
              <a:endParaRPr lang="pt-PT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EEBDDDA-A73F-4CF9-AF0F-0F35F44B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261468" y="4206584"/>
              <a:ext cx="131051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B2ECEA-11D5-4BF7-9061-B73A033888FF}"/>
              </a:ext>
            </a:extLst>
          </p:cNvPr>
          <p:cNvSpPr txBox="1"/>
          <p:nvPr/>
        </p:nvSpPr>
        <p:spPr>
          <a:xfrm>
            <a:off x="9197412" y="2923527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Student::nr</a:t>
            </a:r>
            <a:endParaRPr lang="pt-PT" sz="1400" b="1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BBE86D-4C27-41F5-8637-64ABC15FC8F0}"/>
              </a:ext>
            </a:extLst>
          </p:cNvPr>
          <p:cNvCxnSpPr>
            <a:cxnSpLocks/>
          </p:cNvCxnSpPr>
          <p:nvPr/>
        </p:nvCxnSpPr>
        <p:spPr>
          <a:xfrm>
            <a:off x="8124826" y="3087102"/>
            <a:ext cx="102783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F616B1-8C49-4C33-A2D9-08948482044A}"/>
              </a:ext>
            </a:extLst>
          </p:cNvPr>
          <p:cNvCxnSpPr>
            <a:cxnSpLocks/>
          </p:cNvCxnSpPr>
          <p:nvPr/>
        </p:nvCxnSpPr>
        <p:spPr>
          <a:xfrm>
            <a:off x="4069520" y="2847873"/>
            <a:ext cx="919722" cy="1007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14E3491-D917-426A-B0DA-6235657D091D}"/>
              </a:ext>
            </a:extLst>
          </p:cNvPr>
          <p:cNvCxnSpPr>
            <a:cxnSpLocks/>
          </p:cNvCxnSpPr>
          <p:nvPr/>
        </p:nvCxnSpPr>
        <p:spPr>
          <a:xfrm flipV="1">
            <a:off x="5528213" y="2857945"/>
            <a:ext cx="1939121" cy="266631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D14C415-1367-41D9-BE61-3EBC79C03C76}"/>
              </a:ext>
            </a:extLst>
          </p:cNvPr>
          <p:cNvGrpSpPr/>
          <p:nvPr/>
        </p:nvGrpSpPr>
        <p:grpSpPr>
          <a:xfrm>
            <a:off x="4991432" y="3500974"/>
            <a:ext cx="1310516" cy="561917"/>
            <a:chOff x="3766712" y="5446676"/>
            <a:chExt cx="1310516" cy="5619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38D0EC-93F8-4378-9FB0-4940DA239B9F}"/>
                </a:ext>
              </a:extLst>
            </p:cNvPr>
            <p:cNvSpPr/>
            <p:nvPr/>
          </p:nvSpPr>
          <p:spPr>
            <a:xfrm>
              <a:off x="3766712" y="5446676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SetterProp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  <a:p>
              <a:r>
                <a:rPr lang="pt-PT" sz="1200" dirty="0" err="1">
                  <a:solidFill>
                    <a:schemeClr val="tx1"/>
                  </a:solidFill>
                </a:rPr>
                <a:t>prop</a:t>
              </a: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918272-FDAA-4827-B2BF-F633ED56C13F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5717316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736E00-9B6F-4CFE-9057-0D68F8676624}"/>
              </a:ext>
            </a:extLst>
          </p:cNvPr>
          <p:cNvGrpSpPr/>
          <p:nvPr/>
        </p:nvGrpSpPr>
        <p:grpSpPr>
          <a:xfrm>
            <a:off x="7467333" y="3500974"/>
            <a:ext cx="1369377" cy="485895"/>
            <a:chOff x="6261468" y="3994028"/>
            <a:chExt cx="1310516" cy="36271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63121-0ADE-4E56-BF8A-B6A55C8D5011}"/>
                </a:ext>
              </a:extLst>
            </p:cNvPr>
            <p:cNvSpPr/>
            <p:nvPr/>
          </p:nvSpPr>
          <p:spPr>
            <a:xfrm>
              <a:off x="6261468" y="3994028"/>
              <a:ext cx="1310516" cy="36271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KMutableProperty</a:t>
              </a:r>
              <a:endParaRPr lang="pt-PT" sz="1100" b="1" dirty="0">
                <a:solidFill>
                  <a:schemeClr val="tx1"/>
                </a:solidFill>
              </a:endParaRPr>
            </a:p>
            <a:p>
              <a:pPr algn="ctr"/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5FEA389-2653-4317-BFEF-93C489ADB369}"/>
                </a:ext>
              </a:extLst>
            </p:cNvPr>
            <p:cNvCxnSpPr>
              <a:cxnSpLocks/>
            </p:cNvCxnSpPr>
            <p:nvPr/>
          </p:nvCxnSpPr>
          <p:spPr>
            <a:xfrm>
              <a:off x="6261468" y="4206584"/>
              <a:ext cx="131051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A787C2-6EE5-4796-B3C6-FC0E6606BB4D}"/>
              </a:ext>
            </a:extLst>
          </p:cNvPr>
          <p:cNvSpPr txBox="1"/>
          <p:nvPr/>
        </p:nvSpPr>
        <p:spPr>
          <a:xfrm>
            <a:off x="9197412" y="3718965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Student::name</a:t>
            </a:r>
            <a:endParaRPr lang="pt-PT" sz="1400" b="1" dirty="0">
              <a:latin typeface="Consolas" panose="020B06090202040302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2B8130-AA27-4F73-96DD-FA1B21CB72F6}"/>
              </a:ext>
            </a:extLst>
          </p:cNvPr>
          <p:cNvCxnSpPr>
            <a:cxnSpLocks/>
          </p:cNvCxnSpPr>
          <p:nvPr/>
        </p:nvCxnSpPr>
        <p:spPr>
          <a:xfrm>
            <a:off x="8124826" y="3882540"/>
            <a:ext cx="102783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BBBEFE6-5FDF-467C-B927-1279EC4E2617}"/>
              </a:ext>
            </a:extLst>
          </p:cNvPr>
          <p:cNvCxnSpPr>
            <a:cxnSpLocks/>
          </p:cNvCxnSpPr>
          <p:nvPr/>
        </p:nvCxnSpPr>
        <p:spPr>
          <a:xfrm flipV="1">
            <a:off x="5528213" y="3653383"/>
            <a:ext cx="1939121" cy="266631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B93D9B0-CBA8-407A-BCBE-FAA46005ECC8}"/>
              </a:ext>
            </a:extLst>
          </p:cNvPr>
          <p:cNvCxnSpPr/>
          <p:nvPr/>
        </p:nvCxnSpPr>
        <p:spPr>
          <a:xfrm>
            <a:off x="4069520" y="3124576"/>
            <a:ext cx="919722" cy="507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E0AE8D2-8BA4-43CB-9F83-7DD18D2C6EAC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065757" y="3503455"/>
            <a:ext cx="923485" cy="959742"/>
          </a:xfrm>
          <a:prstGeom prst="bentConnector3">
            <a:avLst>
              <a:gd name="adj1" fmla="val 39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70EF8A9-B214-4855-8849-D1DA94480FBB}"/>
              </a:ext>
            </a:extLst>
          </p:cNvPr>
          <p:cNvGrpSpPr/>
          <p:nvPr/>
        </p:nvGrpSpPr>
        <p:grpSpPr>
          <a:xfrm>
            <a:off x="235642" y="2266745"/>
            <a:ext cx="1230283" cy="1162255"/>
            <a:chOff x="813748" y="3110845"/>
            <a:chExt cx="2084518" cy="1170416"/>
          </a:xfrm>
          <a:solidFill>
            <a:schemeClr val="bg1">
              <a:lumMod val="95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0F1A790-D525-402F-B7B0-9EF9EDCF49D0}"/>
                </a:ext>
              </a:extLst>
            </p:cNvPr>
            <p:cNvSpPr/>
            <p:nvPr/>
          </p:nvSpPr>
          <p:spPr>
            <a:xfrm>
              <a:off x="838198" y="3110845"/>
              <a:ext cx="2060068" cy="11704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JsonParserReflect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lvl="0"/>
              <a:endParaRPr lang="pt-PT" sz="1050" dirty="0">
                <a:solidFill>
                  <a:prstClr val="black"/>
                </a:solidFill>
              </a:endParaRPr>
            </a:p>
            <a:p>
              <a:pPr lvl="0"/>
              <a:r>
                <a:rPr lang="pt-PT" sz="1400" dirty="0">
                  <a:solidFill>
                    <a:prstClr val="black"/>
                  </a:solidFill>
                </a:rPr>
                <a:t>setters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12979E-8E01-468F-8AD9-C797181E0BA5}"/>
                </a:ext>
              </a:extLst>
            </p:cNvPr>
            <p:cNvCxnSpPr>
              <a:cxnSpLocks/>
            </p:cNvCxnSpPr>
            <p:nvPr/>
          </p:nvCxnSpPr>
          <p:spPr>
            <a:xfrm>
              <a:off x="813748" y="3461454"/>
              <a:ext cx="2051882" cy="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548C76A-0C84-4078-B469-5E57FF39B2DA}"/>
              </a:ext>
            </a:extLst>
          </p:cNvPr>
          <p:cNvSpPr/>
          <p:nvPr/>
        </p:nvSpPr>
        <p:spPr>
          <a:xfrm>
            <a:off x="3917120" y="2687303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0C1FEE-5726-4F69-8528-7983C6429972}"/>
              </a:ext>
            </a:extLst>
          </p:cNvPr>
          <p:cNvCxnSpPr>
            <a:cxnSpLocks/>
            <a:stCxn id="71" idx="1"/>
            <a:endCxn id="71" idx="3"/>
          </p:cNvCxnSpPr>
          <p:nvPr/>
        </p:nvCxnSpPr>
        <p:spPr>
          <a:xfrm>
            <a:off x="3917120" y="3002262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687E7EA-231E-4D85-9538-F90D9DB9019A}"/>
              </a:ext>
            </a:extLst>
          </p:cNvPr>
          <p:cNvSpPr/>
          <p:nvPr/>
        </p:nvSpPr>
        <p:spPr>
          <a:xfrm>
            <a:off x="3917120" y="3317220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5B9B94-F72A-4C5D-8405-E7FB2935C760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3917120" y="3632179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8162D17-100C-481B-AFD6-DBF6217FA74E}"/>
              </a:ext>
            </a:extLst>
          </p:cNvPr>
          <p:cNvCxnSpPr>
            <a:cxnSpLocks/>
            <a:endCxn id="91" idx="0"/>
          </p:cNvCxnSpPr>
          <p:nvPr/>
        </p:nvCxnSpPr>
        <p:spPr>
          <a:xfrm flipV="1">
            <a:off x="985566" y="2287519"/>
            <a:ext cx="1789431" cy="465540"/>
          </a:xfrm>
          <a:prstGeom prst="bentConnector4">
            <a:avLst>
              <a:gd name="adj1" fmla="val 40206"/>
              <a:gd name="adj2" fmla="val 149104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06775C3-33FB-4F7B-B913-AA7F324165BF}"/>
              </a:ext>
            </a:extLst>
          </p:cNvPr>
          <p:cNvSpPr/>
          <p:nvPr/>
        </p:nvSpPr>
        <p:spPr>
          <a:xfrm>
            <a:off x="4010749" y="3459557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88B1C57-CB56-4AB2-B9C9-AE982A63F6D5}"/>
              </a:ext>
            </a:extLst>
          </p:cNvPr>
          <p:cNvGrpSpPr/>
          <p:nvPr/>
        </p:nvGrpSpPr>
        <p:grpSpPr>
          <a:xfrm>
            <a:off x="8210725" y="2017867"/>
            <a:ext cx="1699217" cy="767971"/>
            <a:chOff x="6986005" y="3963569"/>
            <a:chExt cx="1699217" cy="767971"/>
          </a:xfrm>
        </p:grpSpPr>
        <p:sp>
          <p:nvSpPr>
            <p:cNvPr id="83" name="Arrow: Curved Up 82">
              <a:extLst>
                <a:ext uri="{FF2B5EF4-FFF2-40B4-BE49-F238E27FC236}">
                  <a16:creationId xmlns:a16="http://schemas.microsoft.com/office/drawing/2014/main" id="{67B93885-6336-469B-AF5D-114B81E6F928}"/>
                </a:ext>
              </a:extLst>
            </p:cNvPr>
            <p:cNvSpPr/>
            <p:nvPr/>
          </p:nvSpPr>
          <p:spPr>
            <a:xfrm rot="963662" flipV="1">
              <a:off x="6986005" y="4389719"/>
              <a:ext cx="1699217" cy="34182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6EB3EA8-29B0-4E9C-8E6D-4F97BDC78DE5}"/>
                </a:ext>
              </a:extLst>
            </p:cNvPr>
            <p:cNvSpPr txBox="1"/>
            <p:nvPr/>
          </p:nvSpPr>
          <p:spPr>
            <a:xfrm>
              <a:off x="7326328" y="3963569"/>
              <a:ext cx="951848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Reflect</a:t>
              </a:r>
              <a:endParaRPr lang="pt-PT" sz="14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85" name="Picture 2" descr="Caution Symbol Only Hazard Safety Sign Square | Blitz Media">
            <a:extLst>
              <a:ext uri="{FF2B5EF4-FFF2-40B4-BE49-F238E27FC236}">
                <a16:creationId xmlns:a16="http://schemas.microsoft.com/office/drawing/2014/main" id="{A978199D-83CD-42C8-9C39-F80A0D2B7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6568" r="2905" b="7514"/>
          <a:stretch/>
        </p:blipFill>
        <p:spPr bwMode="auto">
          <a:xfrm>
            <a:off x="10278509" y="1805902"/>
            <a:ext cx="817870" cy="75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A680385-5E0D-479C-85E3-ECD931E9F403}"/>
              </a:ext>
            </a:extLst>
          </p:cNvPr>
          <p:cNvCxnSpPr/>
          <p:nvPr/>
        </p:nvCxnSpPr>
        <p:spPr>
          <a:xfrm>
            <a:off x="5102799" y="4463197"/>
            <a:ext cx="3698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3AB53DB-7E87-426D-918D-A06C1496C4EF}"/>
              </a:ext>
            </a:extLst>
          </p:cNvPr>
          <p:cNvSpPr/>
          <p:nvPr/>
        </p:nvSpPr>
        <p:spPr>
          <a:xfrm>
            <a:off x="2622597" y="2287519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5DC7F87-3C87-4A24-A361-3CC910DB07A5}"/>
              </a:ext>
            </a:extLst>
          </p:cNvPr>
          <p:cNvCxnSpPr>
            <a:cxnSpLocks/>
            <a:stCxn id="91" idx="1"/>
            <a:endCxn id="91" idx="3"/>
          </p:cNvCxnSpPr>
          <p:nvPr/>
        </p:nvCxnSpPr>
        <p:spPr>
          <a:xfrm>
            <a:off x="2622597" y="260247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73F26F0-1771-4FAB-AEC0-121B429AF469}"/>
              </a:ext>
            </a:extLst>
          </p:cNvPr>
          <p:cNvSpPr/>
          <p:nvPr/>
        </p:nvSpPr>
        <p:spPr>
          <a:xfrm>
            <a:off x="2622597" y="2917437"/>
            <a:ext cx="304800" cy="313868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01D5C8-8368-400E-B608-A6E1246E38A3}"/>
              </a:ext>
            </a:extLst>
          </p:cNvPr>
          <p:cNvSpPr txBox="1"/>
          <p:nvPr/>
        </p:nvSpPr>
        <p:spPr>
          <a:xfrm>
            <a:off x="1690279" y="2353299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Student::class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D54351-D514-4E5A-A932-E271912B7B32}"/>
              </a:ext>
            </a:extLst>
          </p:cNvPr>
          <p:cNvCxnSpPr>
            <a:cxnSpLocks/>
            <a:stCxn id="103" idx="3"/>
            <a:endCxn id="71" idx="0"/>
          </p:cNvCxnSpPr>
          <p:nvPr/>
        </p:nvCxnSpPr>
        <p:spPr>
          <a:xfrm>
            <a:off x="2809417" y="2443656"/>
            <a:ext cx="1260103" cy="243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1261E9-42D8-4288-AD07-0104EFDD32C5}"/>
              </a:ext>
            </a:extLst>
          </p:cNvPr>
          <p:cNvSpPr/>
          <p:nvPr/>
        </p:nvSpPr>
        <p:spPr>
          <a:xfrm>
            <a:off x="2754409" y="2399758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02DE6B-97D9-4875-93E1-2D7AAA80B810}"/>
              </a:ext>
            </a:extLst>
          </p:cNvPr>
          <p:cNvSpPr txBox="1"/>
          <p:nvPr/>
        </p:nvSpPr>
        <p:spPr>
          <a:xfrm>
            <a:off x="3532822" y="2719222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151FF5-2CA7-46B1-8B0C-E712B7BEE61C}"/>
              </a:ext>
            </a:extLst>
          </p:cNvPr>
          <p:cNvSpPr txBox="1"/>
          <p:nvPr/>
        </p:nvSpPr>
        <p:spPr>
          <a:xfrm>
            <a:off x="3346931" y="305561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9646FD9-39F6-4748-B196-389BDFD9BE29}"/>
              </a:ext>
            </a:extLst>
          </p:cNvPr>
          <p:cNvSpPr txBox="1"/>
          <p:nvPr/>
        </p:nvSpPr>
        <p:spPr>
          <a:xfrm>
            <a:off x="1690547" y="264905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Address::class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9D2DFF9-DED7-4615-9F94-B932A569F825}"/>
              </a:ext>
            </a:extLst>
          </p:cNvPr>
          <p:cNvGrpSpPr/>
          <p:nvPr/>
        </p:nvGrpSpPr>
        <p:grpSpPr>
          <a:xfrm>
            <a:off x="4991432" y="4855467"/>
            <a:ext cx="1310516" cy="561917"/>
            <a:chOff x="3766712" y="4651238"/>
            <a:chExt cx="1310516" cy="56191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9974B76-A6BA-4DEF-BAB5-1F659DBA8DA8}"/>
                </a:ext>
              </a:extLst>
            </p:cNvPr>
            <p:cNvSpPr/>
            <p:nvPr/>
          </p:nvSpPr>
          <p:spPr>
            <a:xfrm>
              <a:off x="3766712" y="4651238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SetterProp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  <a:p>
              <a:r>
                <a:rPr lang="pt-PT" sz="1200" dirty="0" err="1">
                  <a:solidFill>
                    <a:schemeClr val="tx1"/>
                  </a:solidFill>
                </a:rPr>
                <a:t>prop</a:t>
              </a: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84CC7E-BB92-4774-9FCE-0F5BDCD9513F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4921878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37DD62A-E68E-41C1-A571-1DA209137532}"/>
              </a:ext>
            </a:extLst>
          </p:cNvPr>
          <p:cNvGrpSpPr/>
          <p:nvPr/>
        </p:nvGrpSpPr>
        <p:grpSpPr>
          <a:xfrm>
            <a:off x="7467333" y="4855467"/>
            <a:ext cx="1369377" cy="485895"/>
            <a:chOff x="6261468" y="3994028"/>
            <a:chExt cx="1310516" cy="36271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BD9906-E858-467C-98E2-8756342626DD}"/>
                </a:ext>
              </a:extLst>
            </p:cNvPr>
            <p:cNvSpPr/>
            <p:nvPr/>
          </p:nvSpPr>
          <p:spPr>
            <a:xfrm>
              <a:off x="6261468" y="3994028"/>
              <a:ext cx="1310516" cy="36271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KMutableProperty</a:t>
              </a:r>
              <a:endParaRPr lang="pt-PT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918A0F6-BFB1-4425-9884-F5E3C933F3EE}"/>
                </a:ext>
              </a:extLst>
            </p:cNvPr>
            <p:cNvCxnSpPr>
              <a:cxnSpLocks/>
            </p:cNvCxnSpPr>
            <p:nvPr/>
          </p:nvCxnSpPr>
          <p:spPr>
            <a:xfrm>
              <a:off x="6261468" y="4206584"/>
              <a:ext cx="131051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F2B8361-5163-4B0B-B998-BAF2AA2DEFFA}"/>
              </a:ext>
            </a:extLst>
          </p:cNvPr>
          <p:cNvSpPr txBox="1"/>
          <p:nvPr/>
        </p:nvSpPr>
        <p:spPr>
          <a:xfrm>
            <a:off x="9197412" y="507345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Address::road</a:t>
            </a:r>
            <a:endParaRPr lang="pt-PT" sz="1400" b="1" dirty="0">
              <a:latin typeface="Consolas" panose="020B0609020204030204" pitchFamily="49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94B0F22-7D77-4503-9991-B98F16AD757C}"/>
              </a:ext>
            </a:extLst>
          </p:cNvPr>
          <p:cNvCxnSpPr>
            <a:cxnSpLocks/>
          </p:cNvCxnSpPr>
          <p:nvPr/>
        </p:nvCxnSpPr>
        <p:spPr>
          <a:xfrm>
            <a:off x="8124826" y="5237033"/>
            <a:ext cx="102783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EFABF71-E540-4560-B7A7-023DF2FFF93F}"/>
              </a:ext>
            </a:extLst>
          </p:cNvPr>
          <p:cNvCxnSpPr>
            <a:cxnSpLocks/>
          </p:cNvCxnSpPr>
          <p:nvPr/>
        </p:nvCxnSpPr>
        <p:spPr>
          <a:xfrm>
            <a:off x="4069520" y="4997804"/>
            <a:ext cx="919722" cy="1007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9BF1B37-E187-4BAB-833D-D898A22DC1C5}"/>
              </a:ext>
            </a:extLst>
          </p:cNvPr>
          <p:cNvCxnSpPr>
            <a:cxnSpLocks/>
          </p:cNvCxnSpPr>
          <p:nvPr/>
        </p:nvCxnSpPr>
        <p:spPr>
          <a:xfrm flipV="1">
            <a:off x="5528213" y="5007876"/>
            <a:ext cx="1939121" cy="266631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06C33B8-5A2F-4DF1-AB44-71E802A6D9AA}"/>
              </a:ext>
            </a:extLst>
          </p:cNvPr>
          <p:cNvGrpSpPr/>
          <p:nvPr/>
        </p:nvGrpSpPr>
        <p:grpSpPr>
          <a:xfrm>
            <a:off x="4991432" y="5650905"/>
            <a:ext cx="1310516" cy="561917"/>
            <a:chOff x="3766712" y="5446676"/>
            <a:chExt cx="1310516" cy="5619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A9613E0-6F5A-44C5-8EDF-B0E414CDEF0B}"/>
                </a:ext>
              </a:extLst>
            </p:cNvPr>
            <p:cNvSpPr/>
            <p:nvPr/>
          </p:nvSpPr>
          <p:spPr>
            <a:xfrm>
              <a:off x="3766712" y="5446676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SetterProp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  <a:p>
              <a:r>
                <a:rPr lang="pt-PT" sz="1200" dirty="0" err="1">
                  <a:solidFill>
                    <a:schemeClr val="tx1"/>
                  </a:solidFill>
                </a:rPr>
                <a:t>prop</a:t>
              </a: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A28F96-7FAA-4BB2-B953-5B9C5B87136A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5717316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3A8CC26-FFD4-4F07-AAE0-6AA4A49D716A}"/>
              </a:ext>
            </a:extLst>
          </p:cNvPr>
          <p:cNvGrpSpPr/>
          <p:nvPr/>
        </p:nvGrpSpPr>
        <p:grpSpPr>
          <a:xfrm>
            <a:off x="7467333" y="5650905"/>
            <a:ext cx="1369377" cy="485895"/>
            <a:chOff x="6261468" y="3994028"/>
            <a:chExt cx="1310516" cy="36271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D24624-BFF8-4148-BC22-C07B6AC8A19A}"/>
                </a:ext>
              </a:extLst>
            </p:cNvPr>
            <p:cNvSpPr/>
            <p:nvPr/>
          </p:nvSpPr>
          <p:spPr>
            <a:xfrm>
              <a:off x="6261468" y="3994028"/>
              <a:ext cx="1310516" cy="36271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KMutableProperty</a:t>
              </a:r>
              <a:endParaRPr lang="pt-PT" sz="1100" b="1" dirty="0">
                <a:solidFill>
                  <a:schemeClr val="tx1"/>
                </a:solidFill>
              </a:endParaRPr>
            </a:p>
            <a:p>
              <a:pPr algn="ctr"/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22865C3-AE2B-4E3B-99A4-6FFFEAE592E7}"/>
                </a:ext>
              </a:extLst>
            </p:cNvPr>
            <p:cNvCxnSpPr>
              <a:cxnSpLocks/>
            </p:cNvCxnSpPr>
            <p:nvPr/>
          </p:nvCxnSpPr>
          <p:spPr>
            <a:xfrm>
              <a:off x="6261468" y="4206584"/>
              <a:ext cx="131051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6D7ECE4-E270-4E63-9EA8-CBAF2D20917D}"/>
              </a:ext>
            </a:extLst>
          </p:cNvPr>
          <p:cNvSpPr txBox="1"/>
          <p:nvPr/>
        </p:nvSpPr>
        <p:spPr>
          <a:xfrm>
            <a:off x="9197412" y="5868896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Address::postcode</a:t>
            </a:r>
            <a:endParaRPr lang="pt-PT" sz="1400" b="1" dirty="0">
              <a:latin typeface="Consolas" panose="020B0609020204030204" pitchFamily="49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E0D766D-BA8B-4B2E-9AEA-9BBBDCB7EFF1}"/>
              </a:ext>
            </a:extLst>
          </p:cNvPr>
          <p:cNvCxnSpPr>
            <a:cxnSpLocks/>
          </p:cNvCxnSpPr>
          <p:nvPr/>
        </p:nvCxnSpPr>
        <p:spPr>
          <a:xfrm>
            <a:off x="8124826" y="6032471"/>
            <a:ext cx="102783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48703A1-6698-43CB-9989-C110A9447D61}"/>
              </a:ext>
            </a:extLst>
          </p:cNvPr>
          <p:cNvCxnSpPr>
            <a:cxnSpLocks/>
          </p:cNvCxnSpPr>
          <p:nvPr/>
        </p:nvCxnSpPr>
        <p:spPr>
          <a:xfrm flipV="1">
            <a:off x="5528213" y="5803314"/>
            <a:ext cx="1939121" cy="266631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7C07583E-DE01-4AFB-BD2E-08D8DA4032C0}"/>
              </a:ext>
            </a:extLst>
          </p:cNvPr>
          <p:cNvCxnSpPr/>
          <p:nvPr/>
        </p:nvCxnSpPr>
        <p:spPr>
          <a:xfrm>
            <a:off x="4069520" y="5274507"/>
            <a:ext cx="919722" cy="507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FA4EF826-19E8-4D16-AF6F-5F9168153F27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4065757" y="5653386"/>
            <a:ext cx="923485" cy="959742"/>
          </a:xfrm>
          <a:prstGeom prst="bentConnector3">
            <a:avLst>
              <a:gd name="adj1" fmla="val 39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864E656-3B71-45EE-AE6B-BE1EC9F0B871}"/>
              </a:ext>
            </a:extLst>
          </p:cNvPr>
          <p:cNvSpPr/>
          <p:nvPr/>
        </p:nvSpPr>
        <p:spPr>
          <a:xfrm>
            <a:off x="3917120" y="4837234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F3756E-9F3A-4473-AB3F-9EBC93B994BE}"/>
              </a:ext>
            </a:extLst>
          </p:cNvPr>
          <p:cNvCxnSpPr>
            <a:cxnSpLocks/>
            <a:stCxn id="129" idx="1"/>
            <a:endCxn id="129" idx="3"/>
          </p:cNvCxnSpPr>
          <p:nvPr/>
        </p:nvCxnSpPr>
        <p:spPr>
          <a:xfrm>
            <a:off x="3917120" y="515219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719CCE-0926-43D1-ACFF-7095BEA8C919}"/>
              </a:ext>
            </a:extLst>
          </p:cNvPr>
          <p:cNvSpPr/>
          <p:nvPr/>
        </p:nvSpPr>
        <p:spPr>
          <a:xfrm>
            <a:off x="3917120" y="5467151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CFF4BCB-E4A3-404C-A1EE-672F88196EA1}"/>
              </a:ext>
            </a:extLst>
          </p:cNvPr>
          <p:cNvCxnSpPr>
            <a:cxnSpLocks/>
            <a:stCxn id="131" idx="1"/>
            <a:endCxn id="131" idx="3"/>
          </p:cNvCxnSpPr>
          <p:nvPr/>
        </p:nvCxnSpPr>
        <p:spPr>
          <a:xfrm>
            <a:off x="3917120" y="578211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0F5A3F-0A3B-438C-AAA0-268A576BD9A3}"/>
              </a:ext>
            </a:extLst>
          </p:cNvPr>
          <p:cNvSpPr/>
          <p:nvPr/>
        </p:nvSpPr>
        <p:spPr>
          <a:xfrm>
            <a:off x="4010749" y="5609488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E482371-7D7A-46EC-BF33-2C32A02FBE38}"/>
              </a:ext>
            </a:extLst>
          </p:cNvPr>
          <p:cNvCxnSpPr/>
          <p:nvPr/>
        </p:nvCxnSpPr>
        <p:spPr>
          <a:xfrm>
            <a:off x="5102799" y="6613128"/>
            <a:ext cx="3698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F3CE097-4A15-4741-B21D-83E25B846734}"/>
              </a:ext>
            </a:extLst>
          </p:cNvPr>
          <p:cNvSpPr txBox="1"/>
          <p:nvPr/>
        </p:nvSpPr>
        <p:spPr>
          <a:xfrm>
            <a:off x="3484237" y="4868287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road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1A4CCF-F26D-4488-8CC8-D0E21D1CF1AD}"/>
              </a:ext>
            </a:extLst>
          </p:cNvPr>
          <p:cNvSpPr txBox="1"/>
          <p:nvPr/>
        </p:nvSpPr>
        <p:spPr>
          <a:xfrm>
            <a:off x="3232362" y="516785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postcode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1C1C8D8-D944-43A5-9131-9355B02A09CA}"/>
              </a:ext>
            </a:extLst>
          </p:cNvPr>
          <p:cNvSpPr/>
          <p:nvPr/>
        </p:nvSpPr>
        <p:spPr>
          <a:xfrm>
            <a:off x="2764739" y="2735882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7BD3EC0-9234-4B90-81BA-F472ACA9EAE7}"/>
              </a:ext>
            </a:extLst>
          </p:cNvPr>
          <p:cNvSpPr/>
          <p:nvPr/>
        </p:nvSpPr>
        <p:spPr>
          <a:xfrm>
            <a:off x="4031238" y="4831593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01A7C021-6468-4445-B275-C1AF0C45E3A9}"/>
              </a:ext>
            </a:extLst>
          </p:cNvPr>
          <p:cNvCxnSpPr>
            <a:cxnSpLocks/>
            <a:stCxn id="144" idx="2"/>
            <a:endCxn id="151" idx="0"/>
          </p:cNvCxnSpPr>
          <p:nvPr/>
        </p:nvCxnSpPr>
        <p:spPr>
          <a:xfrm rot="16200000" flipH="1">
            <a:off x="2421535" y="3194385"/>
            <a:ext cx="2007915" cy="1266499"/>
          </a:xfrm>
          <a:prstGeom prst="bentConnector3">
            <a:avLst>
              <a:gd name="adj1" fmla="val 61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4531487-2F42-42CB-9EBC-5C2DEC55DA33}"/>
              </a:ext>
            </a:extLst>
          </p:cNvPr>
          <p:cNvSpPr txBox="1"/>
          <p:nvPr/>
        </p:nvSpPr>
        <p:spPr>
          <a:xfrm>
            <a:off x="2220058" y="294356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52FEC8A-D017-4412-9EA7-DAFD54C466F6}"/>
              </a:ext>
            </a:extLst>
          </p:cNvPr>
          <p:cNvGrpSpPr/>
          <p:nvPr/>
        </p:nvGrpSpPr>
        <p:grpSpPr>
          <a:xfrm>
            <a:off x="235642" y="320998"/>
            <a:ext cx="1621250" cy="561917"/>
            <a:chOff x="3766712" y="4651238"/>
            <a:chExt cx="1310516" cy="56191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03228F2-6879-44F5-9340-AE968FE61E15}"/>
                </a:ext>
              </a:extLst>
            </p:cNvPr>
            <p:cNvSpPr/>
            <p:nvPr/>
          </p:nvSpPr>
          <p:spPr>
            <a:xfrm>
              <a:off x="3766712" y="4651238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SetterProp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apply(target, tokens)</a:t>
              </a: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27AFADC-8587-46F6-B804-04AF2B440E54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4921878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Callout: Line with Border and Accent Bar 168">
            <a:extLst>
              <a:ext uri="{FF2B5EF4-FFF2-40B4-BE49-F238E27FC236}">
                <a16:creationId xmlns:a16="http://schemas.microsoft.com/office/drawing/2014/main" id="{614C7351-51E8-4DF5-8157-026136FB089D}"/>
              </a:ext>
            </a:extLst>
          </p:cNvPr>
          <p:cNvSpPr/>
          <p:nvPr/>
        </p:nvSpPr>
        <p:spPr>
          <a:xfrm>
            <a:off x="2404799" y="232681"/>
            <a:ext cx="3610948" cy="457967"/>
          </a:xfrm>
          <a:prstGeom prst="accentBorderCallout1">
            <a:avLst>
              <a:gd name="adj1" fmla="val 20066"/>
              <a:gd name="adj2" fmla="val -1641"/>
              <a:gd name="adj3" fmla="val 99776"/>
              <a:gd name="adj4" fmla="val -171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v: Any? = parse(tokens,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propKClass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prop.setter.call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target,v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641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0608B8B-76D4-4F6F-AE3A-61473755ABF4}"/>
              </a:ext>
            </a:extLst>
          </p:cNvPr>
          <p:cNvGrpSpPr/>
          <p:nvPr/>
        </p:nvGrpSpPr>
        <p:grpSpPr>
          <a:xfrm>
            <a:off x="5236135" y="3443827"/>
            <a:ext cx="1310516" cy="561917"/>
            <a:chOff x="3766712" y="4651238"/>
            <a:chExt cx="1310516" cy="56191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5DF7EB-50FE-4C4F-B083-34725F5750BC}"/>
                </a:ext>
              </a:extLst>
            </p:cNvPr>
            <p:cNvSpPr/>
            <p:nvPr/>
          </p:nvSpPr>
          <p:spPr>
            <a:xfrm>
              <a:off x="3766712" y="4651238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SetterStudent_nr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D11A258-7909-44CF-B630-5159C5F4A534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4921878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B2ECEA-11D5-4BF7-9061-B73A033888FF}"/>
              </a:ext>
            </a:extLst>
          </p:cNvPr>
          <p:cNvSpPr txBox="1"/>
          <p:nvPr/>
        </p:nvSpPr>
        <p:spPr>
          <a:xfrm>
            <a:off x="7218876" y="369929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Student::nr</a:t>
            </a:r>
            <a:endParaRPr lang="pt-PT" sz="1400" b="1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BBE86D-4C27-41F5-8637-64ABC15FC8F0}"/>
              </a:ext>
            </a:extLst>
          </p:cNvPr>
          <p:cNvCxnSpPr>
            <a:cxnSpLocks/>
          </p:cNvCxnSpPr>
          <p:nvPr/>
        </p:nvCxnSpPr>
        <p:spPr>
          <a:xfrm>
            <a:off x="6146290" y="3862867"/>
            <a:ext cx="102783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F616B1-8C49-4C33-A2D9-08948482044A}"/>
              </a:ext>
            </a:extLst>
          </p:cNvPr>
          <p:cNvCxnSpPr>
            <a:cxnSpLocks/>
          </p:cNvCxnSpPr>
          <p:nvPr/>
        </p:nvCxnSpPr>
        <p:spPr>
          <a:xfrm>
            <a:off x="4314223" y="3586164"/>
            <a:ext cx="919722" cy="1007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D14C415-1367-41D9-BE61-3EBC79C03C76}"/>
              </a:ext>
            </a:extLst>
          </p:cNvPr>
          <p:cNvGrpSpPr/>
          <p:nvPr/>
        </p:nvGrpSpPr>
        <p:grpSpPr>
          <a:xfrm>
            <a:off x="5236135" y="4239265"/>
            <a:ext cx="1476686" cy="561917"/>
            <a:chOff x="3766712" y="5446676"/>
            <a:chExt cx="1310516" cy="5619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38D0EC-93F8-4378-9FB0-4940DA239B9F}"/>
                </a:ext>
              </a:extLst>
            </p:cNvPr>
            <p:cNvSpPr/>
            <p:nvPr/>
          </p:nvSpPr>
          <p:spPr>
            <a:xfrm>
              <a:off x="3766712" y="5446676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SetterStudent_name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endParaRPr lang="pt-PT" sz="600" dirty="0">
                <a:solidFill>
                  <a:schemeClr val="tx1"/>
                </a:solidFill>
              </a:endParaRPr>
            </a:p>
            <a:p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918272-FDAA-4827-B2BF-F633ED56C13F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5717316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A787C2-6EE5-4796-B3C6-FC0E6606BB4D}"/>
              </a:ext>
            </a:extLst>
          </p:cNvPr>
          <p:cNvSpPr txBox="1"/>
          <p:nvPr/>
        </p:nvSpPr>
        <p:spPr>
          <a:xfrm>
            <a:off x="7218876" y="449473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Student::name</a:t>
            </a:r>
            <a:endParaRPr lang="pt-PT" sz="1400" b="1" dirty="0">
              <a:latin typeface="Consolas" panose="020B06090202040302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2B8130-AA27-4F73-96DD-FA1B21CB72F6}"/>
              </a:ext>
            </a:extLst>
          </p:cNvPr>
          <p:cNvCxnSpPr>
            <a:cxnSpLocks/>
          </p:cNvCxnSpPr>
          <p:nvPr/>
        </p:nvCxnSpPr>
        <p:spPr>
          <a:xfrm>
            <a:off x="6146290" y="4658305"/>
            <a:ext cx="102783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B93D9B0-CBA8-407A-BCBE-FAA46005ECC8}"/>
              </a:ext>
            </a:extLst>
          </p:cNvPr>
          <p:cNvCxnSpPr/>
          <p:nvPr/>
        </p:nvCxnSpPr>
        <p:spPr>
          <a:xfrm>
            <a:off x="4314223" y="3862867"/>
            <a:ext cx="919722" cy="507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E0AE8D2-8BA4-43CB-9F83-7DD18D2C6EAC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310460" y="4241746"/>
            <a:ext cx="923485" cy="959742"/>
          </a:xfrm>
          <a:prstGeom prst="bentConnector3">
            <a:avLst>
              <a:gd name="adj1" fmla="val 39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70EF8A9-B214-4855-8849-D1DA94480FBB}"/>
              </a:ext>
            </a:extLst>
          </p:cNvPr>
          <p:cNvGrpSpPr/>
          <p:nvPr/>
        </p:nvGrpSpPr>
        <p:grpSpPr>
          <a:xfrm>
            <a:off x="389209" y="3005036"/>
            <a:ext cx="1321419" cy="1162255"/>
            <a:chOff x="813748" y="3110845"/>
            <a:chExt cx="2084518" cy="1170416"/>
          </a:xfrm>
          <a:solidFill>
            <a:schemeClr val="bg1">
              <a:lumMod val="95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0F1A790-D525-402F-B7B0-9EF9EDCF49D0}"/>
                </a:ext>
              </a:extLst>
            </p:cNvPr>
            <p:cNvSpPr/>
            <p:nvPr/>
          </p:nvSpPr>
          <p:spPr>
            <a:xfrm>
              <a:off x="838198" y="3110845"/>
              <a:ext cx="2060068" cy="11704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JsonParserDynamic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lvl="0"/>
              <a:endParaRPr lang="pt-PT" sz="1050" dirty="0">
                <a:solidFill>
                  <a:prstClr val="black"/>
                </a:solidFill>
              </a:endParaRPr>
            </a:p>
            <a:p>
              <a:pPr lvl="0"/>
              <a:r>
                <a:rPr lang="pt-PT" sz="1400" dirty="0">
                  <a:solidFill>
                    <a:prstClr val="black"/>
                  </a:solidFill>
                </a:rPr>
                <a:t>setters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12979E-8E01-468F-8AD9-C797181E0BA5}"/>
                </a:ext>
              </a:extLst>
            </p:cNvPr>
            <p:cNvCxnSpPr>
              <a:cxnSpLocks/>
            </p:cNvCxnSpPr>
            <p:nvPr/>
          </p:nvCxnSpPr>
          <p:spPr>
            <a:xfrm>
              <a:off x="813748" y="3461454"/>
              <a:ext cx="2051882" cy="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548C76A-0C84-4078-B469-5E57FF39B2DA}"/>
              </a:ext>
            </a:extLst>
          </p:cNvPr>
          <p:cNvSpPr/>
          <p:nvPr/>
        </p:nvSpPr>
        <p:spPr>
          <a:xfrm>
            <a:off x="4161823" y="3425594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0C1FEE-5726-4F69-8528-7983C6429972}"/>
              </a:ext>
            </a:extLst>
          </p:cNvPr>
          <p:cNvCxnSpPr>
            <a:cxnSpLocks/>
            <a:stCxn id="71" idx="1"/>
            <a:endCxn id="71" idx="3"/>
          </p:cNvCxnSpPr>
          <p:nvPr/>
        </p:nvCxnSpPr>
        <p:spPr>
          <a:xfrm>
            <a:off x="4161823" y="374055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687E7EA-231E-4D85-9538-F90D9DB9019A}"/>
              </a:ext>
            </a:extLst>
          </p:cNvPr>
          <p:cNvSpPr/>
          <p:nvPr/>
        </p:nvSpPr>
        <p:spPr>
          <a:xfrm>
            <a:off x="4161823" y="4055511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5B9B94-F72A-4C5D-8405-E7FB2935C760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4161823" y="437047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8162D17-100C-481B-AFD6-DBF6217FA74E}"/>
              </a:ext>
            </a:extLst>
          </p:cNvPr>
          <p:cNvCxnSpPr>
            <a:cxnSpLocks/>
            <a:endCxn id="91" idx="0"/>
          </p:cNvCxnSpPr>
          <p:nvPr/>
        </p:nvCxnSpPr>
        <p:spPr>
          <a:xfrm flipV="1">
            <a:off x="1230269" y="3025810"/>
            <a:ext cx="1789431" cy="465540"/>
          </a:xfrm>
          <a:prstGeom prst="bentConnector4">
            <a:avLst>
              <a:gd name="adj1" fmla="val 40206"/>
              <a:gd name="adj2" fmla="val 149104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06775C3-33FB-4F7B-B913-AA7F324165BF}"/>
              </a:ext>
            </a:extLst>
          </p:cNvPr>
          <p:cNvSpPr/>
          <p:nvPr/>
        </p:nvSpPr>
        <p:spPr>
          <a:xfrm>
            <a:off x="4255452" y="4197848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A680385-5E0D-479C-85E3-ECD931E9F403}"/>
              </a:ext>
            </a:extLst>
          </p:cNvPr>
          <p:cNvCxnSpPr/>
          <p:nvPr/>
        </p:nvCxnSpPr>
        <p:spPr>
          <a:xfrm>
            <a:off x="5347502" y="5201488"/>
            <a:ext cx="3698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3AB53DB-7E87-426D-918D-A06C1496C4EF}"/>
              </a:ext>
            </a:extLst>
          </p:cNvPr>
          <p:cNvSpPr/>
          <p:nvPr/>
        </p:nvSpPr>
        <p:spPr>
          <a:xfrm>
            <a:off x="2867300" y="3025810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5DC7F87-3C87-4A24-A361-3CC910DB07A5}"/>
              </a:ext>
            </a:extLst>
          </p:cNvPr>
          <p:cNvCxnSpPr>
            <a:cxnSpLocks/>
            <a:stCxn id="91" idx="1"/>
            <a:endCxn id="91" idx="3"/>
          </p:cNvCxnSpPr>
          <p:nvPr/>
        </p:nvCxnSpPr>
        <p:spPr>
          <a:xfrm>
            <a:off x="2867300" y="3340769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73F26F0-1771-4FAB-AEC0-121B429AF469}"/>
              </a:ext>
            </a:extLst>
          </p:cNvPr>
          <p:cNvSpPr/>
          <p:nvPr/>
        </p:nvSpPr>
        <p:spPr>
          <a:xfrm>
            <a:off x="2867300" y="3655728"/>
            <a:ext cx="304800" cy="313868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01D5C8-8368-400E-B608-A6E1246E38A3}"/>
              </a:ext>
            </a:extLst>
          </p:cNvPr>
          <p:cNvSpPr txBox="1"/>
          <p:nvPr/>
        </p:nvSpPr>
        <p:spPr>
          <a:xfrm>
            <a:off x="1934982" y="3091590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Student::class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D54351-D514-4E5A-A932-E271912B7B32}"/>
              </a:ext>
            </a:extLst>
          </p:cNvPr>
          <p:cNvCxnSpPr>
            <a:cxnSpLocks/>
            <a:stCxn id="103" idx="3"/>
            <a:endCxn id="71" idx="0"/>
          </p:cNvCxnSpPr>
          <p:nvPr/>
        </p:nvCxnSpPr>
        <p:spPr>
          <a:xfrm>
            <a:off x="3054120" y="3181947"/>
            <a:ext cx="1260103" cy="243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1261E9-42D8-4288-AD07-0104EFDD32C5}"/>
              </a:ext>
            </a:extLst>
          </p:cNvPr>
          <p:cNvSpPr/>
          <p:nvPr/>
        </p:nvSpPr>
        <p:spPr>
          <a:xfrm>
            <a:off x="2999112" y="3138049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02DE6B-97D9-4875-93E1-2D7AAA80B810}"/>
              </a:ext>
            </a:extLst>
          </p:cNvPr>
          <p:cNvSpPr txBox="1"/>
          <p:nvPr/>
        </p:nvSpPr>
        <p:spPr>
          <a:xfrm>
            <a:off x="3777525" y="3457513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151FF5-2CA7-46B1-8B0C-E712B7BEE61C}"/>
              </a:ext>
            </a:extLst>
          </p:cNvPr>
          <p:cNvSpPr txBox="1"/>
          <p:nvPr/>
        </p:nvSpPr>
        <p:spPr>
          <a:xfrm>
            <a:off x="3591634" y="379390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9646FD9-39F6-4748-B196-389BDFD9BE29}"/>
              </a:ext>
            </a:extLst>
          </p:cNvPr>
          <p:cNvSpPr txBox="1"/>
          <p:nvPr/>
        </p:nvSpPr>
        <p:spPr>
          <a:xfrm>
            <a:off x="1935250" y="338734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Address::class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9D2DFF9-DED7-4615-9F94-B932A569F825}"/>
              </a:ext>
            </a:extLst>
          </p:cNvPr>
          <p:cNvGrpSpPr/>
          <p:nvPr/>
        </p:nvGrpSpPr>
        <p:grpSpPr>
          <a:xfrm>
            <a:off x="5236135" y="5593758"/>
            <a:ext cx="1567988" cy="561917"/>
            <a:chOff x="3766712" y="4651238"/>
            <a:chExt cx="1310516" cy="56191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9974B76-A6BA-4DEF-BAB5-1F659DBA8DA8}"/>
                </a:ext>
              </a:extLst>
            </p:cNvPr>
            <p:cNvSpPr/>
            <p:nvPr/>
          </p:nvSpPr>
          <p:spPr>
            <a:xfrm>
              <a:off x="3766712" y="4651238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SetterAddress_road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  <a:p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84CC7E-BB92-4774-9FCE-0F5BDCD9513F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4921878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F2B8361-5163-4B0B-B998-BAF2AA2DEFFA}"/>
              </a:ext>
            </a:extLst>
          </p:cNvPr>
          <p:cNvSpPr txBox="1"/>
          <p:nvPr/>
        </p:nvSpPr>
        <p:spPr>
          <a:xfrm>
            <a:off x="7218876" y="584922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Address::road</a:t>
            </a:r>
            <a:endParaRPr lang="pt-PT" sz="1400" b="1" dirty="0">
              <a:latin typeface="Consolas" panose="020B0609020204030204" pitchFamily="49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94B0F22-7D77-4503-9991-B98F16AD757C}"/>
              </a:ext>
            </a:extLst>
          </p:cNvPr>
          <p:cNvCxnSpPr>
            <a:cxnSpLocks/>
          </p:cNvCxnSpPr>
          <p:nvPr/>
        </p:nvCxnSpPr>
        <p:spPr>
          <a:xfrm>
            <a:off x="6146290" y="6012798"/>
            <a:ext cx="102783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EFABF71-E540-4560-B7A7-023DF2FFF93F}"/>
              </a:ext>
            </a:extLst>
          </p:cNvPr>
          <p:cNvCxnSpPr>
            <a:cxnSpLocks/>
          </p:cNvCxnSpPr>
          <p:nvPr/>
        </p:nvCxnSpPr>
        <p:spPr>
          <a:xfrm>
            <a:off x="4314223" y="5736095"/>
            <a:ext cx="919722" cy="1007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06C33B8-5A2F-4DF1-AB44-71E802A6D9AA}"/>
              </a:ext>
            </a:extLst>
          </p:cNvPr>
          <p:cNvGrpSpPr/>
          <p:nvPr/>
        </p:nvGrpSpPr>
        <p:grpSpPr>
          <a:xfrm>
            <a:off x="5236135" y="6389196"/>
            <a:ext cx="1698616" cy="561917"/>
            <a:chOff x="3766712" y="5446676"/>
            <a:chExt cx="1310516" cy="5619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A9613E0-6F5A-44C5-8EDF-B0E414CDEF0B}"/>
                </a:ext>
              </a:extLst>
            </p:cNvPr>
            <p:cNvSpPr/>
            <p:nvPr/>
          </p:nvSpPr>
          <p:spPr>
            <a:xfrm>
              <a:off x="3766712" y="5446676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: </a:t>
              </a:r>
              <a:r>
                <a:rPr lang="en-US" sz="1100" b="1" dirty="0" err="1">
                  <a:solidFill>
                    <a:schemeClr val="tx1"/>
                  </a:solidFill>
                </a:rPr>
                <a:t>SetterAddress_postcode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  <a:p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A28F96-7FAA-4BB2-B953-5B9C5B87136A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5717316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6D7ECE4-E270-4E63-9EA8-CBAF2D20917D}"/>
              </a:ext>
            </a:extLst>
          </p:cNvPr>
          <p:cNvSpPr txBox="1"/>
          <p:nvPr/>
        </p:nvSpPr>
        <p:spPr>
          <a:xfrm>
            <a:off x="7218876" y="6644661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Address::postcode</a:t>
            </a:r>
            <a:endParaRPr lang="pt-PT" sz="1400" b="1" dirty="0">
              <a:latin typeface="Consolas" panose="020B0609020204030204" pitchFamily="49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E0D766D-BA8B-4B2E-9AEA-9BBBDCB7EFF1}"/>
              </a:ext>
            </a:extLst>
          </p:cNvPr>
          <p:cNvCxnSpPr>
            <a:cxnSpLocks/>
          </p:cNvCxnSpPr>
          <p:nvPr/>
        </p:nvCxnSpPr>
        <p:spPr>
          <a:xfrm>
            <a:off x="6146290" y="6808236"/>
            <a:ext cx="102783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7C07583E-DE01-4AFB-BD2E-08D8DA4032C0}"/>
              </a:ext>
            </a:extLst>
          </p:cNvPr>
          <p:cNvCxnSpPr/>
          <p:nvPr/>
        </p:nvCxnSpPr>
        <p:spPr>
          <a:xfrm>
            <a:off x="4314223" y="6012798"/>
            <a:ext cx="919722" cy="507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FA4EF826-19E8-4D16-AF6F-5F9168153F27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4310460" y="6391677"/>
            <a:ext cx="923485" cy="959742"/>
          </a:xfrm>
          <a:prstGeom prst="bentConnector3">
            <a:avLst>
              <a:gd name="adj1" fmla="val 39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864E656-3B71-45EE-AE6B-BE1EC9F0B871}"/>
              </a:ext>
            </a:extLst>
          </p:cNvPr>
          <p:cNvSpPr/>
          <p:nvPr/>
        </p:nvSpPr>
        <p:spPr>
          <a:xfrm>
            <a:off x="4161823" y="5575525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F3756E-9F3A-4473-AB3F-9EBC93B994BE}"/>
              </a:ext>
            </a:extLst>
          </p:cNvPr>
          <p:cNvCxnSpPr>
            <a:cxnSpLocks/>
            <a:stCxn id="129" idx="1"/>
            <a:endCxn id="129" idx="3"/>
          </p:cNvCxnSpPr>
          <p:nvPr/>
        </p:nvCxnSpPr>
        <p:spPr>
          <a:xfrm>
            <a:off x="4161823" y="5890484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719CCE-0926-43D1-ACFF-7095BEA8C919}"/>
              </a:ext>
            </a:extLst>
          </p:cNvPr>
          <p:cNvSpPr/>
          <p:nvPr/>
        </p:nvSpPr>
        <p:spPr>
          <a:xfrm>
            <a:off x="4161823" y="6205442"/>
            <a:ext cx="304800" cy="629917"/>
          </a:xfrm>
          <a:prstGeom prst="rect">
            <a:avLst/>
          </a:prstGeom>
          <a:grp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CFF4BCB-E4A3-404C-A1EE-672F88196EA1}"/>
              </a:ext>
            </a:extLst>
          </p:cNvPr>
          <p:cNvCxnSpPr>
            <a:cxnSpLocks/>
            <a:stCxn id="131" idx="1"/>
            <a:endCxn id="131" idx="3"/>
          </p:cNvCxnSpPr>
          <p:nvPr/>
        </p:nvCxnSpPr>
        <p:spPr>
          <a:xfrm>
            <a:off x="4161823" y="652040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0F5A3F-0A3B-438C-AAA0-268A576BD9A3}"/>
              </a:ext>
            </a:extLst>
          </p:cNvPr>
          <p:cNvSpPr/>
          <p:nvPr/>
        </p:nvSpPr>
        <p:spPr>
          <a:xfrm>
            <a:off x="4255452" y="6347779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E482371-7D7A-46EC-BF33-2C32A02FBE38}"/>
              </a:ext>
            </a:extLst>
          </p:cNvPr>
          <p:cNvCxnSpPr/>
          <p:nvPr/>
        </p:nvCxnSpPr>
        <p:spPr>
          <a:xfrm>
            <a:off x="5347502" y="7351419"/>
            <a:ext cx="3698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F3CE097-4A15-4741-B21D-83E25B846734}"/>
              </a:ext>
            </a:extLst>
          </p:cNvPr>
          <p:cNvSpPr txBox="1"/>
          <p:nvPr/>
        </p:nvSpPr>
        <p:spPr>
          <a:xfrm>
            <a:off x="3728940" y="560657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road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1A4CCF-F26D-4488-8CC8-D0E21D1CF1AD}"/>
              </a:ext>
            </a:extLst>
          </p:cNvPr>
          <p:cNvSpPr txBox="1"/>
          <p:nvPr/>
        </p:nvSpPr>
        <p:spPr>
          <a:xfrm>
            <a:off x="3477065" y="590614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postcode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1C1C8D8-D944-43A5-9131-9355B02A09CA}"/>
              </a:ext>
            </a:extLst>
          </p:cNvPr>
          <p:cNvSpPr/>
          <p:nvPr/>
        </p:nvSpPr>
        <p:spPr>
          <a:xfrm>
            <a:off x="3009442" y="3474173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7BD3EC0-9234-4B90-81BA-F472ACA9EAE7}"/>
              </a:ext>
            </a:extLst>
          </p:cNvPr>
          <p:cNvSpPr/>
          <p:nvPr/>
        </p:nvSpPr>
        <p:spPr>
          <a:xfrm>
            <a:off x="4275941" y="5569884"/>
            <a:ext cx="55008" cy="87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01A7C021-6468-4445-B275-C1AF0C45E3A9}"/>
              </a:ext>
            </a:extLst>
          </p:cNvPr>
          <p:cNvCxnSpPr>
            <a:cxnSpLocks/>
            <a:stCxn id="144" idx="2"/>
            <a:endCxn id="151" idx="0"/>
          </p:cNvCxnSpPr>
          <p:nvPr/>
        </p:nvCxnSpPr>
        <p:spPr>
          <a:xfrm rot="16200000" flipH="1">
            <a:off x="2666238" y="3932676"/>
            <a:ext cx="2007915" cy="1266499"/>
          </a:xfrm>
          <a:prstGeom prst="bentConnector3">
            <a:avLst>
              <a:gd name="adj1" fmla="val 61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4531487-2F42-42CB-9EBC-5C2DEC55DA33}"/>
              </a:ext>
            </a:extLst>
          </p:cNvPr>
          <p:cNvSpPr txBox="1"/>
          <p:nvPr/>
        </p:nvSpPr>
        <p:spPr>
          <a:xfrm>
            <a:off x="2464761" y="3681857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….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9B42-D253-472E-AEFE-1747B6685A5A}"/>
              </a:ext>
            </a:extLst>
          </p:cNvPr>
          <p:cNvGrpSpPr/>
          <p:nvPr/>
        </p:nvGrpSpPr>
        <p:grpSpPr>
          <a:xfrm>
            <a:off x="235642" y="320998"/>
            <a:ext cx="1621250" cy="561917"/>
            <a:chOff x="3766712" y="4651238"/>
            <a:chExt cx="1310516" cy="56191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6425312-4672-41F1-A702-77F76274CF4D}"/>
                </a:ext>
              </a:extLst>
            </p:cNvPr>
            <p:cNvSpPr/>
            <p:nvPr/>
          </p:nvSpPr>
          <p:spPr>
            <a:xfrm>
              <a:off x="3766712" y="4651238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SetterStudent_name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apply(target, tokens)</a:t>
              </a: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787B29-3579-4280-B277-0878D84251FC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4921878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llout: Line with Border and Accent Bar 93">
            <a:extLst>
              <a:ext uri="{FF2B5EF4-FFF2-40B4-BE49-F238E27FC236}">
                <a16:creationId xmlns:a16="http://schemas.microsoft.com/office/drawing/2014/main" id="{39483AAB-5A01-48A2-A662-9C5643DE0F7B}"/>
              </a:ext>
            </a:extLst>
          </p:cNvPr>
          <p:cNvSpPr/>
          <p:nvPr/>
        </p:nvSpPr>
        <p:spPr>
          <a:xfrm>
            <a:off x="2404798" y="232681"/>
            <a:ext cx="9230475" cy="457967"/>
          </a:xfrm>
          <a:prstGeom prst="accentBorderCallout1">
            <a:avLst>
              <a:gd name="adj1" fmla="val 20066"/>
              <a:gd name="adj2" fmla="val -1641"/>
              <a:gd name="adj3" fmla="val 109963"/>
              <a:gd name="adj4" fmla="val -953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pt-PT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pt.isel</a:t>
            </a:r>
            <a:r>
              <a:rPr lang="pt-P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JsonParserDynamic</a:t>
            </a:r>
            <a:r>
              <a:rPr lang="pt-P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.INSTANCE.parse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JvmClassMappingKt</a:t>
            </a:r>
            <a:r>
              <a:rPr lang="pt-P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getKotlinClass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P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PT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Sudent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P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P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;</a:t>
            </a:r>
            <a:endParaRPr lang="pt-P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9B35392-8A01-4AA0-874F-399455766D81}"/>
              </a:ext>
            </a:extLst>
          </p:cNvPr>
          <p:cNvGrpSpPr/>
          <p:nvPr/>
        </p:nvGrpSpPr>
        <p:grpSpPr>
          <a:xfrm>
            <a:off x="235642" y="1136546"/>
            <a:ext cx="1621250" cy="561917"/>
            <a:chOff x="3766712" y="4651238"/>
            <a:chExt cx="1310516" cy="56191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B62B57-5C91-483F-B03E-A0FFC98DE1CD}"/>
                </a:ext>
              </a:extLst>
            </p:cNvPr>
            <p:cNvSpPr/>
            <p:nvPr/>
          </p:nvSpPr>
          <p:spPr>
            <a:xfrm>
              <a:off x="3766712" y="4651238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SetterAddress_postcode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endParaRPr lang="pt-PT" sz="6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apply(target, tokens)</a:t>
              </a:r>
              <a:endParaRPr lang="pt-P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FAC81F1-0D91-4D4C-9A3E-BFD4357F981A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4921878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llout: Line with Border and Accent Bar 98">
            <a:extLst>
              <a:ext uri="{FF2B5EF4-FFF2-40B4-BE49-F238E27FC236}">
                <a16:creationId xmlns:a16="http://schemas.microsoft.com/office/drawing/2014/main" id="{AEFB5EB7-8FFE-4861-A6EF-A6357CB1895E}"/>
              </a:ext>
            </a:extLst>
          </p:cNvPr>
          <p:cNvSpPr/>
          <p:nvPr/>
        </p:nvSpPr>
        <p:spPr>
          <a:xfrm>
            <a:off x="2404798" y="1048229"/>
            <a:ext cx="4219937" cy="457967"/>
          </a:xfrm>
          <a:prstGeom prst="accentBorderCallout1">
            <a:avLst>
              <a:gd name="adj1" fmla="val 20066"/>
              <a:gd name="adj2" fmla="val -1641"/>
              <a:gd name="adj3" fmla="val 109963"/>
              <a:gd name="adj4" fmla="val -953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pt-PT" sz="11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pt-P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P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pt-P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.popWordPrimitive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PT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pt-P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P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setPostcode</a:t>
            </a:r>
            <a:r>
              <a:rPr lang="pt-P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P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PT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t-P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A7DEFB-4573-4A19-9086-0AA3E7031ABE}"/>
              </a:ext>
            </a:extLst>
          </p:cNvPr>
          <p:cNvCxnSpPr/>
          <p:nvPr/>
        </p:nvCxnSpPr>
        <p:spPr>
          <a:xfrm>
            <a:off x="801388" y="994483"/>
            <a:ext cx="3698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108456-1D0D-442E-821D-4AABB55D4FEE}"/>
              </a:ext>
            </a:extLst>
          </p:cNvPr>
          <p:cNvGrpSpPr/>
          <p:nvPr/>
        </p:nvGrpSpPr>
        <p:grpSpPr>
          <a:xfrm>
            <a:off x="235642" y="1942165"/>
            <a:ext cx="1621250" cy="362926"/>
            <a:chOff x="3766712" y="4651238"/>
            <a:chExt cx="1310516" cy="56191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815A1DA-7897-4B64-AB58-D9F74C89E5E3}"/>
                </a:ext>
              </a:extLst>
            </p:cNvPr>
            <p:cNvSpPr/>
            <p:nvPr/>
          </p:nvSpPr>
          <p:spPr>
            <a:xfrm>
              <a:off x="3766712" y="4651238"/>
              <a:ext cx="1310516" cy="56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endParaRPr lang="pt-PT" sz="2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079B6AE-49CD-4E7F-AB4A-83EC7BC4429F}"/>
                </a:ext>
              </a:extLst>
            </p:cNvPr>
            <p:cNvCxnSpPr>
              <a:cxnSpLocks/>
            </p:cNvCxnSpPr>
            <p:nvPr/>
          </p:nvCxnSpPr>
          <p:spPr>
            <a:xfrm>
              <a:off x="3766712" y="4921878"/>
              <a:ext cx="131051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98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196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Gamboa de Carvalho</dc:creator>
  <cp:lastModifiedBy>Miguel Gamboa de Carvalho</cp:lastModifiedBy>
  <cp:revision>19</cp:revision>
  <dcterms:created xsi:type="dcterms:W3CDTF">2022-04-01T08:53:49Z</dcterms:created>
  <dcterms:modified xsi:type="dcterms:W3CDTF">2022-04-04T17:19:25Z</dcterms:modified>
</cp:coreProperties>
</file>