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9" r:id="rId1"/>
  </p:sldMasterIdLst>
  <p:sldIdLst>
    <p:sldId id="256" r:id="rId2"/>
    <p:sldId id="261" r:id="rId3"/>
    <p:sldId id="278" r:id="rId4"/>
    <p:sldId id="285" r:id="rId5"/>
    <p:sldId id="288" r:id="rId6"/>
    <p:sldId id="300" r:id="rId7"/>
    <p:sldId id="295" r:id="rId8"/>
    <p:sldId id="289" r:id="rId9"/>
    <p:sldId id="296" r:id="rId10"/>
    <p:sldId id="297" r:id="rId11"/>
    <p:sldId id="298" r:id="rId12"/>
    <p:sldId id="299" r:id="rId13"/>
    <p:sldId id="301" r:id="rId14"/>
    <p:sldId id="302" r:id="rId15"/>
    <p:sldId id="268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F5428-3E13-3575-79D7-2C086D4A1901}" v="893" dt="2025-05-31T12:19:47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024282-1549-4290-8FDE-1EE8FB3425F3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B750CDF-E450-44E7-8AA4-9848905EA9C3}">
      <dgm:prSet/>
      <dgm:spPr/>
      <dgm:t>
        <a:bodyPr/>
        <a:lstStyle/>
        <a:p>
          <a:r>
            <a:rPr lang="pt-PT" b="1" i="0" dirty="0"/>
            <a:t>Actualizar a operação de create user</a:t>
          </a:r>
          <a:endParaRPr lang="en-US" dirty="0"/>
        </a:p>
      </dgm:t>
    </dgm:pt>
    <dgm:pt modelId="{7D49F87C-BED1-4C43-9133-75354E96EBC6}" type="parTrans" cxnId="{6B216792-B424-46A4-89DA-F709356437FF}">
      <dgm:prSet/>
      <dgm:spPr/>
      <dgm:t>
        <a:bodyPr/>
        <a:lstStyle/>
        <a:p>
          <a:endParaRPr lang="en-US"/>
        </a:p>
      </dgm:t>
    </dgm:pt>
    <dgm:pt modelId="{F36EFEEC-64A6-472A-AF5D-485232A382DC}" type="sibTrans" cxnId="{6B216792-B424-46A4-89DA-F709356437FF}">
      <dgm:prSet/>
      <dgm:spPr/>
      <dgm:t>
        <a:bodyPr/>
        <a:lstStyle/>
        <a:p>
          <a:endParaRPr lang="en-US"/>
        </a:p>
      </dgm:t>
    </dgm:pt>
    <dgm:pt modelId="{24BAEC7E-D528-4906-9CD2-8B342D87343A}">
      <dgm:prSet/>
      <dgm:spPr/>
      <dgm:t>
        <a:bodyPr/>
        <a:lstStyle/>
        <a:p>
          <a:r>
            <a:rPr lang="pt-PT" b="0" i="0" dirty="0"/>
            <a:t>para receber uma password</a:t>
          </a:r>
          <a:endParaRPr lang="en-US" b="0" dirty="0"/>
        </a:p>
      </dgm:t>
    </dgm:pt>
    <dgm:pt modelId="{E619168F-1669-44D1-9C2B-9492525C2ACB}" type="parTrans" cxnId="{438C71C4-4876-4100-B227-16EC94FB8D73}">
      <dgm:prSet/>
      <dgm:spPr/>
      <dgm:t>
        <a:bodyPr/>
        <a:lstStyle/>
        <a:p>
          <a:endParaRPr lang="en-US"/>
        </a:p>
      </dgm:t>
    </dgm:pt>
    <dgm:pt modelId="{7C5DDD46-5B16-4216-94E0-4436834667F5}" type="sibTrans" cxnId="{438C71C4-4876-4100-B227-16EC94FB8D73}">
      <dgm:prSet/>
      <dgm:spPr/>
      <dgm:t>
        <a:bodyPr/>
        <a:lstStyle/>
        <a:p>
          <a:endParaRPr lang="en-US"/>
        </a:p>
      </dgm:t>
    </dgm:pt>
    <dgm:pt modelId="{9E38FE94-BBD7-41F0-BE32-72470F2C7129}">
      <dgm:prSet/>
      <dgm:spPr/>
      <dgm:t>
        <a:bodyPr/>
        <a:lstStyle/>
        <a:p>
          <a:r>
            <a:rPr lang="pt-PT" b="1" dirty="0"/>
            <a:t>Criar uma nova operação</a:t>
          </a:r>
          <a:endParaRPr lang="en-US" dirty="0"/>
        </a:p>
      </dgm:t>
    </dgm:pt>
    <dgm:pt modelId="{4E43C157-46B8-4FA2-A199-1CEB8444D39C}" type="parTrans" cxnId="{AB74E4CE-88D5-4504-9A13-D7E1D6B0F382}">
      <dgm:prSet/>
      <dgm:spPr/>
      <dgm:t>
        <a:bodyPr/>
        <a:lstStyle/>
        <a:p>
          <a:endParaRPr lang="en-US"/>
        </a:p>
      </dgm:t>
    </dgm:pt>
    <dgm:pt modelId="{348D64BA-55E9-413C-8817-38EB42154DBE}" type="sibTrans" cxnId="{AB74E4CE-88D5-4504-9A13-D7E1D6B0F382}">
      <dgm:prSet/>
      <dgm:spPr/>
      <dgm:t>
        <a:bodyPr/>
        <a:lstStyle/>
        <a:p>
          <a:endParaRPr lang="en-US"/>
        </a:p>
      </dgm:t>
    </dgm:pt>
    <dgm:pt modelId="{CAD68751-696C-4C47-8596-2C0B71C79EFC}">
      <dgm:prSet/>
      <dgm:spPr/>
      <dgm:t>
        <a:bodyPr/>
        <a:lstStyle/>
        <a:p>
          <a:r>
            <a:rPr lang="pt-PT" b="0" dirty="0"/>
            <a:t>recebe um username e uma password</a:t>
          </a:r>
          <a:endParaRPr lang="en-US" b="0" dirty="0"/>
        </a:p>
      </dgm:t>
    </dgm:pt>
    <dgm:pt modelId="{A5848788-FC19-4C73-9BB3-DAB06F028AE8}" type="parTrans" cxnId="{8BF05FDF-459F-4E2F-B03E-E183504BE137}">
      <dgm:prSet/>
      <dgm:spPr/>
      <dgm:t>
        <a:bodyPr/>
        <a:lstStyle/>
        <a:p>
          <a:endParaRPr lang="en-US"/>
        </a:p>
      </dgm:t>
    </dgm:pt>
    <dgm:pt modelId="{0441423A-5065-4FB8-AD7F-34B051DFF4C8}" type="sibTrans" cxnId="{8BF05FDF-459F-4E2F-B03E-E183504BE137}">
      <dgm:prSet/>
      <dgm:spPr/>
      <dgm:t>
        <a:bodyPr/>
        <a:lstStyle/>
        <a:p>
          <a:endParaRPr lang="en-US"/>
        </a:p>
      </dgm:t>
    </dgm:pt>
    <dgm:pt modelId="{BA2A6FEC-F930-494A-8DFB-EED1783D4EE4}">
      <dgm:prSet/>
      <dgm:spPr/>
      <dgm:t>
        <a:bodyPr/>
        <a:lstStyle/>
        <a:p>
          <a:r>
            <a:rPr lang="pt-PT" b="0" dirty="0"/>
            <a:t>retorna o user token e o id</a:t>
          </a:r>
          <a:endParaRPr lang="en-US" b="0" dirty="0"/>
        </a:p>
      </dgm:t>
    </dgm:pt>
    <dgm:pt modelId="{F5B3DFA0-FF5E-415E-AC01-CF8C0FE1E882}" type="parTrans" cxnId="{4540CE53-D7FB-4DAA-8330-61237D573390}">
      <dgm:prSet/>
      <dgm:spPr/>
      <dgm:t>
        <a:bodyPr/>
        <a:lstStyle/>
        <a:p>
          <a:endParaRPr lang="en-US"/>
        </a:p>
      </dgm:t>
    </dgm:pt>
    <dgm:pt modelId="{0C1BE56F-5DCB-4633-A962-D40BF2CD0D60}" type="sibTrans" cxnId="{4540CE53-D7FB-4DAA-8330-61237D573390}">
      <dgm:prSet/>
      <dgm:spPr/>
      <dgm:t>
        <a:bodyPr/>
        <a:lstStyle/>
        <a:p>
          <a:endParaRPr lang="en-US"/>
        </a:p>
      </dgm:t>
    </dgm:pt>
    <dgm:pt modelId="{A72EDFB8-9C38-49AB-A5DF-41FD52E797E1}" type="pres">
      <dgm:prSet presAssocID="{1E024282-1549-4290-8FDE-1EE8FB3425F3}" presName="linear" presStyleCnt="0">
        <dgm:presLayoutVars>
          <dgm:dir/>
          <dgm:animLvl val="lvl"/>
          <dgm:resizeHandles val="exact"/>
        </dgm:presLayoutVars>
      </dgm:prSet>
      <dgm:spPr/>
    </dgm:pt>
    <dgm:pt modelId="{4348479C-B2FD-4AA1-A97E-735C53EA0C3D}" type="pres">
      <dgm:prSet presAssocID="{CB750CDF-E450-44E7-8AA4-9848905EA9C3}" presName="parentLin" presStyleCnt="0"/>
      <dgm:spPr/>
    </dgm:pt>
    <dgm:pt modelId="{491E5DEA-76ED-4CDF-8E69-5D7A3563CECC}" type="pres">
      <dgm:prSet presAssocID="{CB750CDF-E450-44E7-8AA4-9848905EA9C3}" presName="parentLeftMargin" presStyleLbl="node1" presStyleIdx="0" presStyleCnt="2"/>
      <dgm:spPr/>
    </dgm:pt>
    <dgm:pt modelId="{C1669F54-5F8F-4834-8E40-5D4297214D0F}" type="pres">
      <dgm:prSet presAssocID="{CB750CDF-E450-44E7-8AA4-9848905EA9C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2D8C1C5-611B-4363-8D5B-EBBBEF2D0D64}" type="pres">
      <dgm:prSet presAssocID="{CB750CDF-E450-44E7-8AA4-9848905EA9C3}" presName="negativeSpace" presStyleCnt="0"/>
      <dgm:spPr/>
    </dgm:pt>
    <dgm:pt modelId="{A6A88A8E-B5CF-4F52-AC33-AADF29C4A19D}" type="pres">
      <dgm:prSet presAssocID="{CB750CDF-E450-44E7-8AA4-9848905EA9C3}" presName="childText" presStyleLbl="conFgAcc1" presStyleIdx="0" presStyleCnt="2">
        <dgm:presLayoutVars>
          <dgm:bulletEnabled val="1"/>
        </dgm:presLayoutVars>
      </dgm:prSet>
      <dgm:spPr/>
    </dgm:pt>
    <dgm:pt modelId="{A99FCE46-AF02-431E-A511-38C917FC6389}" type="pres">
      <dgm:prSet presAssocID="{F36EFEEC-64A6-472A-AF5D-485232A382DC}" presName="spaceBetweenRectangles" presStyleCnt="0"/>
      <dgm:spPr/>
    </dgm:pt>
    <dgm:pt modelId="{11DF1E2D-63CA-4B2C-A011-1EA79B44C90C}" type="pres">
      <dgm:prSet presAssocID="{9E38FE94-BBD7-41F0-BE32-72470F2C7129}" presName="parentLin" presStyleCnt="0"/>
      <dgm:spPr/>
    </dgm:pt>
    <dgm:pt modelId="{61AD52F6-6A9F-4E49-9F10-C972706CB5DD}" type="pres">
      <dgm:prSet presAssocID="{9E38FE94-BBD7-41F0-BE32-72470F2C7129}" presName="parentLeftMargin" presStyleLbl="node1" presStyleIdx="0" presStyleCnt="2"/>
      <dgm:spPr/>
    </dgm:pt>
    <dgm:pt modelId="{2566DF65-D0E0-4044-841F-483D51FD6312}" type="pres">
      <dgm:prSet presAssocID="{9E38FE94-BBD7-41F0-BE32-72470F2C712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0F4E059-9C71-4F80-AE08-B971F3435145}" type="pres">
      <dgm:prSet presAssocID="{9E38FE94-BBD7-41F0-BE32-72470F2C7129}" presName="negativeSpace" presStyleCnt="0"/>
      <dgm:spPr/>
    </dgm:pt>
    <dgm:pt modelId="{89AF45DB-A24C-4881-B431-173F4A7DFDB6}" type="pres">
      <dgm:prSet presAssocID="{9E38FE94-BBD7-41F0-BE32-72470F2C712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B039012-DAF4-415A-8EDE-6E07BC0A1D24}" type="presOf" srcId="{CB750CDF-E450-44E7-8AA4-9848905EA9C3}" destId="{491E5DEA-76ED-4CDF-8E69-5D7A3563CECC}" srcOrd="0" destOrd="0" presId="urn:microsoft.com/office/officeart/2005/8/layout/list1"/>
    <dgm:cxn modelId="{F88A501A-DF0F-4D94-8B87-D080FAD6F384}" type="presOf" srcId="{CAD68751-696C-4C47-8596-2C0B71C79EFC}" destId="{89AF45DB-A24C-4881-B431-173F4A7DFDB6}" srcOrd="0" destOrd="0" presId="urn:microsoft.com/office/officeart/2005/8/layout/list1"/>
    <dgm:cxn modelId="{E9AE6C5C-4555-4A62-8716-90662CA039B7}" type="presOf" srcId="{24BAEC7E-D528-4906-9CD2-8B342D87343A}" destId="{A6A88A8E-B5CF-4F52-AC33-AADF29C4A19D}" srcOrd="0" destOrd="0" presId="urn:microsoft.com/office/officeart/2005/8/layout/list1"/>
    <dgm:cxn modelId="{F1E0CC44-AB9A-455C-92DF-9763183C47A9}" type="presOf" srcId="{BA2A6FEC-F930-494A-8DFB-EED1783D4EE4}" destId="{89AF45DB-A24C-4881-B431-173F4A7DFDB6}" srcOrd="0" destOrd="1" presId="urn:microsoft.com/office/officeart/2005/8/layout/list1"/>
    <dgm:cxn modelId="{CDFBFC49-1AEB-49F9-9DEC-DEC959C93179}" type="presOf" srcId="{1E024282-1549-4290-8FDE-1EE8FB3425F3}" destId="{A72EDFB8-9C38-49AB-A5DF-41FD52E797E1}" srcOrd="0" destOrd="0" presId="urn:microsoft.com/office/officeart/2005/8/layout/list1"/>
    <dgm:cxn modelId="{1228F951-3098-4B83-927B-314C63C1C8D3}" type="presOf" srcId="{CB750CDF-E450-44E7-8AA4-9848905EA9C3}" destId="{C1669F54-5F8F-4834-8E40-5D4297214D0F}" srcOrd="1" destOrd="0" presId="urn:microsoft.com/office/officeart/2005/8/layout/list1"/>
    <dgm:cxn modelId="{4540CE53-D7FB-4DAA-8330-61237D573390}" srcId="{9E38FE94-BBD7-41F0-BE32-72470F2C7129}" destId="{BA2A6FEC-F930-494A-8DFB-EED1783D4EE4}" srcOrd="1" destOrd="0" parTransId="{F5B3DFA0-FF5E-415E-AC01-CF8C0FE1E882}" sibTransId="{0C1BE56F-5DCB-4633-A962-D40BF2CD0D60}"/>
    <dgm:cxn modelId="{6B216792-B424-46A4-89DA-F709356437FF}" srcId="{1E024282-1549-4290-8FDE-1EE8FB3425F3}" destId="{CB750CDF-E450-44E7-8AA4-9848905EA9C3}" srcOrd="0" destOrd="0" parTransId="{7D49F87C-BED1-4C43-9133-75354E96EBC6}" sibTransId="{F36EFEEC-64A6-472A-AF5D-485232A382DC}"/>
    <dgm:cxn modelId="{3C02E6A3-6484-4F29-BD06-1F44001AD022}" type="presOf" srcId="{9E38FE94-BBD7-41F0-BE32-72470F2C7129}" destId="{2566DF65-D0E0-4044-841F-483D51FD6312}" srcOrd="1" destOrd="0" presId="urn:microsoft.com/office/officeart/2005/8/layout/list1"/>
    <dgm:cxn modelId="{438C71C4-4876-4100-B227-16EC94FB8D73}" srcId="{CB750CDF-E450-44E7-8AA4-9848905EA9C3}" destId="{24BAEC7E-D528-4906-9CD2-8B342D87343A}" srcOrd="0" destOrd="0" parTransId="{E619168F-1669-44D1-9C2B-9492525C2ACB}" sibTransId="{7C5DDD46-5B16-4216-94E0-4436834667F5}"/>
    <dgm:cxn modelId="{F5FD2FC5-FDA2-45EF-BA69-5AD0C981DFDD}" type="presOf" srcId="{9E38FE94-BBD7-41F0-BE32-72470F2C7129}" destId="{61AD52F6-6A9F-4E49-9F10-C972706CB5DD}" srcOrd="0" destOrd="0" presId="urn:microsoft.com/office/officeart/2005/8/layout/list1"/>
    <dgm:cxn modelId="{AB74E4CE-88D5-4504-9A13-D7E1D6B0F382}" srcId="{1E024282-1549-4290-8FDE-1EE8FB3425F3}" destId="{9E38FE94-BBD7-41F0-BE32-72470F2C7129}" srcOrd="1" destOrd="0" parTransId="{4E43C157-46B8-4FA2-A199-1CEB8444D39C}" sibTransId="{348D64BA-55E9-413C-8817-38EB42154DBE}"/>
    <dgm:cxn modelId="{8BF05FDF-459F-4E2F-B03E-E183504BE137}" srcId="{9E38FE94-BBD7-41F0-BE32-72470F2C7129}" destId="{CAD68751-696C-4C47-8596-2C0B71C79EFC}" srcOrd="0" destOrd="0" parTransId="{A5848788-FC19-4C73-9BB3-DAB06F028AE8}" sibTransId="{0441423A-5065-4FB8-AD7F-34B051DFF4C8}"/>
    <dgm:cxn modelId="{363AE0AC-10F8-4926-95F5-DCD01F56EAC1}" type="presParOf" srcId="{A72EDFB8-9C38-49AB-A5DF-41FD52E797E1}" destId="{4348479C-B2FD-4AA1-A97E-735C53EA0C3D}" srcOrd="0" destOrd="0" presId="urn:microsoft.com/office/officeart/2005/8/layout/list1"/>
    <dgm:cxn modelId="{BD25FF95-5D60-4B80-AEAF-E90BD4196F1A}" type="presParOf" srcId="{4348479C-B2FD-4AA1-A97E-735C53EA0C3D}" destId="{491E5DEA-76ED-4CDF-8E69-5D7A3563CECC}" srcOrd="0" destOrd="0" presId="urn:microsoft.com/office/officeart/2005/8/layout/list1"/>
    <dgm:cxn modelId="{78F4BC45-3C08-4FFB-A0DC-982F01CAD1C9}" type="presParOf" srcId="{4348479C-B2FD-4AA1-A97E-735C53EA0C3D}" destId="{C1669F54-5F8F-4834-8E40-5D4297214D0F}" srcOrd="1" destOrd="0" presId="urn:microsoft.com/office/officeart/2005/8/layout/list1"/>
    <dgm:cxn modelId="{39FCED99-D494-47D2-860E-6779BD3E0A95}" type="presParOf" srcId="{A72EDFB8-9C38-49AB-A5DF-41FD52E797E1}" destId="{A2D8C1C5-611B-4363-8D5B-EBBBEF2D0D64}" srcOrd="1" destOrd="0" presId="urn:microsoft.com/office/officeart/2005/8/layout/list1"/>
    <dgm:cxn modelId="{4E63457B-EFDF-404D-9B04-0BCD3C9496AB}" type="presParOf" srcId="{A72EDFB8-9C38-49AB-A5DF-41FD52E797E1}" destId="{A6A88A8E-B5CF-4F52-AC33-AADF29C4A19D}" srcOrd="2" destOrd="0" presId="urn:microsoft.com/office/officeart/2005/8/layout/list1"/>
    <dgm:cxn modelId="{7B078E5E-05DA-4DC8-83B9-6EE318AAF2C2}" type="presParOf" srcId="{A72EDFB8-9C38-49AB-A5DF-41FD52E797E1}" destId="{A99FCE46-AF02-431E-A511-38C917FC6389}" srcOrd="3" destOrd="0" presId="urn:microsoft.com/office/officeart/2005/8/layout/list1"/>
    <dgm:cxn modelId="{8A1F5D13-AABA-40E0-BF02-9FDAE1F402D3}" type="presParOf" srcId="{A72EDFB8-9C38-49AB-A5DF-41FD52E797E1}" destId="{11DF1E2D-63CA-4B2C-A011-1EA79B44C90C}" srcOrd="4" destOrd="0" presId="urn:microsoft.com/office/officeart/2005/8/layout/list1"/>
    <dgm:cxn modelId="{8F18BE4C-2CE1-4CC0-9F98-B35F59A8591A}" type="presParOf" srcId="{11DF1E2D-63CA-4B2C-A011-1EA79B44C90C}" destId="{61AD52F6-6A9F-4E49-9F10-C972706CB5DD}" srcOrd="0" destOrd="0" presId="urn:microsoft.com/office/officeart/2005/8/layout/list1"/>
    <dgm:cxn modelId="{36F52EC7-0529-44F7-9D99-F5232B996298}" type="presParOf" srcId="{11DF1E2D-63CA-4B2C-A011-1EA79B44C90C}" destId="{2566DF65-D0E0-4044-841F-483D51FD6312}" srcOrd="1" destOrd="0" presId="urn:microsoft.com/office/officeart/2005/8/layout/list1"/>
    <dgm:cxn modelId="{11F9ABDD-018C-4767-AFBC-FA4AC19C7D47}" type="presParOf" srcId="{A72EDFB8-9C38-49AB-A5DF-41FD52E797E1}" destId="{90F4E059-9C71-4F80-AE08-B971F3435145}" srcOrd="5" destOrd="0" presId="urn:microsoft.com/office/officeart/2005/8/layout/list1"/>
    <dgm:cxn modelId="{C17C014A-FB28-42DF-A355-45E96AA084E3}" type="presParOf" srcId="{A72EDFB8-9C38-49AB-A5DF-41FD52E797E1}" destId="{89AF45DB-A24C-4881-B431-173F4A7DFDB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E0F444-4096-482F-A5CB-848E300B1AD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86F5801-158B-468D-876D-D0E8B78921C9}">
      <dgm:prSet custT="1"/>
      <dgm:spPr/>
      <dgm:t>
        <a:bodyPr/>
        <a:lstStyle/>
        <a:p>
          <a:r>
            <a:rPr lang="pt-PT" sz="2800" b="1" i="0" baseline="0" dirty="0"/>
            <a:t>Criar um novo user (Sign Up)</a:t>
          </a:r>
          <a:endParaRPr lang="en-US" sz="2800" dirty="0"/>
        </a:p>
      </dgm:t>
    </dgm:pt>
    <dgm:pt modelId="{0F1F7E59-24D7-40F3-9361-1DD88CE09698}" type="parTrans" cxnId="{403999BE-4667-4B64-994E-7DE8FB5BE5B2}">
      <dgm:prSet/>
      <dgm:spPr/>
      <dgm:t>
        <a:bodyPr/>
        <a:lstStyle/>
        <a:p>
          <a:endParaRPr lang="en-US"/>
        </a:p>
      </dgm:t>
    </dgm:pt>
    <dgm:pt modelId="{AE2BEC37-D894-48B6-9F87-017611157D7B}" type="sibTrans" cxnId="{403999BE-4667-4B64-994E-7DE8FB5BE5B2}">
      <dgm:prSet/>
      <dgm:spPr/>
      <dgm:t>
        <a:bodyPr/>
        <a:lstStyle/>
        <a:p>
          <a:endParaRPr lang="en-US"/>
        </a:p>
      </dgm:t>
    </dgm:pt>
    <dgm:pt modelId="{D4F5A3DD-2C45-4C24-961F-4EFE1ED5D580}">
      <dgm:prSet custT="1"/>
      <dgm:spPr/>
      <dgm:t>
        <a:bodyPr/>
        <a:lstStyle/>
        <a:p>
          <a:r>
            <a:rPr lang="pt-PT" sz="2800" b="1" dirty="0"/>
            <a:t>Obter o token do utilizador (Login)</a:t>
          </a:r>
          <a:r>
            <a:rPr lang="pt-PT" sz="2800" b="1" i="0" baseline="0" dirty="0"/>
            <a:t> </a:t>
          </a:r>
          <a:endParaRPr lang="en-US" sz="2800" dirty="0"/>
        </a:p>
      </dgm:t>
    </dgm:pt>
    <dgm:pt modelId="{18228035-6BDC-4FB3-BCA6-7F9DD583A0D6}" type="parTrans" cxnId="{066E3F0E-D6FA-462B-A82D-A6E0668EBABF}">
      <dgm:prSet/>
      <dgm:spPr/>
      <dgm:t>
        <a:bodyPr/>
        <a:lstStyle/>
        <a:p>
          <a:endParaRPr lang="en-US"/>
        </a:p>
      </dgm:t>
    </dgm:pt>
    <dgm:pt modelId="{F4D0D3F2-5199-466B-AF74-D4381F61609D}" type="sibTrans" cxnId="{066E3F0E-D6FA-462B-A82D-A6E0668EBABF}">
      <dgm:prSet/>
      <dgm:spPr/>
      <dgm:t>
        <a:bodyPr/>
        <a:lstStyle/>
        <a:p>
          <a:endParaRPr lang="en-US"/>
        </a:p>
      </dgm:t>
    </dgm:pt>
    <dgm:pt modelId="{6024448C-13E3-48BE-904F-999E9C9C04C3}">
      <dgm:prSet custT="1"/>
      <dgm:spPr/>
      <dgm:t>
        <a:bodyPr/>
        <a:lstStyle/>
        <a:p>
          <a:pPr algn="l" rtl="0"/>
          <a:r>
            <a:rPr lang="pt-PT" sz="2400" dirty="0"/>
            <a:t>O token recebido </a:t>
          </a:r>
          <a:r>
            <a:rPr lang="pt-PT" sz="2400" dirty="0">
              <a:latin typeface="Grandview Display"/>
            </a:rPr>
            <a:t>pode ficar</a:t>
          </a:r>
          <a:r>
            <a:rPr lang="pt-PT" sz="2400" dirty="0"/>
            <a:t> guardado em memória, até que o browser/tab seja fechado ou seja feito um </a:t>
          </a:r>
          <a:r>
            <a:rPr lang="pt-PT" sz="2400" dirty="0" err="1"/>
            <a:t>logout</a:t>
          </a:r>
          <a:r>
            <a:rPr lang="pt-PT" sz="2400" dirty="0">
              <a:latin typeface="Grandview Display"/>
            </a:rPr>
            <a:t> (limpar o </a:t>
          </a:r>
          <a:r>
            <a:rPr lang="pt-PT" sz="2400" dirty="0" err="1">
              <a:latin typeface="Grandview Display"/>
            </a:rPr>
            <a:t>token</a:t>
          </a:r>
          <a:r>
            <a:rPr lang="pt-PT" dirty="0">
              <a:latin typeface="Grandview Display"/>
            </a:rPr>
            <a:t>). Alternativamente, o </a:t>
          </a:r>
          <a:r>
            <a:rPr lang="pt-PT" dirty="0" err="1">
              <a:latin typeface="Grandview Display"/>
            </a:rPr>
            <a:t>token</a:t>
          </a:r>
          <a:r>
            <a:rPr lang="pt-PT" dirty="0">
              <a:latin typeface="Grandview Display"/>
            </a:rPr>
            <a:t> pode ser guardado no </a:t>
          </a:r>
          <a:r>
            <a:rPr lang="pt-PT" dirty="0" err="1">
              <a:latin typeface="Grandview Display"/>
            </a:rPr>
            <a:t>session</a:t>
          </a:r>
          <a:r>
            <a:rPr lang="pt-PT" dirty="0">
              <a:latin typeface="Grandview Display"/>
            </a:rPr>
            <a:t> storage, para não se perder, em caso de</a:t>
          </a:r>
          <a:r>
            <a:rPr lang="pt-PT" sz="2400" dirty="0">
              <a:latin typeface="Grandview Display"/>
            </a:rPr>
            <a:t> refresh.</a:t>
          </a:r>
          <a:endParaRPr lang="en-US" sz="2400" dirty="0">
            <a:latin typeface="Grandview Display"/>
          </a:endParaRPr>
        </a:p>
      </dgm:t>
    </dgm:pt>
    <dgm:pt modelId="{F4027F60-A6DA-4717-B46D-A74CF83B38CA}" type="parTrans" cxnId="{61FEF138-963F-4437-AAA5-8F78C9C4658F}">
      <dgm:prSet/>
      <dgm:spPr/>
      <dgm:t>
        <a:bodyPr/>
        <a:lstStyle/>
        <a:p>
          <a:endParaRPr lang="en-US"/>
        </a:p>
      </dgm:t>
    </dgm:pt>
    <dgm:pt modelId="{3672C724-C6BC-4CD9-AA94-F0EF552139DB}" type="sibTrans" cxnId="{61FEF138-963F-4437-AAA5-8F78C9C4658F}">
      <dgm:prSet/>
      <dgm:spPr/>
      <dgm:t>
        <a:bodyPr/>
        <a:lstStyle/>
        <a:p>
          <a:endParaRPr lang="en-US"/>
        </a:p>
      </dgm:t>
    </dgm:pt>
    <dgm:pt modelId="{49D8B59D-32DA-4A84-B53B-60AF224D9717}">
      <dgm:prSet phldr="0"/>
      <dgm:spPr/>
      <dgm:t>
        <a:bodyPr/>
        <a:lstStyle/>
        <a:p>
          <a:r>
            <a:rPr lang="pt-PT" sz="2400" dirty="0">
              <a:latin typeface="Grandview Display"/>
            </a:rPr>
            <a:t>O</a:t>
          </a:r>
          <a:r>
            <a:rPr lang="pt-PT" sz="2400" dirty="0"/>
            <a:t> token pode ser o hash da password, para que esta não fique em claro</a:t>
          </a:r>
          <a:endParaRPr lang="pt-PT" dirty="0"/>
        </a:p>
      </dgm:t>
    </dgm:pt>
    <dgm:pt modelId="{791D63EC-571D-4F8F-A9E8-C31B45644E28}" type="parTrans" cxnId="{17603E48-EB3C-49C5-8E8C-D8234858817B}">
      <dgm:prSet/>
      <dgm:spPr/>
    </dgm:pt>
    <dgm:pt modelId="{FC721068-926B-4A10-A9AB-3245C6BF83ED}" type="sibTrans" cxnId="{17603E48-EB3C-49C5-8E8C-D8234858817B}">
      <dgm:prSet/>
      <dgm:spPr/>
    </dgm:pt>
    <dgm:pt modelId="{0DCF843A-5B8D-4438-967C-93B3417BA108}">
      <dgm:prSet phldr="0"/>
      <dgm:spPr/>
      <dgm:t>
        <a:bodyPr/>
        <a:lstStyle/>
        <a:p>
          <a:r>
            <a:rPr lang="pt-PT" b="1" dirty="0">
              <a:latin typeface="Grandview Display"/>
            </a:rPr>
            <a:t>Sugestões:</a:t>
          </a:r>
        </a:p>
      </dgm:t>
    </dgm:pt>
    <dgm:pt modelId="{28BC4827-AAD3-4F73-B830-E22C03C15C05}" type="parTrans" cxnId="{A14A1DD5-8C1C-4ED1-8DC2-0C7ADA8E3ECF}">
      <dgm:prSet/>
      <dgm:spPr/>
    </dgm:pt>
    <dgm:pt modelId="{A1F10322-0C72-4903-972F-C0D5FC4299A2}" type="sibTrans" cxnId="{A14A1DD5-8C1C-4ED1-8DC2-0C7ADA8E3ECF}">
      <dgm:prSet/>
      <dgm:spPr/>
    </dgm:pt>
    <dgm:pt modelId="{0EA0E371-CBB2-434A-A2E4-60A0FFC44DFF}" type="pres">
      <dgm:prSet presAssocID="{89E0F444-4096-482F-A5CB-848E300B1AD2}" presName="linear" presStyleCnt="0">
        <dgm:presLayoutVars>
          <dgm:dir/>
          <dgm:animLvl val="lvl"/>
          <dgm:resizeHandles val="exact"/>
        </dgm:presLayoutVars>
      </dgm:prSet>
      <dgm:spPr/>
    </dgm:pt>
    <dgm:pt modelId="{EE8DC717-2EAB-44D0-BC82-4694B6619055}" type="pres">
      <dgm:prSet presAssocID="{A86F5801-158B-468D-876D-D0E8B78921C9}" presName="parentLin" presStyleCnt="0"/>
      <dgm:spPr/>
    </dgm:pt>
    <dgm:pt modelId="{CB43B7E4-2F67-4340-83A2-06E2FE8C0EB7}" type="pres">
      <dgm:prSet presAssocID="{A86F5801-158B-468D-876D-D0E8B78921C9}" presName="parentLeftMargin" presStyleLbl="node1" presStyleIdx="0" presStyleCnt="2"/>
      <dgm:spPr/>
    </dgm:pt>
    <dgm:pt modelId="{3696E0AE-3388-4BED-BDBE-7698BEBC8501}" type="pres">
      <dgm:prSet presAssocID="{A86F5801-158B-468D-876D-D0E8B78921C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627648E-6E91-4C31-A716-DA51A6E26DBA}" type="pres">
      <dgm:prSet presAssocID="{A86F5801-158B-468D-876D-D0E8B78921C9}" presName="negativeSpace" presStyleCnt="0"/>
      <dgm:spPr/>
    </dgm:pt>
    <dgm:pt modelId="{FA783A33-3E7A-4009-9AA2-AC2EC7147DD4}" type="pres">
      <dgm:prSet presAssocID="{A86F5801-158B-468D-876D-D0E8B78921C9}" presName="childText" presStyleLbl="conFgAcc1" presStyleIdx="0" presStyleCnt="2">
        <dgm:presLayoutVars>
          <dgm:bulletEnabled val="1"/>
        </dgm:presLayoutVars>
      </dgm:prSet>
      <dgm:spPr/>
    </dgm:pt>
    <dgm:pt modelId="{01815B96-DD53-4894-B4DB-2666646C4876}" type="pres">
      <dgm:prSet presAssocID="{AE2BEC37-D894-48B6-9F87-017611157D7B}" presName="spaceBetweenRectangles" presStyleCnt="0"/>
      <dgm:spPr/>
    </dgm:pt>
    <dgm:pt modelId="{54069224-F0BC-4E58-A65D-382F2966D6F0}" type="pres">
      <dgm:prSet presAssocID="{D4F5A3DD-2C45-4C24-961F-4EFE1ED5D580}" presName="parentLin" presStyleCnt="0"/>
      <dgm:spPr/>
    </dgm:pt>
    <dgm:pt modelId="{9DF227BF-23C0-4470-B68A-3552ABA89F07}" type="pres">
      <dgm:prSet presAssocID="{D4F5A3DD-2C45-4C24-961F-4EFE1ED5D580}" presName="parentLeftMargin" presStyleLbl="node1" presStyleIdx="0" presStyleCnt="2"/>
      <dgm:spPr/>
    </dgm:pt>
    <dgm:pt modelId="{AB40ED03-F82F-405E-B301-91D51A794ED5}" type="pres">
      <dgm:prSet presAssocID="{D4F5A3DD-2C45-4C24-961F-4EFE1ED5D58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5A4272D-D18B-4E4B-B8FC-91346E275CA5}" type="pres">
      <dgm:prSet presAssocID="{D4F5A3DD-2C45-4C24-961F-4EFE1ED5D580}" presName="negativeSpace" presStyleCnt="0"/>
      <dgm:spPr/>
    </dgm:pt>
    <dgm:pt modelId="{F1183D25-0EDC-4437-88C4-6E1708937DAB}" type="pres">
      <dgm:prSet presAssocID="{D4F5A3DD-2C45-4C24-961F-4EFE1ED5D58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66E3F0E-D6FA-462B-A82D-A6E0668EBABF}" srcId="{89E0F444-4096-482F-A5CB-848E300B1AD2}" destId="{D4F5A3DD-2C45-4C24-961F-4EFE1ED5D580}" srcOrd="1" destOrd="0" parTransId="{18228035-6BDC-4FB3-BCA6-7F9DD583A0D6}" sibTransId="{F4D0D3F2-5199-466B-AF74-D4381F61609D}"/>
    <dgm:cxn modelId="{A5867625-355D-40A4-8F6E-FCE6CE97BA28}" type="presOf" srcId="{89E0F444-4096-482F-A5CB-848E300B1AD2}" destId="{0EA0E371-CBB2-434A-A2E4-60A0FFC44DFF}" srcOrd="0" destOrd="0" presId="urn:microsoft.com/office/officeart/2005/8/layout/list1"/>
    <dgm:cxn modelId="{F013CD2C-ABB2-4EDB-B71B-16B6674664F6}" type="presOf" srcId="{A86F5801-158B-468D-876D-D0E8B78921C9}" destId="{3696E0AE-3388-4BED-BDBE-7698BEBC8501}" srcOrd="1" destOrd="0" presId="urn:microsoft.com/office/officeart/2005/8/layout/list1"/>
    <dgm:cxn modelId="{61FEF138-963F-4437-AAA5-8F78C9C4658F}" srcId="{0DCF843A-5B8D-4438-967C-93B3417BA108}" destId="{6024448C-13E3-48BE-904F-999E9C9C04C3}" srcOrd="0" destOrd="0" parTransId="{F4027F60-A6DA-4717-B46D-A74CF83B38CA}" sibTransId="{3672C724-C6BC-4CD9-AA94-F0EF552139DB}"/>
    <dgm:cxn modelId="{17603E48-EB3C-49C5-8E8C-D8234858817B}" srcId="{0DCF843A-5B8D-4438-967C-93B3417BA108}" destId="{49D8B59D-32DA-4A84-B53B-60AF224D9717}" srcOrd="1" destOrd="0" parTransId="{791D63EC-571D-4F8F-A9E8-C31B45644E28}" sibTransId="{FC721068-926B-4A10-A9AB-3245C6BF83ED}"/>
    <dgm:cxn modelId="{C9B0CA82-1595-45DD-BFAC-E90DE3578A16}" type="presOf" srcId="{D4F5A3DD-2C45-4C24-961F-4EFE1ED5D580}" destId="{9DF227BF-23C0-4470-B68A-3552ABA89F07}" srcOrd="0" destOrd="0" presId="urn:microsoft.com/office/officeart/2005/8/layout/list1"/>
    <dgm:cxn modelId="{1D47AD8B-E033-4BC3-AB2F-62DA5A07806D}" type="presOf" srcId="{49D8B59D-32DA-4A84-B53B-60AF224D9717}" destId="{F1183D25-0EDC-4437-88C4-6E1708937DAB}" srcOrd="0" destOrd="2" presId="urn:microsoft.com/office/officeart/2005/8/layout/list1"/>
    <dgm:cxn modelId="{0214DBB0-EA5E-48B1-B5A3-1984839219A7}" type="presOf" srcId="{0DCF843A-5B8D-4438-967C-93B3417BA108}" destId="{F1183D25-0EDC-4437-88C4-6E1708937DAB}" srcOrd="0" destOrd="0" presId="urn:microsoft.com/office/officeart/2005/8/layout/list1"/>
    <dgm:cxn modelId="{403999BE-4667-4B64-994E-7DE8FB5BE5B2}" srcId="{89E0F444-4096-482F-A5CB-848E300B1AD2}" destId="{A86F5801-158B-468D-876D-D0E8B78921C9}" srcOrd="0" destOrd="0" parTransId="{0F1F7E59-24D7-40F3-9361-1DD88CE09698}" sibTransId="{AE2BEC37-D894-48B6-9F87-017611157D7B}"/>
    <dgm:cxn modelId="{030A2CD0-3A1D-4806-B2B9-E882E3A6B0C6}" type="presOf" srcId="{6024448C-13E3-48BE-904F-999E9C9C04C3}" destId="{F1183D25-0EDC-4437-88C4-6E1708937DAB}" srcOrd="0" destOrd="1" presId="urn:microsoft.com/office/officeart/2005/8/layout/list1"/>
    <dgm:cxn modelId="{A14A1DD5-8C1C-4ED1-8DC2-0C7ADA8E3ECF}" srcId="{D4F5A3DD-2C45-4C24-961F-4EFE1ED5D580}" destId="{0DCF843A-5B8D-4438-967C-93B3417BA108}" srcOrd="0" destOrd="0" parTransId="{28BC4827-AAD3-4F73-B830-E22C03C15C05}" sibTransId="{A1F10322-0C72-4903-972F-C0D5FC4299A2}"/>
    <dgm:cxn modelId="{9249DCDD-3F09-457D-9025-63952FB98C47}" type="presOf" srcId="{D4F5A3DD-2C45-4C24-961F-4EFE1ED5D580}" destId="{AB40ED03-F82F-405E-B301-91D51A794ED5}" srcOrd="1" destOrd="0" presId="urn:microsoft.com/office/officeart/2005/8/layout/list1"/>
    <dgm:cxn modelId="{F277E0E1-17A2-4800-A6F2-9E093323ED28}" type="presOf" srcId="{A86F5801-158B-468D-876D-D0E8B78921C9}" destId="{CB43B7E4-2F67-4340-83A2-06E2FE8C0EB7}" srcOrd="0" destOrd="0" presId="urn:microsoft.com/office/officeart/2005/8/layout/list1"/>
    <dgm:cxn modelId="{B0908CB4-F7B6-4882-8195-B4E9B388051D}" type="presParOf" srcId="{0EA0E371-CBB2-434A-A2E4-60A0FFC44DFF}" destId="{EE8DC717-2EAB-44D0-BC82-4694B6619055}" srcOrd="0" destOrd="0" presId="urn:microsoft.com/office/officeart/2005/8/layout/list1"/>
    <dgm:cxn modelId="{DDD9426A-2046-4388-9669-0D7943298ACF}" type="presParOf" srcId="{EE8DC717-2EAB-44D0-BC82-4694B6619055}" destId="{CB43B7E4-2F67-4340-83A2-06E2FE8C0EB7}" srcOrd="0" destOrd="0" presId="urn:microsoft.com/office/officeart/2005/8/layout/list1"/>
    <dgm:cxn modelId="{9E55D21E-8E71-47BC-B6A8-2869FE7B1CA1}" type="presParOf" srcId="{EE8DC717-2EAB-44D0-BC82-4694B6619055}" destId="{3696E0AE-3388-4BED-BDBE-7698BEBC8501}" srcOrd="1" destOrd="0" presId="urn:microsoft.com/office/officeart/2005/8/layout/list1"/>
    <dgm:cxn modelId="{9BD7AA26-4DD5-4326-A769-B28635B5DBA7}" type="presParOf" srcId="{0EA0E371-CBB2-434A-A2E4-60A0FFC44DFF}" destId="{8627648E-6E91-4C31-A716-DA51A6E26DBA}" srcOrd="1" destOrd="0" presId="urn:microsoft.com/office/officeart/2005/8/layout/list1"/>
    <dgm:cxn modelId="{5094ECD2-D876-4C37-8CB2-67181CA9A903}" type="presParOf" srcId="{0EA0E371-CBB2-434A-A2E4-60A0FFC44DFF}" destId="{FA783A33-3E7A-4009-9AA2-AC2EC7147DD4}" srcOrd="2" destOrd="0" presId="urn:microsoft.com/office/officeart/2005/8/layout/list1"/>
    <dgm:cxn modelId="{35D5425D-CDF1-4DB4-A0EF-95CDE5D4ECF3}" type="presParOf" srcId="{0EA0E371-CBB2-434A-A2E4-60A0FFC44DFF}" destId="{01815B96-DD53-4894-B4DB-2666646C4876}" srcOrd="3" destOrd="0" presId="urn:microsoft.com/office/officeart/2005/8/layout/list1"/>
    <dgm:cxn modelId="{ECC120F0-6EE8-4527-B59F-792F402ADBB6}" type="presParOf" srcId="{0EA0E371-CBB2-434A-A2E4-60A0FFC44DFF}" destId="{54069224-F0BC-4E58-A65D-382F2966D6F0}" srcOrd="4" destOrd="0" presId="urn:microsoft.com/office/officeart/2005/8/layout/list1"/>
    <dgm:cxn modelId="{2A5311F0-0D46-49CA-848F-7C9AD42BB0AB}" type="presParOf" srcId="{54069224-F0BC-4E58-A65D-382F2966D6F0}" destId="{9DF227BF-23C0-4470-B68A-3552ABA89F07}" srcOrd="0" destOrd="0" presId="urn:microsoft.com/office/officeart/2005/8/layout/list1"/>
    <dgm:cxn modelId="{A3160887-69B4-4A86-AD5E-A8D2F55F7CE6}" type="presParOf" srcId="{54069224-F0BC-4E58-A65D-382F2966D6F0}" destId="{AB40ED03-F82F-405E-B301-91D51A794ED5}" srcOrd="1" destOrd="0" presId="urn:microsoft.com/office/officeart/2005/8/layout/list1"/>
    <dgm:cxn modelId="{DD18D366-51E2-466D-86BC-471970065A2C}" type="presParOf" srcId="{0EA0E371-CBB2-434A-A2E4-60A0FFC44DFF}" destId="{65A4272D-D18B-4E4B-B8FC-91346E275CA5}" srcOrd="5" destOrd="0" presId="urn:microsoft.com/office/officeart/2005/8/layout/list1"/>
    <dgm:cxn modelId="{6EA98F52-C0D7-4403-8BCF-747B825E2AA3}" type="presParOf" srcId="{0EA0E371-CBB2-434A-A2E4-60A0FFC44DFF}" destId="{F1183D25-0EDC-4437-88C4-6E1708937DA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1BB82E-E857-44D5-8F30-C0E0EEC95FF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5D9CE2-493A-46BE-A1A7-7CA2B6525B34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b="1" u="sng"/>
            <a:t>Rever e refactorizar</a:t>
          </a:r>
          <a:r>
            <a:rPr lang="pt-PT"/>
            <a:t> o código</a:t>
          </a:r>
          <a:endParaRPr lang="en-US"/>
        </a:p>
      </dgm:t>
    </dgm:pt>
    <dgm:pt modelId="{D2BDAF54-CB55-4AA4-901F-49B552505511}" type="parTrans" cxnId="{01ED3F18-AADA-4695-A699-BAB4666730F4}">
      <dgm:prSet/>
      <dgm:spPr/>
      <dgm:t>
        <a:bodyPr/>
        <a:lstStyle/>
        <a:p>
          <a:endParaRPr lang="en-US"/>
        </a:p>
      </dgm:t>
    </dgm:pt>
    <dgm:pt modelId="{3C16029A-D27B-454A-B5D6-A00062244BCA}" type="sibTrans" cxnId="{01ED3F18-AADA-4695-A699-BAB4666730F4}">
      <dgm:prSet/>
      <dgm:spPr/>
      <dgm:t>
        <a:bodyPr/>
        <a:lstStyle/>
        <a:p>
          <a:endParaRPr lang="en-US"/>
        </a:p>
      </dgm:t>
    </dgm:pt>
    <dgm:pt modelId="{D2E57673-C811-4E1A-9528-1FD9982075B7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Escrever </a:t>
          </a:r>
          <a:r>
            <a:rPr lang="pt-PT" b="1" dirty="0"/>
            <a:t>logs</a:t>
          </a:r>
          <a:r>
            <a:rPr lang="pt-PT" dirty="0"/>
            <a:t> (para o standard output) </a:t>
          </a:r>
          <a:endParaRPr lang="en-US" dirty="0"/>
        </a:p>
      </dgm:t>
    </dgm:pt>
    <dgm:pt modelId="{168068F7-707A-498C-B3DF-354878C08CF2}" type="parTrans" cxnId="{1B57081A-5CE4-420B-8199-BFA7A7C31485}">
      <dgm:prSet/>
      <dgm:spPr/>
      <dgm:t>
        <a:bodyPr/>
        <a:lstStyle/>
        <a:p>
          <a:endParaRPr lang="en-US"/>
        </a:p>
      </dgm:t>
    </dgm:pt>
    <dgm:pt modelId="{59F29E37-5712-4DE3-9EAC-CB1A5108B594}" type="sibTrans" cxnId="{1B57081A-5CE4-420B-8199-BFA7A7C31485}">
      <dgm:prSet/>
      <dgm:spPr/>
      <dgm:t>
        <a:bodyPr/>
        <a:lstStyle/>
        <a:p>
          <a:endParaRPr lang="en-US"/>
        </a:p>
      </dgm:t>
    </dgm:pt>
    <dgm:pt modelId="{8B6EA376-C8A8-4F2B-BEEC-8E46DDDBBB52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Aumentar o </a:t>
          </a:r>
          <a:r>
            <a:rPr lang="pt-PT" b="1"/>
            <a:t>Code Coverage </a:t>
          </a:r>
          <a:r>
            <a:rPr lang="pt-PT"/>
            <a:t>(cobertura dada pelos testes unitários) </a:t>
          </a:r>
          <a:endParaRPr lang="en-US"/>
        </a:p>
      </dgm:t>
    </dgm:pt>
    <dgm:pt modelId="{F7A2A567-4E88-4847-B2E4-60CA7AE873A8}" type="parTrans" cxnId="{232E535D-EB22-4B32-ABAA-674E3D2A5D78}">
      <dgm:prSet/>
      <dgm:spPr/>
      <dgm:t>
        <a:bodyPr/>
        <a:lstStyle/>
        <a:p>
          <a:endParaRPr lang="en-US"/>
        </a:p>
      </dgm:t>
    </dgm:pt>
    <dgm:pt modelId="{4B1D830F-66D7-43C7-89AD-7FD4F700D223}" type="sibTrans" cxnId="{232E535D-EB22-4B32-ABAA-674E3D2A5D78}">
      <dgm:prSet/>
      <dgm:spPr/>
      <dgm:t>
        <a:bodyPr/>
        <a:lstStyle/>
        <a:p>
          <a:endParaRPr lang="en-US"/>
        </a:p>
      </dgm:t>
    </dgm:pt>
    <dgm:pt modelId="{57658274-C9E5-4030-A514-BA32C36432BF}" type="pres">
      <dgm:prSet presAssocID="{F21BB82E-E857-44D5-8F30-C0E0EEC95FF8}" presName="root" presStyleCnt="0">
        <dgm:presLayoutVars>
          <dgm:dir/>
          <dgm:resizeHandles val="exact"/>
        </dgm:presLayoutVars>
      </dgm:prSet>
      <dgm:spPr/>
    </dgm:pt>
    <dgm:pt modelId="{8D944EBF-FA04-4240-9B9B-7E510D43166D}" type="pres">
      <dgm:prSet presAssocID="{A55D9CE2-493A-46BE-A1A7-7CA2B6525B34}" presName="compNode" presStyleCnt="0"/>
      <dgm:spPr/>
    </dgm:pt>
    <dgm:pt modelId="{1560E3F9-685B-47C7-835D-E3CFC928CC60}" type="pres">
      <dgm:prSet presAssocID="{A55D9CE2-493A-46BE-A1A7-7CA2B6525B34}" presName="bgRect" presStyleLbl="bgShp" presStyleIdx="0" presStyleCnt="3"/>
      <dgm:spPr/>
    </dgm:pt>
    <dgm:pt modelId="{0E63B4E3-E45D-4803-B53D-0B986D443C04}" type="pres">
      <dgm:prSet presAssocID="{A55D9CE2-493A-46BE-A1A7-7CA2B6525B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sh"/>
        </a:ext>
      </dgm:extLst>
    </dgm:pt>
    <dgm:pt modelId="{F6630F6D-AEED-4B79-8447-3A89B2D6A81F}" type="pres">
      <dgm:prSet presAssocID="{A55D9CE2-493A-46BE-A1A7-7CA2B6525B34}" presName="spaceRect" presStyleCnt="0"/>
      <dgm:spPr/>
    </dgm:pt>
    <dgm:pt modelId="{04F13251-246F-4F76-87A9-429F9E215332}" type="pres">
      <dgm:prSet presAssocID="{A55D9CE2-493A-46BE-A1A7-7CA2B6525B34}" presName="parTx" presStyleLbl="revTx" presStyleIdx="0" presStyleCnt="3">
        <dgm:presLayoutVars>
          <dgm:chMax val="0"/>
          <dgm:chPref val="0"/>
        </dgm:presLayoutVars>
      </dgm:prSet>
      <dgm:spPr/>
    </dgm:pt>
    <dgm:pt modelId="{CC2BE0D9-7651-4378-8E43-4CFA41EAAE28}" type="pres">
      <dgm:prSet presAssocID="{3C16029A-D27B-454A-B5D6-A00062244BCA}" presName="sibTrans" presStyleCnt="0"/>
      <dgm:spPr/>
    </dgm:pt>
    <dgm:pt modelId="{73D67191-6781-4457-AAE2-D160885F44D5}" type="pres">
      <dgm:prSet presAssocID="{D2E57673-C811-4E1A-9528-1FD9982075B7}" presName="compNode" presStyleCnt="0"/>
      <dgm:spPr/>
    </dgm:pt>
    <dgm:pt modelId="{EB58C5A0-1C83-4E2E-B5C9-40DF6D8D359A}" type="pres">
      <dgm:prSet presAssocID="{D2E57673-C811-4E1A-9528-1FD9982075B7}" presName="bgRect" presStyleLbl="bgShp" presStyleIdx="1" presStyleCnt="3"/>
      <dgm:spPr/>
    </dgm:pt>
    <dgm:pt modelId="{27731519-34E8-4527-A112-FEFC3E1031B2}" type="pres">
      <dgm:prSet presAssocID="{D2E57673-C811-4E1A-9528-1FD9982075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9B8A84F-9857-4E4E-8B20-C944B372F8C9}" type="pres">
      <dgm:prSet presAssocID="{D2E57673-C811-4E1A-9528-1FD9982075B7}" presName="spaceRect" presStyleCnt="0"/>
      <dgm:spPr/>
    </dgm:pt>
    <dgm:pt modelId="{8150FD80-FCFF-465E-B944-A24C2FDDE61D}" type="pres">
      <dgm:prSet presAssocID="{D2E57673-C811-4E1A-9528-1FD9982075B7}" presName="parTx" presStyleLbl="revTx" presStyleIdx="1" presStyleCnt="3">
        <dgm:presLayoutVars>
          <dgm:chMax val="0"/>
          <dgm:chPref val="0"/>
        </dgm:presLayoutVars>
      </dgm:prSet>
      <dgm:spPr/>
    </dgm:pt>
    <dgm:pt modelId="{0B5AA674-952C-496D-8889-6A137F0193D1}" type="pres">
      <dgm:prSet presAssocID="{59F29E37-5712-4DE3-9EAC-CB1A5108B594}" presName="sibTrans" presStyleCnt="0"/>
      <dgm:spPr/>
    </dgm:pt>
    <dgm:pt modelId="{452A80E7-3815-4C7D-A6AB-C0F66D808E2F}" type="pres">
      <dgm:prSet presAssocID="{8B6EA376-C8A8-4F2B-BEEC-8E46DDDBBB52}" presName="compNode" presStyleCnt="0"/>
      <dgm:spPr/>
    </dgm:pt>
    <dgm:pt modelId="{2503D287-0096-43EC-AA75-292664D20240}" type="pres">
      <dgm:prSet presAssocID="{8B6EA376-C8A8-4F2B-BEEC-8E46DDDBBB52}" presName="bgRect" presStyleLbl="bgShp" presStyleIdx="2" presStyleCnt="3"/>
      <dgm:spPr/>
    </dgm:pt>
    <dgm:pt modelId="{6A484268-E149-4A8C-872B-8A5112B244E9}" type="pres">
      <dgm:prSet presAssocID="{8B6EA376-C8A8-4F2B-BEEC-8E46DDDBBB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4D44ED4-1B54-4783-8ABE-26CCAD57E87B}" type="pres">
      <dgm:prSet presAssocID="{8B6EA376-C8A8-4F2B-BEEC-8E46DDDBBB52}" presName="spaceRect" presStyleCnt="0"/>
      <dgm:spPr/>
    </dgm:pt>
    <dgm:pt modelId="{D4A8D721-57C6-4AC4-BF7F-44343BF25D86}" type="pres">
      <dgm:prSet presAssocID="{8B6EA376-C8A8-4F2B-BEEC-8E46DDDBBB5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1E04109-E121-4FDD-B139-486B2622D228}" type="presOf" srcId="{F21BB82E-E857-44D5-8F30-C0E0EEC95FF8}" destId="{57658274-C9E5-4030-A514-BA32C36432BF}" srcOrd="0" destOrd="0" presId="urn:microsoft.com/office/officeart/2018/2/layout/IconVerticalSolidList"/>
    <dgm:cxn modelId="{01ED3F18-AADA-4695-A699-BAB4666730F4}" srcId="{F21BB82E-E857-44D5-8F30-C0E0EEC95FF8}" destId="{A55D9CE2-493A-46BE-A1A7-7CA2B6525B34}" srcOrd="0" destOrd="0" parTransId="{D2BDAF54-CB55-4AA4-901F-49B552505511}" sibTransId="{3C16029A-D27B-454A-B5D6-A00062244BCA}"/>
    <dgm:cxn modelId="{1B57081A-5CE4-420B-8199-BFA7A7C31485}" srcId="{F21BB82E-E857-44D5-8F30-C0E0EEC95FF8}" destId="{D2E57673-C811-4E1A-9528-1FD9982075B7}" srcOrd="1" destOrd="0" parTransId="{168068F7-707A-498C-B3DF-354878C08CF2}" sibTransId="{59F29E37-5712-4DE3-9EAC-CB1A5108B594}"/>
    <dgm:cxn modelId="{0CEF3821-6321-4E9E-93BC-7AE1C034BBCB}" type="presOf" srcId="{A55D9CE2-493A-46BE-A1A7-7CA2B6525B34}" destId="{04F13251-246F-4F76-87A9-429F9E215332}" srcOrd="0" destOrd="0" presId="urn:microsoft.com/office/officeart/2018/2/layout/IconVerticalSolidList"/>
    <dgm:cxn modelId="{232E535D-EB22-4B32-ABAA-674E3D2A5D78}" srcId="{F21BB82E-E857-44D5-8F30-C0E0EEC95FF8}" destId="{8B6EA376-C8A8-4F2B-BEEC-8E46DDDBBB52}" srcOrd="2" destOrd="0" parTransId="{F7A2A567-4E88-4847-B2E4-60CA7AE873A8}" sibTransId="{4B1D830F-66D7-43C7-89AD-7FD4F700D223}"/>
    <dgm:cxn modelId="{4E5D4B85-9D2E-45C3-868F-5378A662B67F}" type="presOf" srcId="{D2E57673-C811-4E1A-9528-1FD9982075B7}" destId="{8150FD80-FCFF-465E-B944-A24C2FDDE61D}" srcOrd="0" destOrd="0" presId="urn:microsoft.com/office/officeart/2018/2/layout/IconVerticalSolidList"/>
    <dgm:cxn modelId="{A5CE40F2-F74B-42FB-AC69-FE4E1B891C0B}" type="presOf" srcId="{8B6EA376-C8A8-4F2B-BEEC-8E46DDDBBB52}" destId="{D4A8D721-57C6-4AC4-BF7F-44343BF25D86}" srcOrd="0" destOrd="0" presId="urn:microsoft.com/office/officeart/2018/2/layout/IconVerticalSolidList"/>
    <dgm:cxn modelId="{3A77FEE8-4E0A-477D-A5E8-F91D1CF8A426}" type="presParOf" srcId="{57658274-C9E5-4030-A514-BA32C36432BF}" destId="{8D944EBF-FA04-4240-9B9B-7E510D43166D}" srcOrd="0" destOrd="0" presId="urn:microsoft.com/office/officeart/2018/2/layout/IconVerticalSolidList"/>
    <dgm:cxn modelId="{1EE5937C-D228-4804-9409-6B70EE65EA3C}" type="presParOf" srcId="{8D944EBF-FA04-4240-9B9B-7E510D43166D}" destId="{1560E3F9-685B-47C7-835D-E3CFC928CC60}" srcOrd="0" destOrd="0" presId="urn:microsoft.com/office/officeart/2018/2/layout/IconVerticalSolidList"/>
    <dgm:cxn modelId="{97300484-73D2-4A3A-9F9D-A837EDCC690F}" type="presParOf" srcId="{8D944EBF-FA04-4240-9B9B-7E510D43166D}" destId="{0E63B4E3-E45D-4803-B53D-0B986D443C04}" srcOrd="1" destOrd="0" presId="urn:microsoft.com/office/officeart/2018/2/layout/IconVerticalSolidList"/>
    <dgm:cxn modelId="{A72FA7FD-1F73-4582-A7A0-931D02B00255}" type="presParOf" srcId="{8D944EBF-FA04-4240-9B9B-7E510D43166D}" destId="{F6630F6D-AEED-4B79-8447-3A89B2D6A81F}" srcOrd="2" destOrd="0" presId="urn:microsoft.com/office/officeart/2018/2/layout/IconVerticalSolidList"/>
    <dgm:cxn modelId="{F68E704B-2731-4AB5-BDB0-ED3BDCA282D2}" type="presParOf" srcId="{8D944EBF-FA04-4240-9B9B-7E510D43166D}" destId="{04F13251-246F-4F76-87A9-429F9E215332}" srcOrd="3" destOrd="0" presId="urn:microsoft.com/office/officeart/2018/2/layout/IconVerticalSolidList"/>
    <dgm:cxn modelId="{C18260B9-0F5E-4B4F-AF3F-09DB07291DA3}" type="presParOf" srcId="{57658274-C9E5-4030-A514-BA32C36432BF}" destId="{CC2BE0D9-7651-4378-8E43-4CFA41EAAE28}" srcOrd="1" destOrd="0" presId="urn:microsoft.com/office/officeart/2018/2/layout/IconVerticalSolidList"/>
    <dgm:cxn modelId="{4ADAD831-D26B-4B5F-9F81-F8AB28BEDA67}" type="presParOf" srcId="{57658274-C9E5-4030-A514-BA32C36432BF}" destId="{73D67191-6781-4457-AAE2-D160885F44D5}" srcOrd="2" destOrd="0" presId="urn:microsoft.com/office/officeart/2018/2/layout/IconVerticalSolidList"/>
    <dgm:cxn modelId="{89E26484-415E-4D90-9FC1-D105D4ED8ACA}" type="presParOf" srcId="{73D67191-6781-4457-AAE2-D160885F44D5}" destId="{EB58C5A0-1C83-4E2E-B5C9-40DF6D8D359A}" srcOrd="0" destOrd="0" presId="urn:microsoft.com/office/officeart/2018/2/layout/IconVerticalSolidList"/>
    <dgm:cxn modelId="{317E5C7E-1413-4471-9453-A50C7253AE7A}" type="presParOf" srcId="{73D67191-6781-4457-AAE2-D160885F44D5}" destId="{27731519-34E8-4527-A112-FEFC3E1031B2}" srcOrd="1" destOrd="0" presId="urn:microsoft.com/office/officeart/2018/2/layout/IconVerticalSolidList"/>
    <dgm:cxn modelId="{FE5AF9CC-9242-481D-BDFD-6AA59A53DE76}" type="presParOf" srcId="{73D67191-6781-4457-AAE2-D160885F44D5}" destId="{69B8A84F-9857-4E4E-8B20-C944B372F8C9}" srcOrd="2" destOrd="0" presId="urn:microsoft.com/office/officeart/2018/2/layout/IconVerticalSolidList"/>
    <dgm:cxn modelId="{30F23E10-463A-4946-B84F-76BB6DBB766C}" type="presParOf" srcId="{73D67191-6781-4457-AAE2-D160885F44D5}" destId="{8150FD80-FCFF-465E-B944-A24C2FDDE61D}" srcOrd="3" destOrd="0" presId="urn:microsoft.com/office/officeart/2018/2/layout/IconVerticalSolidList"/>
    <dgm:cxn modelId="{43D1C232-69D4-48DE-B4AC-BB6EB1C5C742}" type="presParOf" srcId="{57658274-C9E5-4030-A514-BA32C36432BF}" destId="{0B5AA674-952C-496D-8889-6A137F0193D1}" srcOrd="3" destOrd="0" presId="urn:microsoft.com/office/officeart/2018/2/layout/IconVerticalSolidList"/>
    <dgm:cxn modelId="{350D383B-AF83-44DF-9F61-606B7A527069}" type="presParOf" srcId="{57658274-C9E5-4030-A514-BA32C36432BF}" destId="{452A80E7-3815-4C7D-A6AB-C0F66D808E2F}" srcOrd="4" destOrd="0" presId="urn:microsoft.com/office/officeart/2018/2/layout/IconVerticalSolidList"/>
    <dgm:cxn modelId="{75639E24-9FF9-4969-A35D-DA8C34175048}" type="presParOf" srcId="{452A80E7-3815-4C7D-A6AB-C0F66D808E2F}" destId="{2503D287-0096-43EC-AA75-292664D20240}" srcOrd="0" destOrd="0" presId="urn:microsoft.com/office/officeart/2018/2/layout/IconVerticalSolidList"/>
    <dgm:cxn modelId="{C3DAD069-9888-44A2-8417-8D494774F74B}" type="presParOf" srcId="{452A80E7-3815-4C7D-A6AB-C0F66D808E2F}" destId="{6A484268-E149-4A8C-872B-8A5112B244E9}" srcOrd="1" destOrd="0" presId="urn:microsoft.com/office/officeart/2018/2/layout/IconVerticalSolidList"/>
    <dgm:cxn modelId="{E54793D7-68B3-46DB-B7E2-234DE2462665}" type="presParOf" srcId="{452A80E7-3815-4C7D-A6AB-C0F66D808E2F}" destId="{34D44ED4-1B54-4783-8ABE-26CCAD57E87B}" srcOrd="2" destOrd="0" presId="urn:microsoft.com/office/officeart/2018/2/layout/IconVerticalSolidList"/>
    <dgm:cxn modelId="{AA9082A4-5542-4B26-A19D-BF105537640F}" type="presParOf" srcId="{452A80E7-3815-4C7D-A6AB-C0F66D808E2F}" destId="{D4A8D721-57C6-4AC4-BF7F-44343BF25D8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D688B0-B4FB-4555-9AC6-5CBE214C89F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6753FC-F10B-4E40-8C32-9C050D4C96A2}">
      <dgm:prSet/>
      <dgm:spPr/>
      <dgm:t>
        <a:bodyPr/>
        <a:lstStyle/>
        <a:p>
          <a:pPr>
            <a:defRPr cap="all"/>
          </a:pPr>
          <a:r>
            <a:rPr lang="pt-PT" dirty="0"/>
            <a:t>Data Limite: 15 de Junho 2025</a:t>
          </a:r>
          <a:endParaRPr lang="en-US" dirty="0"/>
        </a:p>
      </dgm:t>
    </dgm:pt>
    <dgm:pt modelId="{3DE96102-E623-4AE5-AE85-2C5D3F3F7097}" type="parTrans" cxnId="{8E08DABA-F1C7-4682-A862-714B6A7613DD}">
      <dgm:prSet/>
      <dgm:spPr/>
      <dgm:t>
        <a:bodyPr/>
        <a:lstStyle/>
        <a:p>
          <a:endParaRPr lang="en-US"/>
        </a:p>
      </dgm:t>
    </dgm:pt>
    <dgm:pt modelId="{1A36359F-22DE-4DF6-9CC0-CFD614D6A115}" type="sibTrans" cxnId="{8E08DABA-F1C7-4682-A862-714B6A7613DD}">
      <dgm:prSet/>
      <dgm:spPr/>
      <dgm:t>
        <a:bodyPr/>
        <a:lstStyle/>
        <a:p>
          <a:endParaRPr lang="en-US"/>
        </a:p>
      </dgm:t>
    </dgm:pt>
    <dgm:pt modelId="{BAB21158-63D5-4B6E-95C2-14068FF17B4F}">
      <dgm:prSet/>
      <dgm:spPr/>
      <dgm:t>
        <a:bodyPr/>
        <a:lstStyle/>
        <a:p>
          <a:pPr>
            <a:defRPr cap="all"/>
          </a:pPr>
          <a:r>
            <a:rPr lang="pt-PT"/>
            <a:t>Actualizar o relatório da fase anterior</a:t>
          </a:r>
          <a:endParaRPr lang="en-US"/>
        </a:p>
      </dgm:t>
    </dgm:pt>
    <dgm:pt modelId="{155ECAD7-B6B1-4F6E-B0AE-9A7D6CE037F2}" type="parTrans" cxnId="{50EEC0DF-8413-4234-AE73-5724F95B0E7C}">
      <dgm:prSet/>
      <dgm:spPr/>
      <dgm:t>
        <a:bodyPr/>
        <a:lstStyle/>
        <a:p>
          <a:endParaRPr lang="en-US"/>
        </a:p>
      </dgm:t>
    </dgm:pt>
    <dgm:pt modelId="{484511A1-81C4-4ED4-A17F-242B61D86C5F}" type="sibTrans" cxnId="{50EEC0DF-8413-4234-AE73-5724F95B0E7C}">
      <dgm:prSet/>
      <dgm:spPr/>
      <dgm:t>
        <a:bodyPr/>
        <a:lstStyle/>
        <a:p>
          <a:endParaRPr lang="en-US"/>
        </a:p>
      </dgm:t>
    </dgm:pt>
    <dgm:pt modelId="{5CC7B470-2739-463B-9BA5-276790C1EB7C}">
      <dgm:prSet/>
      <dgm:spPr/>
      <dgm:t>
        <a:bodyPr/>
        <a:lstStyle/>
        <a:p>
          <a:pPr>
            <a:defRPr cap="all"/>
          </a:pPr>
          <a:r>
            <a:rPr lang="pt-PT"/>
            <a:t>Aplicar a tag 1.0.0 no repositório do gitHub</a:t>
          </a:r>
          <a:endParaRPr lang="en-US"/>
        </a:p>
      </dgm:t>
    </dgm:pt>
    <dgm:pt modelId="{F416D830-E6D6-45DB-8BFC-0A1913F18C6E}" type="parTrans" cxnId="{49954CB6-6B4D-474E-A01E-F85052BCC094}">
      <dgm:prSet/>
      <dgm:spPr/>
      <dgm:t>
        <a:bodyPr/>
        <a:lstStyle/>
        <a:p>
          <a:endParaRPr lang="en-US"/>
        </a:p>
      </dgm:t>
    </dgm:pt>
    <dgm:pt modelId="{90B819BE-D16D-43C0-8C05-14E1719647C2}" type="sibTrans" cxnId="{49954CB6-6B4D-474E-A01E-F85052BCC094}">
      <dgm:prSet/>
      <dgm:spPr/>
      <dgm:t>
        <a:bodyPr/>
        <a:lstStyle/>
        <a:p>
          <a:endParaRPr lang="en-US"/>
        </a:p>
      </dgm:t>
    </dgm:pt>
    <dgm:pt modelId="{A3029D69-54DD-4653-A50A-9BFDD4781B53}" type="pres">
      <dgm:prSet presAssocID="{2CD688B0-B4FB-4555-9AC6-5CBE214C89FC}" presName="root" presStyleCnt="0">
        <dgm:presLayoutVars>
          <dgm:dir/>
          <dgm:resizeHandles val="exact"/>
        </dgm:presLayoutVars>
      </dgm:prSet>
      <dgm:spPr/>
    </dgm:pt>
    <dgm:pt modelId="{3283A79D-F892-4F8B-8A36-760FDFF8B831}" type="pres">
      <dgm:prSet presAssocID="{1B6753FC-F10B-4E40-8C32-9C050D4C96A2}" presName="compNode" presStyleCnt="0"/>
      <dgm:spPr/>
    </dgm:pt>
    <dgm:pt modelId="{9F9DC485-BF02-4124-82F4-B8E066DFA455}" type="pres">
      <dgm:prSet presAssocID="{1B6753FC-F10B-4E40-8C32-9C050D4C96A2}" presName="iconBgRect" presStyleLbl="bgShp" presStyleIdx="0" presStyleCnt="3"/>
      <dgm:spPr/>
    </dgm:pt>
    <dgm:pt modelId="{F7FB9F5C-B3E7-4CAF-8C83-6B468F787B0E}" type="pres">
      <dgm:prSet presAssocID="{1B6753FC-F10B-4E40-8C32-9C050D4C96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7242C1B9-1CA8-4C19-ACB1-534FC3203009}" type="pres">
      <dgm:prSet presAssocID="{1B6753FC-F10B-4E40-8C32-9C050D4C96A2}" presName="spaceRect" presStyleCnt="0"/>
      <dgm:spPr/>
    </dgm:pt>
    <dgm:pt modelId="{D1842627-AEE1-4460-867F-6F78F8E0BF0A}" type="pres">
      <dgm:prSet presAssocID="{1B6753FC-F10B-4E40-8C32-9C050D4C96A2}" presName="textRect" presStyleLbl="revTx" presStyleIdx="0" presStyleCnt="3">
        <dgm:presLayoutVars>
          <dgm:chMax val="1"/>
          <dgm:chPref val="1"/>
        </dgm:presLayoutVars>
      </dgm:prSet>
      <dgm:spPr/>
    </dgm:pt>
    <dgm:pt modelId="{3ABEF6B5-9FBE-492C-B08E-DC5959A4C58D}" type="pres">
      <dgm:prSet presAssocID="{1A36359F-22DE-4DF6-9CC0-CFD614D6A115}" presName="sibTrans" presStyleCnt="0"/>
      <dgm:spPr/>
    </dgm:pt>
    <dgm:pt modelId="{EAC5F265-28BD-43EC-9711-336EE427A215}" type="pres">
      <dgm:prSet presAssocID="{BAB21158-63D5-4B6E-95C2-14068FF17B4F}" presName="compNode" presStyleCnt="0"/>
      <dgm:spPr/>
    </dgm:pt>
    <dgm:pt modelId="{20DBD639-FE32-4541-8A14-A688C2C8C550}" type="pres">
      <dgm:prSet presAssocID="{BAB21158-63D5-4B6E-95C2-14068FF17B4F}" presName="iconBgRect" presStyleLbl="bgShp" presStyleIdx="1" presStyleCnt="3"/>
      <dgm:spPr/>
    </dgm:pt>
    <dgm:pt modelId="{1B27FDF5-FEB1-4958-81DC-3FAB14C07DCC}" type="pres">
      <dgm:prSet presAssocID="{BAB21158-63D5-4B6E-95C2-14068FF17B4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6053BCE-568E-4415-B814-091178CCE6BE}" type="pres">
      <dgm:prSet presAssocID="{BAB21158-63D5-4B6E-95C2-14068FF17B4F}" presName="spaceRect" presStyleCnt="0"/>
      <dgm:spPr/>
    </dgm:pt>
    <dgm:pt modelId="{8D2241DE-1663-4A00-8640-E944CFD5DD1F}" type="pres">
      <dgm:prSet presAssocID="{BAB21158-63D5-4B6E-95C2-14068FF17B4F}" presName="textRect" presStyleLbl="revTx" presStyleIdx="1" presStyleCnt="3">
        <dgm:presLayoutVars>
          <dgm:chMax val="1"/>
          <dgm:chPref val="1"/>
        </dgm:presLayoutVars>
      </dgm:prSet>
      <dgm:spPr/>
    </dgm:pt>
    <dgm:pt modelId="{56F23050-1595-4907-BBB2-FDC693B4AD35}" type="pres">
      <dgm:prSet presAssocID="{484511A1-81C4-4ED4-A17F-242B61D86C5F}" presName="sibTrans" presStyleCnt="0"/>
      <dgm:spPr/>
    </dgm:pt>
    <dgm:pt modelId="{9D048169-4644-4703-BEFD-810E0B4759FE}" type="pres">
      <dgm:prSet presAssocID="{5CC7B470-2739-463B-9BA5-276790C1EB7C}" presName="compNode" presStyleCnt="0"/>
      <dgm:spPr/>
    </dgm:pt>
    <dgm:pt modelId="{DA69CE4F-216D-431A-A90C-4A97B0003084}" type="pres">
      <dgm:prSet presAssocID="{5CC7B470-2739-463B-9BA5-276790C1EB7C}" presName="iconBgRect" presStyleLbl="bgShp" presStyleIdx="2" presStyleCnt="3"/>
      <dgm:spPr/>
    </dgm:pt>
    <dgm:pt modelId="{7A5DC97B-DBCF-4370-ABD1-F8BC76DE9097}" type="pres">
      <dgm:prSet presAssocID="{5CC7B470-2739-463B-9BA5-276790C1EB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mark"/>
        </a:ext>
      </dgm:extLst>
    </dgm:pt>
    <dgm:pt modelId="{E2F15E94-72E0-45BB-ADE6-915E7EF276A4}" type="pres">
      <dgm:prSet presAssocID="{5CC7B470-2739-463B-9BA5-276790C1EB7C}" presName="spaceRect" presStyleCnt="0"/>
      <dgm:spPr/>
    </dgm:pt>
    <dgm:pt modelId="{01E87B48-5355-4381-BC3F-3BC989C89272}" type="pres">
      <dgm:prSet presAssocID="{5CC7B470-2739-463B-9BA5-276790C1EB7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AD5CC28-8CEA-4C19-A56C-1B4A5A784716}" type="presOf" srcId="{5CC7B470-2739-463B-9BA5-276790C1EB7C}" destId="{01E87B48-5355-4381-BC3F-3BC989C89272}" srcOrd="0" destOrd="0" presId="urn:microsoft.com/office/officeart/2018/5/layout/IconCircleLabelList"/>
    <dgm:cxn modelId="{8D3E3887-F33B-428A-9F01-D81FCC8E17D1}" type="presOf" srcId="{2CD688B0-B4FB-4555-9AC6-5CBE214C89FC}" destId="{A3029D69-54DD-4653-A50A-9BFDD4781B53}" srcOrd="0" destOrd="0" presId="urn:microsoft.com/office/officeart/2018/5/layout/IconCircleLabelList"/>
    <dgm:cxn modelId="{2689429D-6337-4E27-B974-AA717C3FCF02}" type="presOf" srcId="{1B6753FC-F10B-4E40-8C32-9C050D4C96A2}" destId="{D1842627-AEE1-4460-867F-6F78F8E0BF0A}" srcOrd="0" destOrd="0" presId="urn:microsoft.com/office/officeart/2018/5/layout/IconCircleLabelList"/>
    <dgm:cxn modelId="{49954CB6-6B4D-474E-A01E-F85052BCC094}" srcId="{2CD688B0-B4FB-4555-9AC6-5CBE214C89FC}" destId="{5CC7B470-2739-463B-9BA5-276790C1EB7C}" srcOrd="2" destOrd="0" parTransId="{F416D830-E6D6-45DB-8BFC-0A1913F18C6E}" sibTransId="{90B819BE-D16D-43C0-8C05-14E1719647C2}"/>
    <dgm:cxn modelId="{8E08DABA-F1C7-4682-A862-714B6A7613DD}" srcId="{2CD688B0-B4FB-4555-9AC6-5CBE214C89FC}" destId="{1B6753FC-F10B-4E40-8C32-9C050D4C96A2}" srcOrd="0" destOrd="0" parTransId="{3DE96102-E623-4AE5-AE85-2C5D3F3F7097}" sibTransId="{1A36359F-22DE-4DF6-9CC0-CFD614D6A115}"/>
    <dgm:cxn modelId="{50EEC0DF-8413-4234-AE73-5724F95B0E7C}" srcId="{2CD688B0-B4FB-4555-9AC6-5CBE214C89FC}" destId="{BAB21158-63D5-4B6E-95C2-14068FF17B4F}" srcOrd="1" destOrd="0" parTransId="{155ECAD7-B6B1-4F6E-B0AE-9A7D6CE037F2}" sibTransId="{484511A1-81C4-4ED4-A17F-242B61D86C5F}"/>
    <dgm:cxn modelId="{20D472FC-D265-4C80-A507-6586F950283F}" type="presOf" srcId="{BAB21158-63D5-4B6E-95C2-14068FF17B4F}" destId="{8D2241DE-1663-4A00-8640-E944CFD5DD1F}" srcOrd="0" destOrd="0" presId="urn:microsoft.com/office/officeart/2018/5/layout/IconCircleLabelList"/>
    <dgm:cxn modelId="{F5B5E3B9-03C0-42C0-8994-3EFA08F0FBAD}" type="presParOf" srcId="{A3029D69-54DD-4653-A50A-9BFDD4781B53}" destId="{3283A79D-F892-4F8B-8A36-760FDFF8B831}" srcOrd="0" destOrd="0" presId="urn:microsoft.com/office/officeart/2018/5/layout/IconCircleLabelList"/>
    <dgm:cxn modelId="{4D5618B2-97D6-4DCE-B741-B5671B17A8F1}" type="presParOf" srcId="{3283A79D-F892-4F8B-8A36-760FDFF8B831}" destId="{9F9DC485-BF02-4124-82F4-B8E066DFA455}" srcOrd="0" destOrd="0" presId="urn:microsoft.com/office/officeart/2018/5/layout/IconCircleLabelList"/>
    <dgm:cxn modelId="{5F13055E-9B84-4791-95EC-5C6944164206}" type="presParOf" srcId="{3283A79D-F892-4F8B-8A36-760FDFF8B831}" destId="{F7FB9F5C-B3E7-4CAF-8C83-6B468F787B0E}" srcOrd="1" destOrd="0" presId="urn:microsoft.com/office/officeart/2018/5/layout/IconCircleLabelList"/>
    <dgm:cxn modelId="{136D45C9-938E-48F2-A3C5-898F9559869C}" type="presParOf" srcId="{3283A79D-F892-4F8B-8A36-760FDFF8B831}" destId="{7242C1B9-1CA8-4C19-ACB1-534FC3203009}" srcOrd="2" destOrd="0" presId="urn:microsoft.com/office/officeart/2018/5/layout/IconCircleLabelList"/>
    <dgm:cxn modelId="{07C77B6F-0822-434D-AE54-7ABE557BE8E7}" type="presParOf" srcId="{3283A79D-F892-4F8B-8A36-760FDFF8B831}" destId="{D1842627-AEE1-4460-867F-6F78F8E0BF0A}" srcOrd="3" destOrd="0" presId="urn:microsoft.com/office/officeart/2018/5/layout/IconCircleLabelList"/>
    <dgm:cxn modelId="{208C09A3-1A88-4F84-8F03-0D47C0840D3E}" type="presParOf" srcId="{A3029D69-54DD-4653-A50A-9BFDD4781B53}" destId="{3ABEF6B5-9FBE-492C-B08E-DC5959A4C58D}" srcOrd="1" destOrd="0" presId="urn:microsoft.com/office/officeart/2018/5/layout/IconCircleLabelList"/>
    <dgm:cxn modelId="{0AAD5C46-9C8B-49C7-97BF-BFD3234CE6AB}" type="presParOf" srcId="{A3029D69-54DD-4653-A50A-9BFDD4781B53}" destId="{EAC5F265-28BD-43EC-9711-336EE427A215}" srcOrd="2" destOrd="0" presId="urn:microsoft.com/office/officeart/2018/5/layout/IconCircleLabelList"/>
    <dgm:cxn modelId="{8DF0DE71-A03D-4BC4-9BC8-3F8C724DFD0E}" type="presParOf" srcId="{EAC5F265-28BD-43EC-9711-336EE427A215}" destId="{20DBD639-FE32-4541-8A14-A688C2C8C550}" srcOrd="0" destOrd="0" presId="urn:microsoft.com/office/officeart/2018/5/layout/IconCircleLabelList"/>
    <dgm:cxn modelId="{34BE749E-E29F-40B9-BEFA-E8D16B068741}" type="presParOf" srcId="{EAC5F265-28BD-43EC-9711-336EE427A215}" destId="{1B27FDF5-FEB1-4958-81DC-3FAB14C07DCC}" srcOrd="1" destOrd="0" presId="urn:microsoft.com/office/officeart/2018/5/layout/IconCircleLabelList"/>
    <dgm:cxn modelId="{3D068BB0-5088-451C-8448-73F2499F610A}" type="presParOf" srcId="{EAC5F265-28BD-43EC-9711-336EE427A215}" destId="{26053BCE-568E-4415-B814-091178CCE6BE}" srcOrd="2" destOrd="0" presId="urn:microsoft.com/office/officeart/2018/5/layout/IconCircleLabelList"/>
    <dgm:cxn modelId="{B4AE0924-7200-4FE3-A52B-5C5473ECC6D2}" type="presParOf" srcId="{EAC5F265-28BD-43EC-9711-336EE427A215}" destId="{8D2241DE-1663-4A00-8640-E944CFD5DD1F}" srcOrd="3" destOrd="0" presId="urn:microsoft.com/office/officeart/2018/5/layout/IconCircleLabelList"/>
    <dgm:cxn modelId="{B2CC5A16-9B0C-4987-8811-1CDE37DB661B}" type="presParOf" srcId="{A3029D69-54DD-4653-A50A-9BFDD4781B53}" destId="{56F23050-1595-4907-BBB2-FDC693B4AD35}" srcOrd="3" destOrd="0" presId="urn:microsoft.com/office/officeart/2018/5/layout/IconCircleLabelList"/>
    <dgm:cxn modelId="{3BE15346-2F75-4520-8A6E-E8464E8990CF}" type="presParOf" srcId="{A3029D69-54DD-4653-A50A-9BFDD4781B53}" destId="{9D048169-4644-4703-BEFD-810E0B4759FE}" srcOrd="4" destOrd="0" presId="urn:microsoft.com/office/officeart/2018/5/layout/IconCircleLabelList"/>
    <dgm:cxn modelId="{18F8D0BC-FBFD-4C35-94DA-8009A4241C9C}" type="presParOf" srcId="{9D048169-4644-4703-BEFD-810E0B4759FE}" destId="{DA69CE4F-216D-431A-A90C-4A97B0003084}" srcOrd="0" destOrd="0" presId="urn:microsoft.com/office/officeart/2018/5/layout/IconCircleLabelList"/>
    <dgm:cxn modelId="{509DB438-FE0C-4346-AA6D-475FB3CE786D}" type="presParOf" srcId="{9D048169-4644-4703-BEFD-810E0B4759FE}" destId="{7A5DC97B-DBCF-4370-ABD1-F8BC76DE9097}" srcOrd="1" destOrd="0" presId="urn:microsoft.com/office/officeart/2018/5/layout/IconCircleLabelList"/>
    <dgm:cxn modelId="{C6A48A4E-4759-4E58-8255-B48F55131470}" type="presParOf" srcId="{9D048169-4644-4703-BEFD-810E0B4759FE}" destId="{E2F15E94-72E0-45BB-ADE6-915E7EF276A4}" srcOrd="2" destOrd="0" presId="urn:microsoft.com/office/officeart/2018/5/layout/IconCircleLabelList"/>
    <dgm:cxn modelId="{02C7F4E1-C52B-49BF-BC0E-1E6950B8B31D}" type="presParOf" srcId="{9D048169-4644-4703-BEFD-810E0B4759FE}" destId="{01E87B48-5355-4381-BC3F-3BC989C8927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88A8E-B5CF-4F52-AC33-AADF29C4A19D}">
      <dsp:nvSpPr>
        <dsp:cNvPr id="0" name=""/>
        <dsp:cNvSpPr/>
      </dsp:nvSpPr>
      <dsp:spPr>
        <a:xfrm>
          <a:off x="0" y="412399"/>
          <a:ext cx="10891837" cy="1085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328" tIns="541528" rIns="84532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600" b="0" i="0" kern="1200" dirty="0"/>
            <a:t>para receber uma password</a:t>
          </a:r>
          <a:endParaRPr lang="en-US" sz="2600" b="0" kern="1200" dirty="0"/>
        </a:p>
      </dsp:txBody>
      <dsp:txXfrm>
        <a:off x="0" y="412399"/>
        <a:ext cx="10891837" cy="1085175"/>
      </dsp:txXfrm>
    </dsp:sp>
    <dsp:sp modelId="{C1669F54-5F8F-4834-8E40-5D4297214D0F}">
      <dsp:nvSpPr>
        <dsp:cNvPr id="0" name=""/>
        <dsp:cNvSpPr/>
      </dsp:nvSpPr>
      <dsp:spPr>
        <a:xfrm>
          <a:off x="544591" y="28639"/>
          <a:ext cx="7624285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180" tIns="0" rIns="28818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b="1" i="0" kern="1200" dirty="0"/>
            <a:t>Actualizar a operação de create user</a:t>
          </a:r>
          <a:endParaRPr lang="en-US" sz="2600" kern="1200" dirty="0"/>
        </a:p>
      </dsp:txBody>
      <dsp:txXfrm>
        <a:off x="582058" y="66106"/>
        <a:ext cx="7549351" cy="692586"/>
      </dsp:txXfrm>
    </dsp:sp>
    <dsp:sp modelId="{89AF45DB-A24C-4881-B431-173F4A7DFDB6}">
      <dsp:nvSpPr>
        <dsp:cNvPr id="0" name=""/>
        <dsp:cNvSpPr/>
      </dsp:nvSpPr>
      <dsp:spPr>
        <a:xfrm>
          <a:off x="0" y="2021735"/>
          <a:ext cx="10891837" cy="1515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328" tIns="541528" rIns="84532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600" b="0" kern="1200" dirty="0"/>
            <a:t>recebe um username e uma password</a:t>
          </a:r>
          <a:endParaRPr lang="en-US" sz="2600" b="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600" b="0" kern="1200" dirty="0"/>
            <a:t>retorna o user token e o id</a:t>
          </a:r>
          <a:endParaRPr lang="en-US" sz="2600" b="0" kern="1200" dirty="0"/>
        </a:p>
      </dsp:txBody>
      <dsp:txXfrm>
        <a:off x="0" y="2021735"/>
        <a:ext cx="10891837" cy="1515150"/>
      </dsp:txXfrm>
    </dsp:sp>
    <dsp:sp modelId="{2566DF65-D0E0-4044-841F-483D51FD6312}">
      <dsp:nvSpPr>
        <dsp:cNvPr id="0" name=""/>
        <dsp:cNvSpPr/>
      </dsp:nvSpPr>
      <dsp:spPr>
        <a:xfrm>
          <a:off x="544591" y="1637974"/>
          <a:ext cx="7624285" cy="767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180" tIns="0" rIns="28818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b="1" kern="1200" dirty="0"/>
            <a:t>Criar uma nova operação</a:t>
          </a:r>
          <a:endParaRPr lang="en-US" sz="2600" kern="1200" dirty="0"/>
        </a:p>
      </dsp:txBody>
      <dsp:txXfrm>
        <a:off x="582058" y="1675441"/>
        <a:ext cx="7549351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783A33-3E7A-4009-9AA2-AC2EC7147DD4}">
      <dsp:nvSpPr>
        <dsp:cNvPr id="0" name=""/>
        <dsp:cNvSpPr/>
      </dsp:nvSpPr>
      <dsp:spPr>
        <a:xfrm>
          <a:off x="0" y="315337"/>
          <a:ext cx="10891837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6E0AE-3388-4BED-BDBE-7698BEBC8501}">
      <dsp:nvSpPr>
        <dsp:cNvPr id="0" name=""/>
        <dsp:cNvSpPr/>
      </dsp:nvSpPr>
      <dsp:spPr>
        <a:xfrm>
          <a:off x="544591" y="5377"/>
          <a:ext cx="7624285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180" tIns="0" rIns="28818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b="1" i="0" kern="1200" baseline="0" dirty="0"/>
            <a:t>Criar um novo user (Sign Up)</a:t>
          </a:r>
          <a:endParaRPr lang="en-US" sz="2800" kern="1200" dirty="0"/>
        </a:p>
      </dsp:txBody>
      <dsp:txXfrm>
        <a:off x="574853" y="35639"/>
        <a:ext cx="7563761" cy="559396"/>
      </dsp:txXfrm>
    </dsp:sp>
    <dsp:sp modelId="{F1183D25-0EDC-4437-88C4-6E1708937DAB}">
      <dsp:nvSpPr>
        <dsp:cNvPr id="0" name=""/>
        <dsp:cNvSpPr/>
      </dsp:nvSpPr>
      <dsp:spPr>
        <a:xfrm>
          <a:off x="0" y="1267898"/>
          <a:ext cx="10891837" cy="317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7072097"/>
              <a:satOff val="-26638"/>
              <a:lumOff val="2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328" tIns="437388" rIns="845328" bIns="170688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3600" b="1" kern="1200" dirty="0">
              <a:latin typeface="Grandview Display"/>
            </a:rPr>
            <a:t>Sugestões:</a:t>
          </a:r>
        </a:p>
        <a:p>
          <a:pPr marL="457200" lvl="2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400" kern="1200" dirty="0"/>
            <a:t>O token recebido </a:t>
          </a:r>
          <a:r>
            <a:rPr lang="pt-PT" sz="2400" kern="1200" dirty="0">
              <a:latin typeface="Grandview Display"/>
            </a:rPr>
            <a:t>pode ficar</a:t>
          </a:r>
          <a:r>
            <a:rPr lang="pt-PT" sz="2400" kern="1200" dirty="0"/>
            <a:t> guardado em memória, até que o browser/tab seja fechado ou seja feito um </a:t>
          </a:r>
          <a:r>
            <a:rPr lang="pt-PT" sz="2400" kern="1200" dirty="0" err="1"/>
            <a:t>logout</a:t>
          </a:r>
          <a:r>
            <a:rPr lang="pt-PT" sz="2400" kern="1200" dirty="0">
              <a:latin typeface="Grandview Display"/>
            </a:rPr>
            <a:t> (limpar o </a:t>
          </a:r>
          <a:r>
            <a:rPr lang="pt-PT" sz="2400" kern="1200" dirty="0" err="1">
              <a:latin typeface="Grandview Display"/>
            </a:rPr>
            <a:t>token</a:t>
          </a:r>
          <a:r>
            <a:rPr lang="pt-PT" kern="1200" dirty="0">
              <a:latin typeface="Grandview Display"/>
            </a:rPr>
            <a:t>). Alternativamente, o </a:t>
          </a:r>
          <a:r>
            <a:rPr lang="pt-PT" kern="1200" dirty="0" err="1">
              <a:latin typeface="Grandview Display"/>
            </a:rPr>
            <a:t>token</a:t>
          </a:r>
          <a:r>
            <a:rPr lang="pt-PT" kern="1200" dirty="0">
              <a:latin typeface="Grandview Display"/>
            </a:rPr>
            <a:t> pode ser guardado no </a:t>
          </a:r>
          <a:r>
            <a:rPr lang="pt-PT" kern="1200" dirty="0" err="1">
              <a:latin typeface="Grandview Display"/>
            </a:rPr>
            <a:t>session</a:t>
          </a:r>
          <a:r>
            <a:rPr lang="pt-PT" kern="1200" dirty="0">
              <a:latin typeface="Grandview Display"/>
            </a:rPr>
            <a:t> storage, para não se perder, em caso de</a:t>
          </a:r>
          <a:r>
            <a:rPr lang="pt-PT" sz="2400" kern="1200" dirty="0">
              <a:latin typeface="Grandview Display"/>
            </a:rPr>
            <a:t> refresh.</a:t>
          </a:r>
          <a:endParaRPr lang="en-US" sz="2400" kern="1200" dirty="0">
            <a:latin typeface="Grandview Display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400" kern="1200" dirty="0">
              <a:latin typeface="Grandview Display"/>
            </a:rPr>
            <a:t>O</a:t>
          </a:r>
          <a:r>
            <a:rPr lang="pt-PT" sz="2400" kern="1200" dirty="0"/>
            <a:t> token pode ser o hash da password, para que esta não fique em claro</a:t>
          </a:r>
          <a:endParaRPr lang="pt-PT" kern="1200" dirty="0"/>
        </a:p>
      </dsp:txBody>
      <dsp:txXfrm>
        <a:off x="0" y="1267898"/>
        <a:ext cx="10891837" cy="3175200"/>
      </dsp:txXfrm>
    </dsp:sp>
    <dsp:sp modelId="{AB40ED03-F82F-405E-B301-91D51A794ED5}">
      <dsp:nvSpPr>
        <dsp:cNvPr id="0" name=""/>
        <dsp:cNvSpPr/>
      </dsp:nvSpPr>
      <dsp:spPr>
        <a:xfrm>
          <a:off x="544591" y="957938"/>
          <a:ext cx="7624285" cy="619920"/>
        </a:xfrm>
        <a:prstGeom prst="roundRect">
          <a:avLst/>
        </a:prstGeom>
        <a:solidFill>
          <a:schemeClr val="accent2">
            <a:hueOff val="7072097"/>
            <a:satOff val="-26638"/>
            <a:lumOff val="2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180" tIns="0" rIns="28818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b="1" kern="1200" dirty="0"/>
            <a:t>Obter o token do utilizador (Login)</a:t>
          </a:r>
          <a:r>
            <a:rPr lang="pt-PT" sz="2800" b="1" i="0" kern="1200" baseline="0" dirty="0"/>
            <a:t> </a:t>
          </a:r>
          <a:endParaRPr lang="en-US" sz="2800" kern="1200" dirty="0"/>
        </a:p>
      </dsp:txBody>
      <dsp:txXfrm>
        <a:off x="574853" y="988200"/>
        <a:ext cx="7563761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0E3F9-685B-47C7-835D-E3CFC928CC60}">
      <dsp:nvSpPr>
        <dsp:cNvPr id="0" name=""/>
        <dsp:cNvSpPr/>
      </dsp:nvSpPr>
      <dsp:spPr>
        <a:xfrm>
          <a:off x="0" y="435"/>
          <a:ext cx="10891837" cy="10184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3B4E3-E45D-4803-B53D-0B986D443C04}">
      <dsp:nvSpPr>
        <dsp:cNvPr id="0" name=""/>
        <dsp:cNvSpPr/>
      </dsp:nvSpPr>
      <dsp:spPr>
        <a:xfrm>
          <a:off x="308087" y="229591"/>
          <a:ext cx="560159" cy="5601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13251-246F-4F76-87A9-429F9E215332}">
      <dsp:nvSpPr>
        <dsp:cNvPr id="0" name=""/>
        <dsp:cNvSpPr/>
      </dsp:nvSpPr>
      <dsp:spPr>
        <a:xfrm>
          <a:off x="1176335" y="435"/>
          <a:ext cx="9715501" cy="1018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88" tIns="107788" rIns="107788" bIns="10778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b="1" u="sng" kern="1200"/>
            <a:t>Rever e refactorizar</a:t>
          </a:r>
          <a:r>
            <a:rPr lang="pt-PT" sz="2500" kern="1200"/>
            <a:t> o código</a:t>
          </a:r>
          <a:endParaRPr lang="en-US" sz="2500" kern="1200"/>
        </a:p>
      </dsp:txBody>
      <dsp:txXfrm>
        <a:off x="1176335" y="435"/>
        <a:ext cx="9715501" cy="1018472"/>
      </dsp:txXfrm>
    </dsp:sp>
    <dsp:sp modelId="{EB58C5A0-1C83-4E2E-B5C9-40DF6D8D359A}">
      <dsp:nvSpPr>
        <dsp:cNvPr id="0" name=""/>
        <dsp:cNvSpPr/>
      </dsp:nvSpPr>
      <dsp:spPr>
        <a:xfrm>
          <a:off x="0" y="1273526"/>
          <a:ext cx="10891837" cy="10184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31519-34E8-4527-A112-FEFC3E1031B2}">
      <dsp:nvSpPr>
        <dsp:cNvPr id="0" name=""/>
        <dsp:cNvSpPr/>
      </dsp:nvSpPr>
      <dsp:spPr>
        <a:xfrm>
          <a:off x="308087" y="1502682"/>
          <a:ext cx="560159" cy="5601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0FD80-FCFF-465E-B944-A24C2FDDE61D}">
      <dsp:nvSpPr>
        <dsp:cNvPr id="0" name=""/>
        <dsp:cNvSpPr/>
      </dsp:nvSpPr>
      <dsp:spPr>
        <a:xfrm>
          <a:off x="1176335" y="1273526"/>
          <a:ext cx="9715501" cy="1018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88" tIns="107788" rIns="107788" bIns="10778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Escrever </a:t>
          </a:r>
          <a:r>
            <a:rPr lang="pt-PT" sz="2500" b="1" kern="1200" dirty="0"/>
            <a:t>logs</a:t>
          </a:r>
          <a:r>
            <a:rPr lang="pt-PT" sz="2500" kern="1200" dirty="0"/>
            <a:t> (para o standard output) </a:t>
          </a:r>
          <a:endParaRPr lang="en-US" sz="2500" kern="1200" dirty="0"/>
        </a:p>
      </dsp:txBody>
      <dsp:txXfrm>
        <a:off x="1176335" y="1273526"/>
        <a:ext cx="9715501" cy="1018472"/>
      </dsp:txXfrm>
    </dsp:sp>
    <dsp:sp modelId="{2503D287-0096-43EC-AA75-292664D20240}">
      <dsp:nvSpPr>
        <dsp:cNvPr id="0" name=""/>
        <dsp:cNvSpPr/>
      </dsp:nvSpPr>
      <dsp:spPr>
        <a:xfrm>
          <a:off x="0" y="2546617"/>
          <a:ext cx="10891837" cy="10184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484268-E149-4A8C-872B-8A5112B244E9}">
      <dsp:nvSpPr>
        <dsp:cNvPr id="0" name=""/>
        <dsp:cNvSpPr/>
      </dsp:nvSpPr>
      <dsp:spPr>
        <a:xfrm>
          <a:off x="308087" y="2775773"/>
          <a:ext cx="560159" cy="5601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8D721-57C6-4AC4-BF7F-44343BF25D86}">
      <dsp:nvSpPr>
        <dsp:cNvPr id="0" name=""/>
        <dsp:cNvSpPr/>
      </dsp:nvSpPr>
      <dsp:spPr>
        <a:xfrm>
          <a:off x="1176335" y="2546617"/>
          <a:ext cx="9715501" cy="1018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88" tIns="107788" rIns="107788" bIns="10778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Aumentar o </a:t>
          </a:r>
          <a:r>
            <a:rPr lang="pt-PT" sz="2500" b="1" kern="1200"/>
            <a:t>Code Coverage </a:t>
          </a:r>
          <a:r>
            <a:rPr lang="pt-PT" sz="2500" kern="1200"/>
            <a:t>(cobertura dada pelos testes unitários) </a:t>
          </a:r>
          <a:endParaRPr lang="en-US" sz="2500" kern="1200"/>
        </a:p>
      </dsp:txBody>
      <dsp:txXfrm>
        <a:off x="1176335" y="2546617"/>
        <a:ext cx="9715501" cy="10184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DC485-BF02-4124-82F4-B8E066DFA455}">
      <dsp:nvSpPr>
        <dsp:cNvPr id="0" name=""/>
        <dsp:cNvSpPr/>
      </dsp:nvSpPr>
      <dsp:spPr>
        <a:xfrm>
          <a:off x="686100" y="270178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B9F5C-B3E7-4CAF-8C83-6B468F787B0E}">
      <dsp:nvSpPr>
        <dsp:cNvPr id="0" name=""/>
        <dsp:cNvSpPr/>
      </dsp:nvSpPr>
      <dsp:spPr>
        <a:xfrm>
          <a:off x="1080975" y="665053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42627-AEE1-4460-867F-6F78F8E0BF0A}">
      <dsp:nvSpPr>
        <dsp:cNvPr id="0" name=""/>
        <dsp:cNvSpPr/>
      </dsp:nvSpPr>
      <dsp:spPr>
        <a:xfrm>
          <a:off x="93787" y="270017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900" kern="1200" dirty="0"/>
            <a:t>Data Limite: 15 de Junho 2025</a:t>
          </a:r>
          <a:endParaRPr lang="en-US" sz="1900" kern="1200" dirty="0"/>
        </a:p>
      </dsp:txBody>
      <dsp:txXfrm>
        <a:off x="93787" y="2700178"/>
        <a:ext cx="3037500" cy="720000"/>
      </dsp:txXfrm>
    </dsp:sp>
    <dsp:sp modelId="{20DBD639-FE32-4541-8A14-A688C2C8C550}">
      <dsp:nvSpPr>
        <dsp:cNvPr id="0" name=""/>
        <dsp:cNvSpPr/>
      </dsp:nvSpPr>
      <dsp:spPr>
        <a:xfrm>
          <a:off x="4255162" y="270178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27FDF5-FEB1-4958-81DC-3FAB14C07DCC}">
      <dsp:nvSpPr>
        <dsp:cNvPr id="0" name=""/>
        <dsp:cNvSpPr/>
      </dsp:nvSpPr>
      <dsp:spPr>
        <a:xfrm>
          <a:off x="4650037" y="665053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241DE-1663-4A00-8640-E944CFD5DD1F}">
      <dsp:nvSpPr>
        <dsp:cNvPr id="0" name=""/>
        <dsp:cNvSpPr/>
      </dsp:nvSpPr>
      <dsp:spPr>
        <a:xfrm>
          <a:off x="3662850" y="270017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900" kern="1200"/>
            <a:t>Actualizar o relatório da fase anterior</a:t>
          </a:r>
          <a:endParaRPr lang="en-US" sz="1900" kern="1200"/>
        </a:p>
      </dsp:txBody>
      <dsp:txXfrm>
        <a:off x="3662850" y="2700178"/>
        <a:ext cx="3037500" cy="720000"/>
      </dsp:txXfrm>
    </dsp:sp>
    <dsp:sp modelId="{DA69CE4F-216D-431A-A90C-4A97B0003084}">
      <dsp:nvSpPr>
        <dsp:cNvPr id="0" name=""/>
        <dsp:cNvSpPr/>
      </dsp:nvSpPr>
      <dsp:spPr>
        <a:xfrm>
          <a:off x="7824225" y="270178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DC97B-DBCF-4370-ABD1-F8BC76DE9097}">
      <dsp:nvSpPr>
        <dsp:cNvPr id="0" name=""/>
        <dsp:cNvSpPr/>
      </dsp:nvSpPr>
      <dsp:spPr>
        <a:xfrm>
          <a:off x="8219100" y="665053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87B48-5355-4381-BC3F-3BC989C89272}">
      <dsp:nvSpPr>
        <dsp:cNvPr id="0" name=""/>
        <dsp:cNvSpPr/>
      </dsp:nvSpPr>
      <dsp:spPr>
        <a:xfrm>
          <a:off x="7231912" y="270017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900" kern="1200"/>
            <a:t>Aplicar a tag 1.0.0 no repositório do gitHub</a:t>
          </a:r>
          <a:endParaRPr lang="en-US" sz="1900" kern="1200"/>
        </a:p>
      </dsp:txBody>
      <dsp:txXfrm>
        <a:off x="7231912" y="2700178"/>
        <a:ext cx="30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792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7705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92855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1614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17486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7421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9403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7281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1377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1459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6738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79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el-leic-ls/2425-2-common/wiki/Phase-4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om.com/tech-blog/code-quality-definition-how-to-improve-code-quality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6564" y="1249217"/>
            <a:ext cx="8298873" cy="225828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pt-PT" sz="6600" dirty="0"/>
              <a:t>Laboratório de Software</a:t>
            </a:r>
            <a:br>
              <a:rPr lang="pt-PT" sz="6600" dirty="0"/>
            </a:br>
            <a:br>
              <a:rPr lang="pt-PT" sz="6600" b="0" dirty="0"/>
            </a:br>
            <a:r>
              <a:rPr lang="pt-PT" sz="6600" dirty="0"/>
              <a:t>Fase 4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6564" y="4490100"/>
            <a:ext cx="8298873" cy="1282843"/>
          </a:xfrm>
        </p:spPr>
        <p:txBody>
          <a:bodyPr anchor="t">
            <a:normAutofit/>
          </a:bodyPr>
          <a:lstStyle/>
          <a:p>
            <a:pPr algn="ctr"/>
            <a:r>
              <a:rPr lang="pt-PT" sz="2400" dirty="0"/>
              <a:t>31 de MAIO de 2025</a:t>
            </a:r>
            <a:endParaRPr lang="pt-PT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10C1D6-7EDE-467F-89EA-E0244EB62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0240" y="4290504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F36C967F-B943-B080-1FF8-D8CD9E79A968}"/>
              </a:ext>
            </a:extLst>
          </p:cNvPr>
          <p:cNvSpPr txBox="1"/>
          <p:nvPr/>
        </p:nvSpPr>
        <p:spPr>
          <a:xfrm>
            <a:off x="4335517" y="5701861"/>
            <a:ext cx="352096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Ana Rebelo </a:t>
            </a:r>
            <a:endParaRPr lang="pt-PT"/>
          </a:p>
          <a:p>
            <a:pPr algn="ctr"/>
            <a:r>
              <a:rPr lang="pt-PT" dirty="0"/>
              <a:t>Rodolfo Morgado</a:t>
            </a:r>
          </a:p>
          <a:p>
            <a:pPr algn="ctr"/>
            <a:r>
              <a:rPr lang="pt-PT" sz="2000" b="1"/>
              <a:t>LEIC 44D</a:t>
            </a:r>
            <a:endParaRPr lang="pt-PT" sz="2000"/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DED05-9E09-7635-B022-9AA221E7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4DDABB-86CE-6BBF-C8BD-166E4E161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06" y="1182740"/>
            <a:ext cx="10368076" cy="55387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B535F76-0EF4-EF09-C867-8807FF9F0097}"/>
              </a:ext>
            </a:extLst>
          </p:cNvPr>
          <p:cNvSpPr txBox="1">
            <a:spLocks/>
          </p:cNvSpPr>
          <p:nvPr/>
        </p:nvSpPr>
        <p:spPr>
          <a:xfrm>
            <a:off x="640080" y="221985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Hosting on Render 3/5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318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3A0A1-56CC-1FDA-294E-5A60BB4A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B7DB42-7CE6-BD24-1B0A-84389567A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57" y="1240412"/>
            <a:ext cx="9947773" cy="548106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F742613-387D-6CE9-11AC-581901573261}"/>
              </a:ext>
            </a:extLst>
          </p:cNvPr>
          <p:cNvSpPr txBox="1">
            <a:spLocks/>
          </p:cNvSpPr>
          <p:nvPr/>
        </p:nvSpPr>
        <p:spPr>
          <a:xfrm>
            <a:off x="640080" y="221985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Hosting on Render 4/5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2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C7921-4986-66F7-8D4D-300C402C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12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1BCBF7A-EE27-622E-E68C-37C620CE92D5}"/>
              </a:ext>
            </a:extLst>
          </p:cNvPr>
          <p:cNvSpPr txBox="1">
            <a:spLocks/>
          </p:cNvSpPr>
          <p:nvPr/>
        </p:nvSpPr>
        <p:spPr>
          <a:xfrm>
            <a:off x="640080" y="221985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Hosting on Render 5/5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2261A8-E262-87DF-54AF-BD996CB99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581" y="1169034"/>
            <a:ext cx="9919925" cy="546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63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155B-36C4-F6C4-C277-D031BD94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Alterações nos ficheiros do </a:t>
            </a:r>
            <a:r>
              <a:rPr lang="pt-PT"/>
              <a:t>gitHub para a Fase 4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10B58-E968-7930-5893-B1C6C861B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/>
              <a:t>No </a:t>
            </a:r>
            <a:r>
              <a:rPr lang="pt-PT" err="1"/>
              <a:t>build</a:t>
            </a:r>
            <a:r>
              <a:rPr lang="pt-PT"/>
              <a:t> do gradle foi alterada a geração do </a:t>
            </a:r>
            <a:r>
              <a:rPr lang="pt-PT" err="1"/>
              <a:t>jar</a:t>
            </a:r>
            <a:r>
              <a:rPr lang="pt-PT"/>
              <a:t>, que passou a ter um </a:t>
            </a:r>
            <a:r>
              <a:rPr lang="pt-PT" b="1" err="1"/>
              <a:t>Manifest</a:t>
            </a:r>
            <a:r>
              <a:rPr lang="pt-PT" b="1" dirty="0"/>
              <a:t> </a:t>
            </a:r>
            <a:r>
              <a:rPr lang="pt-PT"/>
              <a:t>com o </a:t>
            </a:r>
            <a:r>
              <a:rPr lang="pt-PT" err="1"/>
              <a:t>entrypoint</a:t>
            </a:r>
            <a:r>
              <a:rPr lang="pt-PT" dirty="0"/>
              <a:t> </a:t>
            </a:r>
            <a:r>
              <a:rPr lang="pt-PT"/>
              <a:t>para a aplicação (ver </a:t>
            </a:r>
            <a:r>
              <a:rPr lang="pt-PT">
                <a:latin typeface="Consolas"/>
              </a:rPr>
              <a:t>build.gradle.kts</a:t>
            </a:r>
            <a:r>
              <a:rPr lang="pt-PT"/>
              <a:t>)</a:t>
            </a:r>
          </a:p>
          <a:p>
            <a:r>
              <a:rPr lang="pt-PT"/>
              <a:t>Passou a existir um ficheiro </a:t>
            </a:r>
            <a:r>
              <a:rPr lang="pt-PT" b="1"/>
              <a:t>Dockerfile</a:t>
            </a:r>
            <a:r>
              <a:rPr lang="pt-PT"/>
              <a:t>, para se gerar a imagem com o container Docker</a:t>
            </a:r>
            <a:endParaRPr lang="pt-PT" dirty="0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pt-PT"/>
              <a:t>Neste ficheiro, podem adaptar o nome da pasta </a:t>
            </a:r>
            <a:r>
              <a:rPr lang="pt-PT">
                <a:latin typeface="Consolas"/>
              </a:rPr>
              <a:t>static-content</a:t>
            </a:r>
            <a:r>
              <a:rPr lang="pt-PT"/>
              <a:t>, se estiverem a usar outro nome</a:t>
            </a:r>
          </a:p>
          <a:p>
            <a:r>
              <a:rPr lang="pt-PT"/>
              <a:t>Foi adicionado um exemplo para ter uma rota a ligar-se à DB que está a correr no Render, em vez de se ligar à base de dados local, usando a variável de ambiente</a:t>
            </a:r>
            <a:r>
              <a:rPr lang="pt-PT" sz="3200" dirty="0"/>
              <a:t> </a:t>
            </a:r>
            <a:r>
              <a:rPr lang="pt-PT" sz="1600" b="1">
                <a:solidFill>
                  <a:srgbClr val="1F2328"/>
                </a:solidFill>
                <a:latin typeface="Consolas"/>
              </a:rPr>
              <a:t>JDBC_DATABASE_URL</a:t>
            </a:r>
            <a:endParaRPr lang="pt-PT" sz="1600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B4DB9-4362-8B89-62CE-443C18313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51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45B4-F501-F9A6-B4E3-BC2172AD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5CC97-9BA6-BD85-9BE8-2D14C455A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113377"/>
            <a:ext cx="10890928" cy="460635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pt-PT"/>
              <a:t>Criar a instância da BD no Render</a:t>
            </a:r>
          </a:p>
          <a:p>
            <a:pPr marL="457200" indent="-457200">
              <a:buAutoNum type="arabicPeriod"/>
            </a:pPr>
            <a:r>
              <a:rPr lang="pt-PT"/>
              <a:t>Criar o jar da aplicação, que passa a incluir o manifest, com </a:t>
            </a:r>
            <a:r>
              <a:rPr lang="pt-PT">
                <a:latin typeface="Grandview Display"/>
              </a:rPr>
              <a:t>"</a:t>
            </a:r>
            <a:r>
              <a:rPr lang="pt-PT">
                <a:latin typeface="Consolas"/>
              </a:rPr>
              <a:t>gradlew build"</a:t>
            </a:r>
          </a:p>
          <a:p>
            <a:pPr marL="457200" indent="-457200">
              <a:buAutoNum type="arabicPeriod"/>
            </a:pPr>
            <a:r>
              <a:rPr lang="pt-PT"/>
              <a:t>Criar o container Docker, que inclui o jar, com "</a:t>
            </a:r>
            <a:r>
              <a:rPr lang="pt-PT">
                <a:latin typeface="Consolas"/>
              </a:rPr>
              <a:t>docker build</a:t>
            </a:r>
            <a:r>
              <a:rPr lang="pt-PT"/>
              <a:t> (…)"</a:t>
            </a:r>
            <a:endParaRPr lang="pt-PT" dirty="0"/>
          </a:p>
          <a:p>
            <a:pPr marL="457200" indent="-457200">
              <a:buAutoNum type="arabicPeriod"/>
            </a:pPr>
            <a:r>
              <a:rPr lang="pt-PT"/>
              <a:t>Publicar o container Docker para o DockerHub, com  "</a:t>
            </a:r>
            <a:r>
              <a:rPr lang="pt-PT">
                <a:latin typeface="Consolas"/>
              </a:rPr>
              <a:t>docker push</a:t>
            </a:r>
            <a:r>
              <a:rPr lang="pt-PT"/>
              <a:t> (...)"</a:t>
            </a:r>
            <a:endParaRPr lang="pt-PT" dirty="0"/>
          </a:p>
          <a:p>
            <a:pPr marL="457200" indent="-457200">
              <a:buAutoNum type="arabicPeriod"/>
            </a:pPr>
            <a:r>
              <a:rPr lang="pt-PT"/>
              <a:t>Criar o web service no Render, que irá ligar-se ao container no DockerHub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/>
              <a:t>Para testar as ligações ao servidor, no portátil:</a:t>
            </a:r>
            <a:endParaRPr lang="pt-PT" dirty="0"/>
          </a:p>
          <a:p>
            <a:pPr marL="457200" indent="-457200">
              <a:buAutoNum type="arabicPeriod"/>
            </a:pPr>
            <a:r>
              <a:rPr lang="pt-PT" u="sng"/>
              <a:t>Teste Local:</a:t>
            </a:r>
            <a:r>
              <a:rPr lang="pt-PT"/>
              <a:t> correr localmente o container que foi publicado no DockerHub com o comando "</a:t>
            </a:r>
            <a:r>
              <a:rPr lang="pt-PT">
                <a:latin typeface="Consolas"/>
              </a:rPr>
              <a:t>docker run</a:t>
            </a:r>
            <a:r>
              <a:rPr lang="pt-PT"/>
              <a:t> (…)". No browser abrir a página em </a:t>
            </a:r>
            <a:r>
              <a:rPr lang="pt-PT" b="1"/>
              <a:t>localhost:9000</a:t>
            </a:r>
            <a:r>
              <a:rPr lang="pt-PT"/>
              <a:t> e ver que a aplicação está a </a:t>
            </a:r>
            <a:r>
              <a:rPr lang="pt-PT" dirty="0"/>
              <a:t>correr</a:t>
            </a:r>
          </a:p>
          <a:p>
            <a:pPr marL="457200" indent="-457200">
              <a:buAutoNum type="arabicPeriod"/>
            </a:pPr>
            <a:r>
              <a:rPr lang="pt-PT" u="sng"/>
              <a:t>Teste Remoto:</a:t>
            </a:r>
            <a:r>
              <a:rPr lang="pt-PT"/>
              <a:t> abrir a página do serviço que está a correr no Render. No browser, abrir a página </a:t>
            </a:r>
            <a:r>
              <a:rPr lang="pt-PT" b="1"/>
              <a:t>https://&lt;nome do serviço&gt;.onrender.com</a:t>
            </a:r>
            <a:r>
              <a:rPr lang="pt-PT"/>
              <a:t> e ver que a aplicação está a correr</a:t>
            </a:r>
            <a:endParaRPr lang="pt-PT" dirty="0"/>
          </a:p>
          <a:p>
            <a:pPr marL="457200" indent="-457200">
              <a:buAutoNum type="arabicPeriod"/>
            </a:pP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4783D-C3A4-473D-88B0-E9C1DD79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8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C5C9C6-5E5B-E605-32F1-3804427A4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0152" cy="1139911"/>
          </a:xfrm>
        </p:spPr>
        <p:txBody>
          <a:bodyPr>
            <a:normAutofit/>
          </a:bodyPr>
          <a:lstStyle/>
          <a:p>
            <a:r>
              <a:rPr lang="pt-PT" dirty="0"/>
              <a:t>Fase 4 – Entrega: Aplicar a Tag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16C35E-8E03-FF15-4897-58E95452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A5A54C5D-B76F-4E54-6062-268F8059E6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924111"/>
              </p:ext>
            </p:extLst>
          </p:nvPr>
        </p:nvGraphicFramePr>
        <p:xfrm>
          <a:off x="914400" y="2607561"/>
          <a:ext cx="10363200" cy="369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866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010CBB-DEC2-8CDA-B8B0-C639DE686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876" y="136525"/>
            <a:ext cx="6120175" cy="648143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92A0A8E-C68D-2124-2F16-9FDD5379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Calendário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DD79C6A-0A58-1D03-14AF-06847171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</a:t>
            </a:fld>
            <a:endParaRPr lang="pt-PT"/>
          </a:p>
        </p:txBody>
      </p:sp>
      <p:pic>
        <p:nvPicPr>
          <p:cNvPr id="9" name="Gráfico 8" descr="Seta de linha: curva para a direita com preenchimento sólido">
            <a:extLst>
              <a:ext uri="{FF2B5EF4-FFF2-40B4-BE49-F238E27FC236}">
                <a16:creationId xmlns:a16="http://schemas.microsoft.com/office/drawing/2014/main" id="{536663C4-274C-82D8-FDBC-4037149B0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4980000">
            <a:off x="3742023" y="5412479"/>
            <a:ext cx="1410304" cy="1458685"/>
          </a:xfrm>
          <a:prstGeom prst="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0F8AB41F-899C-4F4F-8F7B-AECDAEF5FC1C}"/>
              </a:ext>
            </a:extLst>
          </p:cNvPr>
          <p:cNvSpPr/>
          <p:nvPr/>
        </p:nvSpPr>
        <p:spPr>
          <a:xfrm>
            <a:off x="5214288" y="5684621"/>
            <a:ext cx="6045033" cy="457200"/>
          </a:xfrm>
          <a:prstGeom prst="roundRect">
            <a:avLst/>
          </a:prstGeom>
          <a:noFill/>
          <a:ln w="57150">
            <a:solidFill>
              <a:srgbClr val="1973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C1F27-74C8-3E89-2440-2863D4DBC5F3}"/>
              </a:ext>
            </a:extLst>
          </p:cNvPr>
          <p:cNvSpPr txBox="1"/>
          <p:nvPr/>
        </p:nvSpPr>
        <p:spPr>
          <a:xfrm>
            <a:off x="640079" y="3522537"/>
            <a:ext cx="4196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highlight>
                  <a:srgbClr val="FFFF00"/>
                </a:highlight>
              </a:rPr>
              <a:t>Fase 4: Entrega a 15 de Junho</a:t>
            </a:r>
          </a:p>
          <a:p>
            <a:r>
              <a:rPr lang="pt-PT" sz="2400" dirty="0"/>
              <a:t>Com a tag 1.0.0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2136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C1C8F-4575-0E66-9A01-D53EE015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Fase 4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071319-D154-FA1D-815E-F0051B758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9623419" cy="13993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400" dirty="0"/>
              <a:t>Requisitos</a:t>
            </a:r>
          </a:p>
          <a:p>
            <a:r>
              <a:rPr lang="pt-PT" sz="2400" dirty="0">
                <a:hlinkClick r:id="rId2"/>
              </a:rPr>
              <a:t>https://github.com/isel-leic-ls/2425-2-common/wiki/Phase-4</a:t>
            </a:r>
            <a:endParaRPr lang="pt-PT" sz="24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4DCFF90-3803-53F1-ADD0-362CFB87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6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DFF92A-8D9B-F5BE-86BD-F86F29157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DC4101D8-7491-EBF9-B33E-2BD50025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Operações Adicionais</a:t>
            </a:r>
          </a:p>
        </p:txBody>
      </p:sp>
      <p:graphicFrame>
        <p:nvGraphicFramePr>
          <p:cNvPr id="11" name="Marcador de Posição de Conteúdo 2">
            <a:extLst>
              <a:ext uri="{FF2B5EF4-FFF2-40B4-BE49-F238E27FC236}">
                <a16:creationId xmlns:a16="http://schemas.microsoft.com/office/drawing/2014/main" id="{52FBE7E5-7106-2C57-F6BD-3FF7895FE3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193132"/>
              </p:ext>
            </p:extLst>
          </p:nvPr>
        </p:nvGraphicFramePr>
        <p:xfrm>
          <a:off x="639763" y="2633663"/>
          <a:ext cx="10891837" cy="3565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205ED01-4756-11DB-D1D1-0CE7FB049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0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C6EB80-9462-6176-C728-E73FC3422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37C88964-CEEE-0788-5D5D-A5A3A6C8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pt-PT"/>
              <a:t>SPA – Acrescentar Vistas</a:t>
            </a:r>
            <a:endParaRPr lang="pt-PT" dirty="0"/>
          </a:p>
        </p:txBody>
      </p:sp>
      <p:graphicFrame>
        <p:nvGraphicFramePr>
          <p:cNvPr id="11" name="Marcador de Posição de Conteúdo 2">
            <a:extLst>
              <a:ext uri="{FF2B5EF4-FFF2-40B4-BE49-F238E27FC236}">
                <a16:creationId xmlns:a16="http://schemas.microsoft.com/office/drawing/2014/main" id="{17BAB3AA-9060-04AD-943E-6F6A92DDC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815836"/>
              </p:ext>
            </p:extLst>
          </p:nvPr>
        </p:nvGraphicFramePr>
        <p:xfrm>
          <a:off x="639763" y="2089378"/>
          <a:ext cx="10891837" cy="4448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6315F51-1456-5666-DDCE-69151956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9A1C-A79D-122E-7A75-8DCD82308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Qualidade do Código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F84CB-8667-3DA1-8371-7A5C1377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6</a:t>
            </a:fld>
            <a:endParaRPr lang="en-US"/>
          </a:p>
        </p:txBody>
      </p:sp>
      <p:pic>
        <p:nvPicPr>
          <p:cNvPr id="1028" name="Picture 4" descr="Code Quality: Definition &amp; How to Improve Code Quality 2">
            <a:extLst>
              <a:ext uri="{FF2B5EF4-FFF2-40B4-BE49-F238E27FC236}">
                <a16:creationId xmlns:a16="http://schemas.microsoft.com/office/drawing/2014/main" id="{E081C1BC-3DB0-39B6-5328-BB712A52A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445" y="2221907"/>
            <a:ext cx="7111110" cy="355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F67B05-6475-95E3-7678-AF8659CFEFDF}"/>
              </a:ext>
            </a:extLst>
          </p:cNvPr>
          <p:cNvSpPr txBox="1"/>
          <p:nvPr/>
        </p:nvSpPr>
        <p:spPr>
          <a:xfrm>
            <a:off x="640079" y="6121311"/>
            <a:ext cx="84611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source:</a:t>
            </a:r>
            <a:endParaRPr lang="en-US" sz="1100" dirty="0">
              <a:hlinkClick r:id="rId3"/>
            </a:endParaRPr>
          </a:p>
          <a:p>
            <a:r>
              <a:rPr lang="en-US" sz="1100" dirty="0">
                <a:hlinkClick r:id="rId3"/>
              </a:rPr>
              <a:t>https://devcom.com/tech-blog/code-quality-definition-how-to-improve-code-quality/</a:t>
            </a:r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22684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BB231-9C79-FBF4-B91E-4A1E96F9E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pt-PT" sz="3600" dirty="0"/>
              <a:t>Qualidade do Código</a:t>
            </a:r>
            <a:endParaRPr lang="en-US" sz="3600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68F2E31-5E5A-12CE-687C-6AE01FF372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48245"/>
              </p:ext>
            </p:extLst>
          </p:nvPr>
        </p:nvGraphicFramePr>
        <p:xfrm>
          <a:off x="639763" y="2633663"/>
          <a:ext cx="10891837" cy="3565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E98B5-0602-7255-7CFB-4C06977F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7" name="Picture 2" descr="Teams and a shared understanding of code quality: The 11 rules of quality |  by Christiaan Verwijs | The Liberators | Medium">
            <a:extLst>
              <a:ext uri="{FF2B5EF4-FFF2-40B4-BE49-F238E27FC236}">
                <a16:creationId xmlns:a16="http://schemas.microsoft.com/office/drawing/2014/main" id="{996A0059-E6F6-3431-4335-47B5DBC9E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323" y="292893"/>
            <a:ext cx="3655702" cy="182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263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BA2BA-D2F1-5022-F3DE-88045F0D9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21575"/>
            <a:ext cx="10890929" cy="1097280"/>
          </a:xfrm>
        </p:spPr>
        <p:txBody>
          <a:bodyPr/>
          <a:lstStyle/>
          <a:p>
            <a:r>
              <a:rPr lang="pt-PT" dirty="0"/>
              <a:t>Hosting on Render 1/5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F10000C-AC45-A83F-7D8D-56B7463B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115309-3B47-1CB4-2D81-C8D5FA3FE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46" y="1446608"/>
            <a:ext cx="10598196" cy="478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8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31DF-5D3F-A406-F0C9-82536960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21985"/>
            <a:ext cx="10890929" cy="1097280"/>
          </a:xfrm>
        </p:spPr>
        <p:txBody>
          <a:bodyPr/>
          <a:lstStyle/>
          <a:p>
            <a:r>
              <a:rPr lang="pt-PT" dirty="0"/>
              <a:t>Hosting on Render 2/5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66583-67CB-A249-82BD-ECCDDECF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25776-F4C7-8BFB-99CC-EAD3F16BE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462" y="1158446"/>
            <a:ext cx="10098163" cy="547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83295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238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DashVTI</vt:lpstr>
      <vt:lpstr>Laboratório de Software  Fase 4</vt:lpstr>
      <vt:lpstr>Calendário</vt:lpstr>
      <vt:lpstr>Fase 4</vt:lpstr>
      <vt:lpstr>Operações Adicionais</vt:lpstr>
      <vt:lpstr>SPA – Acrescentar Vistas</vt:lpstr>
      <vt:lpstr>Qualidade do Código</vt:lpstr>
      <vt:lpstr>Qualidade do Código</vt:lpstr>
      <vt:lpstr>Hosting on Render 1/5</vt:lpstr>
      <vt:lpstr>Hosting on Render 2/5</vt:lpstr>
      <vt:lpstr>PowerPoint Presentation</vt:lpstr>
      <vt:lpstr>PowerPoint Presentation</vt:lpstr>
      <vt:lpstr>PowerPoint Presentation</vt:lpstr>
      <vt:lpstr>Alterações nos ficheiros do gitHub para a Fase 4</vt:lpstr>
      <vt:lpstr>Demo</vt:lpstr>
      <vt:lpstr>Fase 4 – Entrega: Aplicar a Tag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Rodolfo Morgado</dc:creator>
  <cp:lastModifiedBy>Ana Rebelo (Nokia)</cp:lastModifiedBy>
  <cp:revision>1501</cp:revision>
  <dcterms:created xsi:type="dcterms:W3CDTF">2025-03-07T22:37:45Z</dcterms:created>
  <dcterms:modified xsi:type="dcterms:W3CDTF">2025-05-31T12:24:01Z</dcterms:modified>
</cp:coreProperties>
</file>