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4" r:id="rId57"/>
    <p:sldId id="433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8" r:id="rId71"/>
    <p:sldId id="449" r:id="rId72"/>
    <p:sldId id="450" r:id="rId73"/>
    <p:sldId id="451" r:id="rId74"/>
    <p:sldId id="453" r:id="rId75"/>
    <p:sldId id="452" r:id="rId76"/>
    <p:sldId id="454" r:id="rId77"/>
    <p:sldId id="458" r:id="rId78"/>
    <p:sldId id="455" r:id="rId79"/>
    <p:sldId id="456" r:id="rId80"/>
    <p:sldId id="457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474" r:id="rId96"/>
    <p:sldId id="475" r:id="rId97"/>
    <p:sldId id="478" r:id="rId98"/>
    <p:sldId id="479" r:id="rId99"/>
    <p:sldId id="476" r:id="rId100"/>
    <p:sldId id="477" r:id="rId101"/>
    <p:sldId id="480" r:id="rId102"/>
    <p:sldId id="481" r:id="rId103"/>
    <p:sldId id="482" r:id="rId104"/>
    <p:sldId id="483" r:id="rId105"/>
    <p:sldId id="484" r:id="rId106"/>
    <p:sldId id="485" r:id="rId107"/>
    <p:sldId id="486" r:id="rId108"/>
    <p:sldId id="487" r:id="rId109"/>
    <p:sldId id="489" r:id="rId110"/>
    <p:sldId id="490" r:id="rId111"/>
    <p:sldId id="491" r:id="rId112"/>
    <p:sldId id="488" r:id="rId113"/>
    <p:sldId id="492" r:id="rId114"/>
    <p:sldId id="493" r:id="rId115"/>
    <p:sldId id="494" r:id="rId116"/>
    <p:sldId id="495" r:id="rId117"/>
    <p:sldId id="496" r:id="rId118"/>
    <p:sldId id="497" r:id="rId119"/>
    <p:sldId id="498" r:id="rId12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FE2AD-8A96-3446-B142-088D526FECCD}">
          <p14:sldIdLst>
            <p14:sldId id="256"/>
            <p14:sldId id="257"/>
            <p14:sldId id="262"/>
            <p14:sldId id="403"/>
            <p14:sldId id="265"/>
            <p14:sldId id="259"/>
            <p14:sldId id="266"/>
            <p14:sldId id="267"/>
            <p14:sldId id="269"/>
            <p14:sldId id="404"/>
            <p14:sldId id="405"/>
            <p14:sldId id="270"/>
            <p14:sldId id="271"/>
            <p14:sldId id="272"/>
            <p14:sldId id="273"/>
            <p14:sldId id="261"/>
            <p14:sldId id="268"/>
            <p14:sldId id="274"/>
            <p14:sldId id="295"/>
            <p14:sldId id="296"/>
            <p14:sldId id="278"/>
            <p14:sldId id="275"/>
            <p14:sldId id="298"/>
            <p14:sldId id="297"/>
            <p14:sldId id="276"/>
            <p14:sldId id="277"/>
            <p14:sldId id="406"/>
            <p14:sldId id="410"/>
            <p14:sldId id="294"/>
            <p14:sldId id="407"/>
            <p14:sldId id="411"/>
            <p14:sldId id="412"/>
            <p14:sldId id="308"/>
            <p14:sldId id="408"/>
            <p14:sldId id="413"/>
            <p14:sldId id="409"/>
            <p14:sldId id="414"/>
            <p14:sldId id="415"/>
            <p14:sldId id="420"/>
            <p14:sldId id="421"/>
            <p14:sldId id="422"/>
            <p14:sldId id="423"/>
            <p14:sldId id="424"/>
            <p14:sldId id="425"/>
            <p14:sldId id="419"/>
            <p14:sldId id="416"/>
            <p14:sldId id="417"/>
            <p14:sldId id="418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3"/>
            <p14:sldId id="452"/>
            <p14:sldId id="454"/>
            <p14:sldId id="458"/>
            <p14:sldId id="455"/>
            <p14:sldId id="456"/>
            <p14:sldId id="457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4"/>
            <p14:sldId id="475"/>
            <p14:sldId id="478"/>
            <p14:sldId id="479"/>
            <p14:sldId id="476"/>
            <p14:sldId id="477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9"/>
            <p14:sldId id="490"/>
            <p14:sldId id="491"/>
            <p14:sldId id="488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2356"/>
  </p:normalViewPr>
  <p:slideViewPr>
    <p:cSldViewPr snapToGrid="0" snapToObjects="1">
      <p:cViewPr varScale="1">
        <p:scale>
          <a:sx n="209" d="100"/>
          <a:sy n="209" d="100"/>
        </p:scale>
        <p:origin x="1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45B-23B3-F943-88C8-9B8299C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609-51B6-D741-BE62-11415A4A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first() throws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latch =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CountDownLatch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AsynchronousChannelGroup.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withThreadPool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Executors.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newSingleThreadExecutor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AsynchronousSocketChannel.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(group);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("about to start the connect operation...");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socketChannel.connect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InetSocketAddress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httpbin.org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80), null, new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CompletionHandler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&lt;Void, Void&gt;() {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completed(Void result,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success");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void failed(Throwable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exc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Void attachment)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("...connect operation completed with failure {}",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exc.getMessage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latch.countDown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latch.await</a:t>
            </a: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7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816608" y="1072896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1816608" y="1798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1816608" y="2560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1816608" y="3322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816608" y="4084320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828544" y="1627632"/>
            <a:ext cx="0" cy="17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8544" y="2353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182AC-AEEF-D641-B458-4057393AF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8544" y="3115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4AE031B-E704-5546-9570-154C4AC8560D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2183892" y="2470404"/>
            <a:ext cx="277368" cy="1011936"/>
          </a:xfrm>
          <a:prstGeom prst="bentConnector4">
            <a:avLst>
              <a:gd name="adj1" fmla="val -23077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BAD8E-EECB-914F-8EC3-1DEC8BF356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8544" y="387705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D9FC446-556F-E347-AEF8-414A3FCBE3FA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5400000" flipH="1">
            <a:off x="1802892" y="3613404"/>
            <a:ext cx="1039368" cy="1011936"/>
          </a:xfrm>
          <a:prstGeom prst="bentConnector4">
            <a:avLst>
              <a:gd name="adj1" fmla="val -21994"/>
              <a:gd name="adj2" fmla="val 12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042416" y="3599688"/>
            <a:ext cx="2798064" cy="2033016"/>
          </a:xfrm>
          <a:prstGeom prst="bentConnector3">
            <a:avLst>
              <a:gd name="adj1" fmla="val -8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8784" y="554736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56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CDC93-BF00-B246-9AB7-0ECDEE3896AE}"/>
              </a:ext>
            </a:extLst>
          </p:cNvPr>
          <p:cNvSpPr/>
          <p:nvPr/>
        </p:nvSpPr>
        <p:spPr>
          <a:xfrm>
            <a:off x="1091184" y="1048512"/>
            <a:ext cx="2023872" cy="55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D9569-FC2F-7D40-95FF-1945D6644CA7}"/>
              </a:ext>
            </a:extLst>
          </p:cNvPr>
          <p:cNvSpPr/>
          <p:nvPr/>
        </p:nvSpPr>
        <p:spPr>
          <a:xfrm>
            <a:off x="3429000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startWriteRequest_1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A2784-DE5D-C149-A373-42B750493AA6}"/>
              </a:ext>
            </a:extLst>
          </p:cNvPr>
          <p:cNvSpPr/>
          <p:nvPr/>
        </p:nvSpPr>
        <p:spPr>
          <a:xfrm>
            <a:off x="5955794" y="1048512"/>
            <a:ext cx="2023872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continueWriteRequest_2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09716-5DD2-EF46-8B6A-38043AF57D86}"/>
              </a:ext>
            </a:extLst>
          </p:cNvPr>
          <p:cNvSpPr/>
          <p:nvPr/>
        </p:nvSpPr>
        <p:spPr>
          <a:xfrm>
            <a:off x="8382002" y="1048512"/>
            <a:ext cx="1261870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writeFile_3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0D802-C99B-CE48-A34D-9F5D4450C6F6}"/>
              </a:ext>
            </a:extLst>
          </p:cNvPr>
          <p:cNvSpPr/>
          <p:nvPr/>
        </p:nvSpPr>
        <p:spPr>
          <a:xfrm>
            <a:off x="10232134" y="1048512"/>
            <a:ext cx="1347216" cy="554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readSocket_4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D168A-BCC0-5C43-8EC1-E8B4E5CB81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40936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23112-DB54-4E4F-B260-E0D60ACF3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0936" y="1603248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A704CD8-3E76-DA47-821C-A474CEE8721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9643872" y="1325880"/>
            <a:ext cx="1005840" cy="1825752"/>
          </a:xfrm>
          <a:prstGeom prst="bentConnector3">
            <a:avLst>
              <a:gd name="adj1" fmla="val 318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390A49B-70AC-9D47-B978-356BBB0477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3360" y="530352"/>
            <a:ext cx="1889760" cy="51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DC9283F-2763-8443-9550-851D61A1577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981456" y="896112"/>
            <a:ext cx="414528" cy="1828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D6E2B-96D9-DD49-A7A5-6644886CC821}"/>
              </a:ext>
            </a:extLst>
          </p:cNvPr>
          <p:cNvCxnSpPr>
            <a:cxnSpLocks/>
          </p:cNvCxnSpPr>
          <p:nvPr/>
        </p:nvCxnSpPr>
        <p:spPr>
          <a:xfrm>
            <a:off x="6967730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E7BB0-3A03-594E-B037-344FD43B919B}"/>
              </a:ext>
            </a:extLst>
          </p:cNvPr>
          <p:cNvCxnSpPr>
            <a:cxnSpLocks/>
          </p:cNvCxnSpPr>
          <p:nvPr/>
        </p:nvCxnSpPr>
        <p:spPr>
          <a:xfrm>
            <a:off x="6967730" y="160858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0646F3-5271-4046-93D1-64E4B3420E33}"/>
              </a:ext>
            </a:extLst>
          </p:cNvPr>
          <p:cNvCxnSpPr>
            <a:cxnSpLocks/>
          </p:cNvCxnSpPr>
          <p:nvPr/>
        </p:nvCxnSpPr>
        <p:spPr>
          <a:xfrm>
            <a:off x="9012937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BED1EC-2149-1F49-AD1B-BCA33FA2F94C}"/>
              </a:ext>
            </a:extLst>
          </p:cNvPr>
          <p:cNvCxnSpPr>
            <a:cxnSpLocks/>
          </p:cNvCxnSpPr>
          <p:nvPr/>
        </p:nvCxnSpPr>
        <p:spPr>
          <a:xfrm>
            <a:off x="9012937" y="16093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E2A32-7A83-A748-B73C-EF3EE44D71C0}"/>
              </a:ext>
            </a:extLst>
          </p:cNvPr>
          <p:cNvCxnSpPr>
            <a:cxnSpLocks/>
          </p:cNvCxnSpPr>
          <p:nvPr/>
        </p:nvCxnSpPr>
        <p:spPr>
          <a:xfrm>
            <a:off x="10905742" y="69494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79222-CFAF-9A40-A9F3-4405BD33C29B}"/>
              </a:ext>
            </a:extLst>
          </p:cNvPr>
          <p:cNvCxnSpPr>
            <a:cxnSpLocks/>
          </p:cNvCxnSpPr>
          <p:nvPr/>
        </p:nvCxnSpPr>
        <p:spPr>
          <a:xfrm>
            <a:off x="10905742" y="1603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791DB-A8E9-954B-A5A8-8A4BAFCBFE12}"/>
              </a:ext>
            </a:extLst>
          </p:cNvPr>
          <p:cNvSpPr/>
          <p:nvPr/>
        </p:nvSpPr>
        <p:spPr>
          <a:xfrm>
            <a:off x="10649712" y="2874264"/>
            <a:ext cx="1146048" cy="554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DC6582-0B8A-3F45-B0A0-7FFD9C614A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2872" y="1325880"/>
            <a:ext cx="5029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16C5FC-DB2E-B94D-BBA6-710548515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79666" y="1325880"/>
            <a:ext cx="4023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E5B3D99-4E70-4449-A048-2B6ECDA4069A}"/>
              </a:ext>
            </a:extLst>
          </p:cNvPr>
          <p:cNvCxnSpPr>
            <a:stCxn id="7" idx="2"/>
            <a:endCxn id="7" idx="1"/>
          </p:cNvCxnSpPr>
          <p:nvPr/>
        </p:nvCxnSpPr>
        <p:spPr>
          <a:xfrm rot="5400000" flipH="1">
            <a:off x="6323078" y="958596"/>
            <a:ext cx="277368" cy="1011936"/>
          </a:xfrm>
          <a:prstGeom prst="bentConnector4">
            <a:avLst>
              <a:gd name="adj1" fmla="val -82418"/>
              <a:gd name="adj2" fmla="val 12259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8B6DB0-CC25-7B4C-A159-3F2E04C470B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643872" y="1325880"/>
            <a:ext cx="5882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331DDD6-8CFA-2740-B973-F73C3452FCD7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959340" y="102109"/>
            <a:ext cx="12700" cy="18928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130936-AF31-F040-8E7F-6213BE72667D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979666" y="1325880"/>
            <a:ext cx="2670046" cy="1825752"/>
          </a:xfrm>
          <a:prstGeom prst="bentConnector3">
            <a:avLst>
              <a:gd name="adj1" fmla="val 61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C44EE25-2413-824A-80E7-42DB7F5FB069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>
            <a:off x="5452872" y="1325880"/>
            <a:ext cx="5196840" cy="1825752"/>
          </a:xfrm>
          <a:prstGeom prst="bentConnector3">
            <a:avLst>
              <a:gd name="adj1" fmla="val 249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E6F23F6-6774-F94C-8A47-510326F80F01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>
            <a:off x="3115056" y="1325880"/>
            <a:ext cx="7534656" cy="1825752"/>
          </a:xfrm>
          <a:prstGeom prst="bentConnector3">
            <a:avLst>
              <a:gd name="adj1" fmla="val 21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F190099-5E47-F047-A409-8641A5F47CE3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 flipH="1">
            <a:off x="10649712" y="1325880"/>
            <a:ext cx="929638" cy="1825752"/>
          </a:xfrm>
          <a:prstGeom prst="bentConnector5">
            <a:avLst>
              <a:gd name="adj1" fmla="val -24590"/>
              <a:gd name="adj2" fmla="val 50000"/>
              <a:gd name="adj3" fmla="val 12459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91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2A9BA0-A26F-104F-827F-282BD811107B}"/>
              </a:ext>
            </a:extLst>
          </p:cNvPr>
          <p:cNvSpPr/>
          <p:nvPr/>
        </p:nvSpPr>
        <p:spPr>
          <a:xfrm>
            <a:off x="3956304" y="3681984"/>
            <a:ext cx="1639824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000DB-9AF4-2345-B995-507DA367D236}"/>
              </a:ext>
            </a:extLst>
          </p:cNvPr>
          <p:cNvSpPr/>
          <p:nvPr/>
        </p:nvSpPr>
        <p:spPr>
          <a:xfrm>
            <a:off x="1712976" y="1203960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8210-4EB6-3B4C-A15F-56D821C68E05}"/>
              </a:ext>
            </a:extLst>
          </p:cNvPr>
          <p:cNvSpPr/>
          <p:nvPr/>
        </p:nvSpPr>
        <p:spPr>
          <a:xfrm>
            <a:off x="1712976" y="1429512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4171D-7126-4649-A4EC-0C223FA80C8B}"/>
              </a:ext>
            </a:extLst>
          </p:cNvPr>
          <p:cNvSpPr/>
          <p:nvPr/>
        </p:nvSpPr>
        <p:spPr>
          <a:xfrm>
            <a:off x="1712976" y="2502409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1C7-9015-DE46-B103-4699656791DE}"/>
              </a:ext>
            </a:extLst>
          </p:cNvPr>
          <p:cNvSpPr/>
          <p:nvPr/>
        </p:nvSpPr>
        <p:spPr>
          <a:xfrm>
            <a:off x="1712976" y="2727961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78A65-B543-2042-B6B3-B102331A5A19}"/>
              </a:ext>
            </a:extLst>
          </p:cNvPr>
          <p:cNvSpPr/>
          <p:nvPr/>
        </p:nvSpPr>
        <p:spPr>
          <a:xfrm>
            <a:off x="1712976" y="3852673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A871F-4E3A-9E43-A74E-20163E761CEF}"/>
              </a:ext>
            </a:extLst>
          </p:cNvPr>
          <p:cNvSpPr/>
          <p:nvPr/>
        </p:nvSpPr>
        <p:spPr>
          <a:xfrm>
            <a:off x="1712976" y="4078225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5AA9B-D520-B445-AB6D-75A1DB79ADBC}"/>
              </a:ext>
            </a:extLst>
          </p:cNvPr>
          <p:cNvSpPr/>
          <p:nvPr/>
        </p:nvSpPr>
        <p:spPr>
          <a:xfrm>
            <a:off x="1712976" y="5202937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4BBBF-3980-EC4C-945C-3BA44A0E87BB}"/>
              </a:ext>
            </a:extLst>
          </p:cNvPr>
          <p:cNvSpPr/>
          <p:nvPr/>
        </p:nvSpPr>
        <p:spPr>
          <a:xfrm>
            <a:off x="1712976" y="5428489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CD7-ED92-EA44-B73F-A90D83804F64}"/>
              </a:ext>
            </a:extLst>
          </p:cNvPr>
          <p:cNvSpPr/>
          <p:nvPr/>
        </p:nvSpPr>
        <p:spPr>
          <a:xfrm>
            <a:off x="4279392" y="149961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84E58-E724-0B47-BA27-1EFE60FA1ABD}"/>
              </a:ext>
            </a:extLst>
          </p:cNvPr>
          <p:cNvSpPr/>
          <p:nvPr/>
        </p:nvSpPr>
        <p:spPr>
          <a:xfrm>
            <a:off x="4279392" y="1725168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68628-B5D8-EB43-A6AA-545F511E27FD}"/>
              </a:ext>
            </a:extLst>
          </p:cNvPr>
          <p:cNvSpPr/>
          <p:nvPr/>
        </p:nvSpPr>
        <p:spPr>
          <a:xfrm>
            <a:off x="4279392" y="279806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85171-BDE7-6741-AC68-9E6DE6820379}"/>
              </a:ext>
            </a:extLst>
          </p:cNvPr>
          <p:cNvSpPr/>
          <p:nvPr/>
        </p:nvSpPr>
        <p:spPr>
          <a:xfrm>
            <a:off x="4279392" y="3023617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5BFDA-3EA5-6E4B-8CCE-CAABF71A2004}"/>
              </a:ext>
            </a:extLst>
          </p:cNvPr>
          <p:cNvSpPr/>
          <p:nvPr/>
        </p:nvSpPr>
        <p:spPr>
          <a:xfrm>
            <a:off x="4901184" y="2810257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BA728-FFD7-BC46-ADEF-C74674BB4230}"/>
              </a:ext>
            </a:extLst>
          </p:cNvPr>
          <p:cNvSpPr/>
          <p:nvPr/>
        </p:nvSpPr>
        <p:spPr>
          <a:xfrm>
            <a:off x="4901184" y="3035809"/>
            <a:ext cx="347472" cy="989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C87BF-B155-A54C-BA68-C6440EDB9F9C}"/>
              </a:ext>
            </a:extLst>
          </p:cNvPr>
          <p:cNvSpPr/>
          <p:nvPr/>
        </p:nvSpPr>
        <p:spPr>
          <a:xfrm>
            <a:off x="4901184" y="4191001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91F55-37F8-B044-9D0E-951125F76B23}"/>
              </a:ext>
            </a:extLst>
          </p:cNvPr>
          <p:cNvSpPr/>
          <p:nvPr/>
        </p:nvSpPr>
        <p:spPr>
          <a:xfrm>
            <a:off x="4901184" y="4416553"/>
            <a:ext cx="347472" cy="1011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57958-3137-C84E-9A44-B00B750AF0A3}"/>
              </a:ext>
            </a:extLst>
          </p:cNvPr>
          <p:cNvSpPr/>
          <p:nvPr/>
        </p:nvSpPr>
        <p:spPr>
          <a:xfrm>
            <a:off x="5516880" y="419100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543F8D-6826-8040-979A-3B7A5EB70FCF}"/>
              </a:ext>
            </a:extLst>
          </p:cNvPr>
          <p:cNvSpPr/>
          <p:nvPr/>
        </p:nvSpPr>
        <p:spPr>
          <a:xfrm>
            <a:off x="5516880" y="4416553"/>
            <a:ext cx="347472" cy="101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96B5F-8AC5-8841-9643-5600949E4C13}"/>
              </a:ext>
            </a:extLst>
          </p:cNvPr>
          <p:cNvSpPr/>
          <p:nvPr/>
        </p:nvSpPr>
        <p:spPr>
          <a:xfrm>
            <a:off x="1712976" y="222199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34B50-418E-0942-A207-3D9C052C7FD3}"/>
              </a:ext>
            </a:extLst>
          </p:cNvPr>
          <p:cNvSpPr/>
          <p:nvPr/>
        </p:nvSpPr>
        <p:spPr>
          <a:xfrm>
            <a:off x="1712976" y="3514345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1712976" y="4869181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DEE7-0F67-514F-8C35-CC7D33A297F7}"/>
              </a:ext>
            </a:extLst>
          </p:cNvPr>
          <p:cNvSpPr/>
          <p:nvPr/>
        </p:nvSpPr>
        <p:spPr>
          <a:xfrm>
            <a:off x="1712976" y="6214873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CC3E2-7885-E147-A717-139ADC9E3030}"/>
              </a:ext>
            </a:extLst>
          </p:cNvPr>
          <p:cNvSpPr/>
          <p:nvPr/>
        </p:nvSpPr>
        <p:spPr>
          <a:xfrm>
            <a:off x="4279392" y="2511552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A1B3EC-B158-3548-B2E1-772C0962D2D5}"/>
              </a:ext>
            </a:extLst>
          </p:cNvPr>
          <p:cNvSpPr/>
          <p:nvPr/>
        </p:nvSpPr>
        <p:spPr>
          <a:xfrm>
            <a:off x="4279392" y="3806192"/>
            <a:ext cx="347472" cy="225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F191DE-4AE0-9349-8D3F-D7074E539575}"/>
              </a:ext>
            </a:extLst>
          </p:cNvPr>
          <p:cNvSpPr/>
          <p:nvPr/>
        </p:nvSpPr>
        <p:spPr>
          <a:xfrm>
            <a:off x="4901184" y="3799336"/>
            <a:ext cx="347472" cy="22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</a:t>
            </a:r>
            <a:endParaRPr lang="en-US" dirty="0"/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1A6EF1C0-DD6C-E943-A35D-A75739253C16}"/>
              </a:ext>
            </a:extLst>
          </p:cNvPr>
          <p:cNvSpPr/>
          <p:nvPr/>
        </p:nvSpPr>
        <p:spPr>
          <a:xfrm>
            <a:off x="1463040" y="1203960"/>
            <a:ext cx="201168" cy="316992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558386BA-3111-494A-B5D6-01BCD12F18DC}"/>
              </a:ext>
            </a:extLst>
          </p:cNvPr>
          <p:cNvSpPr/>
          <p:nvPr/>
        </p:nvSpPr>
        <p:spPr>
          <a:xfrm>
            <a:off x="7455410" y="3218685"/>
            <a:ext cx="219456" cy="33223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>
            <a:extLst>
              <a:ext uri="{FF2B5EF4-FFF2-40B4-BE49-F238E27FC236}">
                <a16:creationId xmlns:a16="http://schemas.microsoft.com/office/drawing/2014/main" id="{9D0F17DF-29B6-FB4F-B9F2-507039F435E1}"/>
              </a:ext>
            </a:extLst>
          </p:cNvPr>
          <p:cNvSpPr/>
          <p:nvPr/>
        </p:nvSpPr>
        <p:spPr>
          <a:xfrm>
            <a:off x="2109216" y="3578352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A5333D0C-8A97-4849-88D9-0E79054DCB48}"/>
              </a:ext>
            </a:extLst>
          </p:cNvPr>
          <p:cNvSpPr/>
          <p:nvPr/>
        </p:nvSpPr>
        <p:spPr>
          <a:xfrm>
            <a:off x="2130552" y="4869181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2E93D15B-83FC-AF4F-9543-472F55F05522}"/>
              </a:ext>
            </a:extLst>
          </p:cNvPr>
          <p:cNvSpPr/>
          <p:nvPr/>
        </p:nvSpPr>
        <p:spPr>
          <a:xfrm>
            <a:off x="2121408" y="6074664"/>
            <a:ext cx="219456" cy="50597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2C23E8-253D-F64A-8351-A4B97CB33B26}"/>
              </a:ext>
            </a:extLst>
          </p:cNvPr>
          <p:cNvSpPr/>
          <p:nvPr/>
        </p:nvSpPr>
        <p:spPr>
          <a:xfrm>
            <a:off x="2350008" y="6419090"/>
            <a:ext cx="978408" cy="220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B78585-791B-2147-B4D1-2CD0156344F8}"/>
              </a:ext>
            </a:extLst>
          </p:cNvPr>
          <p:cNvSpPr/>
          <p:nvPr/>
        </p:nvSpPr>
        <p:spPr>
          <a:xfrm>
            <a:off x="7565138" y="1911857"/>
            <a:ext cx="152400" cy="1288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>
            <a:extLst>
              <a:ext uri="{FF2B5EF4-FFF2-40B4-BE49-F238E27FC236}">
                <a16:creationId xmlns:a16="http://schemas.microsoft.com/office/drawing/2014/main" id="{EC4E46FB-E327-C740-AD81-729E43A2033F}"/>
              </a:ext>
            </a:extLst>
          </p:cNvPr>
          <p:cNvSpPr/>
          <p:nvPr/>
        </p:nvSpPr>
        <p:spPr>
          <a:xfrm>
            <a:off x="8013192" y="3596640"/>
            <a:ext cx="152400" cy="7010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8E5-F9E9-D041-B0F5-121BB3D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0872E7-3B13-4F47-8EC5-838B66D401E5}"/>
              </a:ext>
            </a:extLst>
          </p:cNvPr>
          <p:cNvSpPr/>
          <p:nvPr/>
        </p:nvSpPr>
        <p:spPr>
          <a:xfrm>
            <a:off x="2017775" y="1677624"/>
            <a:ext cx="1664208" cy="1157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>
                <a:solidFill>
                  <a:schemeClr val="accent4"/>
                </a:solidFill>
              </a:rPr>
              <a:t>W(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9695A4E-7D58-D147-9A7B-C1942736C2F9}"/>
              </a:ext>
            </a:extLst>
          </p:cNvPr>
          <p:cNvSpPr/>
          <p:nvPr/>
        </p:nvSpPr>
        <p:spPr>
          <a:xfrm>
            <a:off x="8510018" y="1911856"/>
            <a:ext cx="152400" cy="1666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C9C010-EF3E-1844-A135-6F906EAFD881}"/>
              </a:ext>
            </a:extLst>
          </p:cNvPr>
          <p:cNvCxnSpPr/>
          <p:nvPr/>
        </p:nvCxnSpPr>
        <p:spPr>
          <a:xfrm>
            <a:off x="7272528" y="3596640"/>
            <a:ext cx="176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6B67184A-7344-754A-B9BB-52E03B656705}"/>
              </a:ext>
            </a:extLst>
          </p:cNvPr>
          <p:cNvSpPr/>
          <p:nvPr/>
        </p:nvSpPr>
        <p:spPr>
          <a:xfrm>
            <a:off x="8577074" y="3310127"/>
            <a:ext cx="219456" cy="274321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2344F6-D1E8-754C-B844-F6EDA0A088FE}"/>
              </a:ext>
            </a:extLst>
          </p:cNvPr>
          <p:cNvSpPr/>
          <p:nvPr/>
        </p:nvSpPr>
        <p:spPr>
          <a:xfrm>
            <a:off x="4431792" y="1677623"/>
            <a:ext cx="1664208" cy="1157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R(</a:t>
            </a:r>
            <a:r>
              <a:rPr lang="en-US" sz="1050" dirty="0" err="1">
                <a:solidFill>
                  <a:schemeClr val="accent4"/>
                </a:solidFill>
              </a:rPr>
              <a:t>pendingOperations</a:t>
            </a:r>
            <a:r>
              <a:rPr lang="en-US" sz="1050" dirty="0">
                <a:solidFill>
                  <a:schemeClr val="accent4"/>
                </a:solidFill>
              </a:rPr>
              <a:t>)</a:t>
            </a:r>
          </a:p>
          <a:p>
            <a:pPr algn="ctr"/>
            <a:endParaRPr lang="en-US" sz="1050" dirty="0">
              <a:solidFill>
                <a:schemeClr val="accent4"/>
              </a:solidFill>
            </a:endParaRPr>
          </a:p>
          <a:p>
            <a:pPr algn="ctr"/>
            <a:r>
              <a:rPr lang="en-US" sz="1050" dirty="0"/>
              <a:t>R(</a:t>
            </a:r>
            <a:r>
              <a:rPr lang="en-US" sz="1050" dirty="0" err="1"/>
              <a:t>readCompleted</a:t>
            </a:r>
            <a:r>
              <a:rPr lang="en-US" sz="105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74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9E9600AF-F38B-3C4D-89CD-4524CCF3940F}"/>
              </a:ext>
            </a:extLst>
          </p:cNvPr>
          <p:cNvSpPr/>
          <p:nvPr/>
        </p:nvSpPr>
        <p:spPr>
          <a:xfrm rot="8150947">
            <a:off x="3566160" y="938784"/>
            <a:ext cx="103632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04918F5-228E-FC44-8A0A-1ABF695304A2}"/>
              </a:ext>
            </a:extLst>
          </p:cNvPr>
          <p:cNvSpPr/>
          <p:nvPr/>
        </p:nvSpPr>
        <p:spPr>
          <a:xfrm rot="2825994">
            <a:off x="4647599" y="949920"/>
            <a:ext cx="1036320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CAD2E8-A27C-9F4D-AFE1-ACA25B3595CE}"/>
              </a:ext>
            </a:extLst>
          </p:cNvPr>
          <p:cNvSpPr/>
          <p:nvPr/>
        </p:nvSpPr>
        <p:spPr>
          <a:xfrm rot="5400000">
            <a:off x="2877310" y="2200658"/>
            <a:ext cx="1664210" cy="4084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202094A-F2B0-4144-B95D-C93D8D852B72}"/>
              </a:ext>
            </a:extLst>
          </p:cNvPr>
          <p:cNvSpPr/>
          <p:nvPr/>
        </p:nvSpPr>
        <p:spPr>
          <a:xfrm rot="5400000">
            <a:off x="4696846" y="2200658"/>
            <a:ext cx="1664210" cy="4084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99FA7A-73B6-F046-94DF-5CF7BC650685}"/>
              </a:ext>
            </a:extLst>
          </p:cNvPr>
          <p:cNvSpPr/>
          <p:nvPr/>
        </p:nvSpPr>
        <p:spPr>
          <a:xfrm rot="3728622">
            <a:off x="3437125" y="3586375"/>
            <a:ext cx="1135833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4A4F1A-BA5E-6746-B00C-A0F536ED0325}"/>
              </a:ext>
            </a:extLst>
          </p:cNvPr>
          <p:cNvSpPr/>
          <p:nvPr/>
        </p:nvSpPr>
        <p:spPr>
          <a:xfrm rot="7706148">
            <a:off x="4566751" y="3570505"/>
            <a:ext cx="1161005" cy="408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F59F2F5-1F1A-954C-8FBE-3ED8232833CD}"/>
              </a:ext>
            </a:extLst>
          </p:cNvPr>
          <p:cNvSpPr/>
          <p:nvPr/>
        </p:nvSpPr>
        <p:spPr>
          <a:xfrm rot="5400000">
            <a:off x="3993423" y="4647080"/>
            <a:ext cx="1135833" cy="408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231038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2310384" y="950976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291840" y="591312"/>
            <a:ext cx="112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5394960" y="313334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42616266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22797-FB9D-0545-9FBA-8B28B23F910C}"/>
              </a:ext>
            </a:extLst>
          </p:cNvPr>
          <p:cNvSpPr/>
          <p:nvPr/>
        </p:nvSpPr>
        <p:spPr>
          <a:xfrm>
            <a:off x="560832" y="310896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72F04-0E32-A24C-B672-5EE965315600}"/>
              </a:ext>
            </a:extLst>
          </p:cNvPr>
          <p:cNvSpPr/>
          <p:nvPr/>
        </p:nvSpPr>
        <p:spPr>
          <a:xfrm>
            <a:off x="560832" y="103022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682D5-690F-0040-838E-51CF488F0404}"/>
              </a:ext>
            </a:extLst>
          </p:cNvPr>
          <p:cNvSpPr/>
          <p:nvPr/>
        </p:nvSpPr>
        <p:spPr>
          <a:xfrm>
            <a:off x="2310384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433-611D-3640-8E49-FF03C0F8A2C1}"/>
              </a:ext>
            </a:extLst>
          </p:cNvPr>
          <p:cNvSpPr/>
          <p:nvPr/>
        </p:nvSpPr>
        <p:spPr>
          <a:xfrm>
            <a:off x="2310384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50392-C900-9941-B9DE-7693CD24436F}"/>
              </a:ext>
            </a:extLst>
          </p:cNvPr>
          <p:cNvSpPr/>
          <p:nvPr/>
        </p:nvSpPr>
        <p:spPr>
          <a:xfrm>
            <a:off x="2310384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158C-0847-0245-8703-5E2359C0F961}"/>
              </a:ext>
            </a:extLst>
          </p:cNvPr>
          <p:cNvSpPr/>
          <p:nvPr/>
        </p:nvSpPr>
        <p:spPr>
          <a:xfrm>
            <a:off x="2310384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001CB-F09C-C345-950C-BF6D6684D519}"/>
              </a:ext>
            </a:extLst>
          </p:cNvPr>
          <p:cNvSpPr/>
          <p:nvPr/>
        </p:nvSpPr>
        <p:spPr>
          <a:xfrm>
            <a:off x="2310384" y="4584195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2CF6-4E23-024B-8F48-0C229D8A4BC0}"/>
              </a:ext>
            </a:extLst>
          </p:cNvPr>
          <p:cNvSpPr/>
          <p:nvPr/>
        </p:nvSpPr>
        <p:spPr>
          <a:xfrm>
            <a:off x="4413504" y="231648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82C46-EC58-784A-B439-0198A282087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1542288" y="591312"/>
            <a:ext cx="2871216" cy="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3192F-3D48-5340-B67A-B78C8CF7066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91840" y="591312"/>
            <a:ext cx="1121664" cy="143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1EF2F9-22F4-AA40-B976-BFCFC5BCA63E}"/>
              </a:ext>
            </a:extLst>
          </p:cNvPr>
          <p:cNvSpPr/>
          <p:nvPr/>
        </p:nvSpPr>
        <p:spPr>
          <a:xfrm>
            <a:off x="2310384" y="5303523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3DD06-7001-C243-B94C-91933E342A58}"/>
              </a:ext>
            </a:extLst>
          </p:cNvPr>
          <p:cNvSpPr/>
          <p:nvPr/>
        </p:nvSpPr>
        <p:spPr>
          <a:xfrm>
            <a:off x="4773168" y="1670304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5B669-E9FE-B44F-8B1F-47B0605DFE1B}"/>
              </a:ext>
            </a:extLst>
          </p:cNvPr>
          <p:cNvSpPr/>
          <p:nvPr/>
        </p:nvSpPr>
        <p:spPr>
          <a:xfrm>
            <a:off x="4773168" y="2389632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56797-91ED-B842-8BEE-187E43E7AB3E}"/>
              </a:ext>
            </a:extLst>
          </p:cNvPr>
          <p:cNvSpPr/>
          <p:nvPr/>
        </p:nvSpPr>
        <p:spPr>
          <a:xfrm>
            <a:off x="4773168" y="3121153"/>
            <a:ext cx="981456" cy="7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C0700A-4C3F-A941-AC95-D8222A0F86B9}"/>
              </a:ext>
            </a:extLst>
          </p:cNvPr>
          <p:cNvSpPr/>
          <p:nvPr/>
        </p:nvSpPr>
        <p:spPr>
          <a:xfrm>
            <a:off x="4773168" y="3852674"/>
            <a:ext cx="981456" cy="71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A8AF0-39CF-9343-BF13-31A6E56F936E}"/>
              </a:ext>
            </a:extLst>
          </p:cNvPr>
          <p:cNvSpPr/>
          <p:nvPr/>
        </p:nvSpPr>
        <p:spPr>
          <a:xfrm>
            <a:off x="3297936" y="1670304"/>
            <a:ext cx="981456" cy="719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4232973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3A9-44CA-B241-B0CB-5BAFD09C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6F91-6A0B-AE43-BFFB-A1072554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</a:t>
            </a:r>
          </a:p>
          <a:p>
            <a:r>
              <a:rPr lang="en-US" dirty="0"/>
              <a:t>Allows querying the operation state</a:t>
            </a:r>
          </a:p>
          <a:p>
            <a:r>
              <a:rPr lang="en-US" dirty="0"/>
              <a:t>Allows obtaining the operation result (success or failure)</a:t>
            </a:r>
          </a:p>
          <a:p>
            <a:r>
              <a:rPr lang="en-US" i="1" dirty="0"/>
              <a:t>Some</a:t>
            </a:r>
            <a:r>
              <a:rPr lang="en-US" dirty="0"/>
              <a:t> futures allow blocking until completed</a:t>
            </a:r>
          </a:p>
          <a:p>
            <a:r>
              <a:rPr lang="en-US" dirty="0"/>
              <a:t>map: (A → B, F&lt;A&gt;) → F&lt;B&gt;</a:t>
            </a:r>
          </a:p>
        </p:txBody>
      </p:sp>
    </p:spTree>
    <p:extLst>
      <p:ext uri="{BB962C8B-B14F-4D97-AF65-F5344CB8AC3E}">
        <p14:creationId xmlns:p14="http://schemas.microsoft.com/office/powerpoint/2010/main" val="28845042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206752" y="2511552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2246376" y="3596640"/>
            <a:ext cx="786384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06375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206752" y="4504944"/>
            <a:ext cx="86563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9568" y="3182112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39568" y="4108704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032760" y="3852672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382268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382268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68956" y="1024816"/>
            <a:ext cx="457348" cy="2516124"/>
          </a:xfrm>
          <a:prstGeom prst="curvedConnector3">
            <a:avLst>
              <a:gd name="adj1" fmla="val -92637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206752" y="2846832"/>
            <a:ext cx="12700" cy="1993392"/>
          </a:xfrm>
          <a:prstGeom prst="curvedConnector3">
            <a:avLst>
              <a:gd name="adj1" fmla="val 8568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1914144" cy="987552"/>
          </a:xfrm>
          <a:prstGeom prst="curvedConnector3">
            <a:avLst>
              <a:gd name="adj1" fmla="val -11943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735BD4-97BE-6A4E-B9AC-D0E141B9D83D}"/>
              </a:ext>
            </a:extLst>
          </p:cNvPr>
          <p:cNvSpPr/>
          <p:nvPr/>
        </p:nvSpPr>
        <p:spPr>
          <a:xfrm>
            <a:off x="3848100" y="5608320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32950A-395F-2F48-A94B-F2F71EFBFB64}"/>
              </a:ext>
            </a:extLst>
          </p:cNvPr>
          <p:cNvSpPr/>
          <p:nvPr/>
        </p:nvSpPr>
        <p:spPr>
          <a:xfrm>
            <a:off x="1958850" y="560832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4C5F94-6080-1A49-828A-3C14431774A1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2639568" y="5175504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A5402E-D0FF-3E43-AFFD-B8047AA83B12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3320286" y="5864352"/>
            <a:ext cx="52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AF342D-E213-3542-98E5-08E364FC595C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>
            <a:off x="3072384" y="4840224"/>
            <a:ext cx="1658112" cy="768096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25115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35966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35966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45049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31821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41087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8526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20542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24627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8468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7" idx="4"/>
            <a:endCxn id="8" idx="3"/>
          </p:cNvCxnSpPr>
          <p:nvPr/>
        </p:nvCxnSpPr>
        <p:spPr>
          <a:xfrm flipH="1">
            <a:off x="3072384" y="4108704"/>
            <a:ext cx="1543812" cy="73152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22188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997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4464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9897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8468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8526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106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A13-0F51-714B-9002-0B024360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E8FF9-7E32-4A4D-BEDC-A24ADD6BFDCA}"/>
              </a:ext>
            </a:extLst>
          </p:cNvPr>
          <p:cNvSpPr/>
          <p:nvPr/>
        </p:nvSpPr>
        <p:spPr>
          <a:xfrm>
            <a:off x="2066544" y="1901952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F&lt;A&gt;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1D063-7B9C-824D-BBBB-EEC95E580834}"/>
              </a:ext>
            </a:extLst>
          </p:cNvPr>
          <p:cNvSpPr/>
          <p:nvPr/>
        </p:nvSpPr>
        <p:spPr>
          <a:xfrm>
            <a:off x="1890270" y="2987040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flatMap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4FE7B-AB1C-9C44-9338-9AD3EED168B0}"/>
              </a:ext>
            </a:extLst>
          </p:cNvPr>
          <p:cNvSpPr/>
          <p:nvPr/>
        </p:nvSpPr>
        <p:spPr>
          <a:xfrm>
            <a:off x="3922776" y="2987040"/>
            <a:ext cx="1386840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→ F&lt;B&gt;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6B46D-E8C8-4B47-8843-180B34C96780}"/>
              </a:ext>
            </a:extLst>
          </p:cNvPr>
          <p:cNvSpPr/>
          <p:nvPr/>
        </p:nvSpPr>
        <p:spPr>
          <a:xfrm>
            <a:off x="2066544" y="3895344"/>
            <a:ext cx="10058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B26E60-E353-2E42-A023-BFC2140120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9464" y="2572512"/>
            <a:ext cx="1524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0FEF8-5EE0-F543-BBEC-FA568DD30D8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569464" y="3499104"/>
            <a:ext cx="1524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F62E8-82E9-7643-B060-82CBDE2455CD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3251706" y="3243072"/>
            <a:ext cx="671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EE6A66-A5F5-3E46-ABE4-9E7399034840}"/>
              </a:ext>
            </a:extLst>
          </p:cNvPr>
          <p:cNvSpPr/>
          <p:nvPr/>
        </p:nvSpPr>
        <p:spPr>
          <a:xfrm>
            <a:off x="4623816" y="1444604"/>
            <a:ext cx="1063752" cy="8170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85F27D-1922-D540-9162-74A471CA598A}"/>
              </a:ext>
            </a:extLst>
          </p:cNvPr>
          <p:cNvCxnSpPr>
            <a:cxnSpLocks/>
            <a:stCxn id="19" idx="2"/>
            <a:endCxn id="4" idx="3"/>
          </p:cNvCxnSpPr>
          <p:nvPr/>
        </p:nvCxnSpPr>
        <p:spPr>
          <a:xfrm flipH="1">
            <a:off x="3072384" y="1853110"/>
            <a:ext cx="1551432" cy="38412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A1506-9EB6-CB42-B3C0-D4076010BFA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072384" y="2237232"/>
            <a:ext cx="1543812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E30BC-1527-E340-83CD-62FC2BB8778B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3072384" y="3794760"/>
            <a:ext cx="887159" cy="43586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CB9A67-A9CA-164B-9D04-6FDF96E8C302}"/>
              </a:ext>
            </a:extLst>
          </p:cNvPr>
          <p:cNvSpPr txBox="1"/>
          <p:nvPr/>
        </p:nvSpPr>
        <p:spPr>
          <a:xfrm>
            <a:off x="3775139" y="16092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30DF6-C811-F346-956F-71FEBD2310C3}"/>
              </a:ext>
            </a:extLst>
          </p:cNvPr>
          <p:cNvSpPr txBox="1"/>
          <p:nvPr/>
        </p:nvSpPr>
        <p:spPr>
          <a:xfrm>
            <a:off x="4041648" y="23878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3FE0E-F9BC-F147-B840-8BC479639448}"/>
              </a:ext>
            </a:extLst>
          </p:cNvPr>
          <p:cNvSpPr txBox="1"/>
          <p:nvPr/>
        </p:nvSpPr>
        <p:spPr>
          <a:xfrm>
            <a:off x="3746374" y="38551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023C95-C00C-C642-BC9B-48250C838512}"/>
              </a:ext>
            </a:extLst>
          </p:cNvPr>
          <p:cNvCxnSpPr>
            <a:cxnSpLocks/>
            <a:stCxn id="19" idx="0"/>
            <a:endCxn id="4" idx="0"/>
          </p:cNvCxnSpPr>
          <p:nvPr/>
        </p:nvCxnSpPr>
        <p:spPr>
          <a:xfrm rot="16200000" flipH="1" flipV="1">
            <a:off x="3633904" y="380164"/>
            <a:ext cx="457348" cy="2586228"/>
          </a:xfrm>
          <a:prstGeom prst="curvedConnector3">
            <a:avLst>
              <a:gd name="adj1" fmla="val -49984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4E60D41-91A2-D34C-AED4-00D169F8012A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2066544" y="2237232"/>
            <a:ext cx="12700" cy="1993392"/>
          </a:xfrm>
          <a:prstGeom prst="curvedConnector3">
            <a:avLst>
              <a:gd name="adj1" fmla="val 5160000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95C1284-C626-AE46-9523-C0B02748E558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H="1">
            <a:off x="3072384" y="3243072"/>
            <a:ext cx="2237232" cy="987552"/>
          </a:xfrm>
          <a:prstGeom prst="curvedConnector3">
            <a:avLst>
              <a:gd name="adj1" fmla="val -10218"/>
            </a:avLst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2D8296B-65A8-C545-B2CE-B2D147856F58}"/>
              </a:ext>
            </a:extLst>
          </p:cNvPr>
          <p:cNvSpPr/>
          <p:nvPr/>
        </p:nvSpPr>
        <p:spPr>
          <a:xfrm>
            <a:off x="1888746" y="4980432"/>
            <a:ext cx="1361436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</a:t>
            </a:r>
            <a:br>
              <a:rPr lang="en-US" sz="1400" dirty="0"/>
            </a:br>
            <a:r>
              <a:rPr lang="en-US" sz="1400" dirty="0"/>
              <a:t>Complete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80E258-6631-9241-99E9-953C48366255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569464" y="4565904"/>
            <a:ext cx="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56A4362-FFEA-DC4D-8546-D68A86E5DF99}"/>
              </a:ext>
            </a:extLst>
          </p:cNvPr>
          <p:cNvSpPr/>
          <p:nvPr/>
        </p:nvSpPr>
        <p:spPr>
          <a:xfrm>
            <a:off x="3862578" y="4980432"/>
            <a:ext cx="1764792" cy="51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(A, E) → Void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6C2CDD-50DC-9543-B390-41D1851BFC7D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3250182" y="5236464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4CB97-DB96-BB4D-938F-A2F4C4850D76}"/>
              </a:ext>
            </a:extLst>
          </p:cNvPr>
          <p:cNvCxnSpPr>
            <a:cxnSpLocks/>
            <a:stCxn id="8" idx="3"/>
            <a:endCxn id="26" idx="0"/>
          </p:cNvCxnSpPr>
          <p:nvPr/>
        </p:nvCxnSpPr>
        <p:spPr>
          <a:xfrm>
            <a:off x="3072384" y="4230624"/>
            <a:ext cx="1672590" cy="74980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3877E2-C303-2C41-A362-E3D6A7316000}"/>
              </a:ext>
            </a:extLst>
          </p:cNvPr>
          <p:cNvSpPr/>
          <p:nvPr/>
        </p:nvSpPr>
        <p:spPr>
          <a:xfrm>
            <a:off x="3959543" y="3660648"/>
            <a:ext cx="664273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F&lt;B&gt;</a:t>
            </a:r>
          </a:p>
        </p:txBody>
      </p:sp>
    </p:spTree>
    <p:extLst>
      <p:ext uri="{BB962C8B-B14F-4D97-AF65-F5344CB8AC3E}">
        <p14:creationId xmlns:p14="http://schemas.microsoft.com/office/powerpoint/2010/main" val="38355996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316-18C3-A749-8191-93DD06F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4D25-0D93-4C41-AA29-1389DBFF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pPr lvl="1"/>
            <a:r>
              <a:rPr lang="en-US" dirty="0"/>
              <a:t>Future&lt;T&gt;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&lt;T&gt; (and </a:t>
            </a:r>
            <a:r>
              <a:rPr lang="en-US" dirty="0" err="1"/>
              <a:t>CompletionStage</a:t>
            </a:r>
            <a:r>
              <a:rPr lang="en-US" dirty="0"/>
              <a:t>&lt;T&gt;)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Task, Task&lt;T&gt;</a:t>
            </a:r>
          </a:p>
          <a:p>
            <a:r>
              <a:rPr lang="en-US" dirty="0" err="1"/>
              <a:t>Javacript</a:t>
            </a:r>
            <a:endParaRPr lang="en-US" dirty="0"/>
          </a:p>
          <a:p>
            <a:pPr lvl="1"/>
            <a:r>
              <a:rPr lang="en-US" dirty="0"/>
              <a:t>Promise (and </a:t>
            </a:r>
            <a:r>
              <a:rPr lang="en-US" dirty="0" err="1"/>
              <a:t>thenable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061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E2AB-D58A-CB49-91BE-F9E84262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CCC6-01E9-D745-A3CF-6E9169A6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  <a:p>
            <a:r>
              <a:rPr lang="en-US" dirty="0"/>
              <a:t>Task&lt;T&gt;</a:t>
            </a:r>
          </a:p>
          <a:p>
            <a:r>
              <a:rPr lang="en-US" b="1" dirty="0"/>
              <a:t>Eager</a:t>
            </a:r>
            <a:r>
              <a:rPr lang="en-US" dirty="0"/>
              <a:t> vs. Lazy</a:t>
            </a:r>
          </a:p>
          <a:p>
            <a:r>
              <a:rPr lang="en-US" dirty="0"/>
              <a:t>I/O operation</a:t>
            </a:r>
          </a:p>
        </p:txBody>
      </p:sp>
    </p:spTree>
    <p:extLst>
      <p:ext uri="{BB962C8B-B14F-4D97-AF65-F5344CB8AC3E}">
        <p14:creationId xmlns:p14="http://schemas.microsoft.com/office/powerpoint/2010/main" val="24114550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D7A-450C-A141-AB44-7BDCE179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4485-89FA-8442-8F02-8A3CA1B9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</a:t>
            </a:r>
          </a:p>
          <a:p>
            <a:pPr marL="0" indent="0">
              <a:buNone/>
            </a:pPr>
            <a:r>
              <a:rPr lang="en-US" dirty="0"/>
              <a:t>	.then(…)</a:t>
            </a:r>
          </a:p>
          <a:p>
            <a:pPr marL="0" indent="0">
              <a:buNone/>
            </a:pPr>
            <a:r>
              <a:rPr lang="en-US" dirty="0"/>
              <a:t>           .then(…)</a:t>
            </a:r>
          </a:p>
          <a:p>
            <a:pPr marL="0" indent="0">
              <a:buNone/>
            </a:pPr>
            <a:r>
              <a:rPr lang="en-US" dirty="0"/>
              <a:t>           .catch(…)</a:t>
            </a:r>
          </a:p>
        </p:txBody>
      </p:sp>
    </p:spTree>
    <p:extLst>
      <p:ext uri="{BB962C8B-B14F-4D97-AF65-F5344CB8AC3E}">
        <p14:creationId xmlns:p14="http://schemas.microsoft.com/office/powerpoint/2010/main" val="36872465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5043-2133-5045-B27A-F96065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6DA3-5AEA-4346-A52F-07393398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then(value =&gt; …, error =&gt; …) -&gt; Promise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handle ((value, error) =&gt; …) -&gt; </a:t>
            </a:r>
            <a:r>
              <a:rPr lang="en-US" dirty="0" err="1"/>
              <a:t>CompletableFuture</a:t>
            </a:r>
            <a:r>
              <a:rPr lang="en-US" dirty="0"/>
              <a:t>&lt;T&gt;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 err="1"/>
              <a:t>continueWith</a:t>
            </a:r>
            <a:r>
              <a:rPr lang="en-US" dirty="0"/>
              <a:t>(task =&gt; …) -&gt; Task&lt;T&gt;</a:t>
            </a:r>
          </a:p>
        </p:txBody>
      </p:sp>
    </p:spTree>
    <p:extLst>
      <p:ext uri="{BB962C8B-B14F-4D97-AF65-F5344CB8AC3E}">
        <p14:creationId xmlns:p14="http://schemas.microsoft.com/office/powerpoint/2010/main" val="10374891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4D307A-A041-D842-8A01-BE43D72CDAC0}"/>
              </a:ext>
            </a:extLst>
          </p:cNvPr>
          <p:cNvSpPr/>
          <p:nvPr/>
        </p:nvSpPr>
        <p:spPr>
          <a:xfrm>
            <a:off x="3007910" y="2200656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303CF-2D8E-7E4B-9675-4D5822AB9685}"/>
              </a:ext>
            </a:extLst>
          </p:cNvPr>
          <p:cNvSpPr/>
          <p:nvPr/>
        </p:nvSpPr>
        <p:spPr>
          <a:xfrm>
            <a:off x="1511808" y="10424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77BA9-BBA4-5946-A3D7-964D28C011AF}"/>
              </a:ext>
            </a:extLst>
          </p:cNvPr>
          <p:cNvSpPr/>
          <p:nvPr/>
        </p:nvSpPr>
        <p:spPr>
          <a:xfrm>
            <a:off x="1511808" y="15057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85D19-E437-3646-970D-85812D095DFE}"/>
              </a:ext>
            </a:extLst>
          </p:cNvPr>
          <p:cNvSpPr/>
          <p:nvPr/>
        </p:nvSpPr>
        <p:spPr>
          <a:xfrm>
            <a:off x="1511808" y="19690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2D2E9-E3BA-544E-B6B2-CEFA409C7D7B}"/>
              </a:ext>
            </a:extLst>
          </p:cNvPr>
          <p:cNvSpPr/>
          <p:nvPr/>
        </p:nvSpPr>
        <p:spPr>
          <a:xfrm>
            <a:off x="3163824" y="240792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61367-06F4-AD47-9E69-BD0DA96B679D}"/>
              </a:ext>
            </a:extLst>
          </p:cNvPr>
          <p:cNvSpPr/>
          <p:nvPr/>
        </p:nvSpPr>
        <p:spPr>
          <a:xfrm>
            <a:off x="3163824" y="28712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B974-C70B-C948-9F05-6A7B77D18AAC}"/>
              </a:ext>
            </a:extLst>
          </p:cNvPr>
          <p:cNvSpPr/>
          <p:nvPr/>
        </p:nvSpPr>
        <p:spPr>
          <a:xfrm>
            <a:off x="3163824" y="3334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690C17-6F05-0047-9A13-89B4BFBBCA49}"/>
              </a:ext>
            </a:extLst>
          </p:cNvPr>
          <p:cNvSpPr/>
          <p:nvPr/>
        </p:nvSpPr>
        <p:spPr>
          <a:xfrm>
            <a:off x="3163824" y="3797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CE8B-767A-BA48-B80D-97947DB1D4B3}"/>
              </a:ext>
            </a:extLst>
          </p:cNvPr>
          <p:cNvSpPr/>
          <p:nvPr/>
        </p:nvSpPr>
        <p:spPr>
          <a:xfrm>
            <a:off x="1511808" y="431596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01085-9844-9C49-8851-46F5850AE783}"/>
              </a:ext>
            </a:extLst>
          </p:cNvPr>
          <p:cNvSpPr/>
          <p:nvPr/>
        </p:nvSpPr>
        <p:spPr>
          <a:xfrm>
            <a:off x="1511808" y="48219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07463-3CC0-EF47-9580-B030536E3F2D}"/>
              </a:ext>
            </a:extLst>
          </p:cNvPr>
          <p:cNvSpPr/>
          <p:nvPr/>
        </p:nvSpPr>
        <p:spPr>
          <a:xfrm>
            <a:off x="1511808" y="528828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557C735-1D4D-0648-AAB3-E03DA75812A1}"/>
              </a:ext>
            </a:extLst>
          </p:cNvPr>
          <p:cNvSpPr/>
          <p:nvPr/>
        </p:nvSpPr>
        <p:spPr>
          <a:xfrm>
            <a:off x="1249680" y="94792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B9E21D0-AA54-CA42-AAB1-3C54421C4BBB}"/>
              </a:ext>
            </a:extLst>
          </p:cNvPr>
          <p:cNvSpPr/>
          <p:nvPr/>
        </p:nvSpPr>
        <p:spPr>
          <a:xfrm rot="16612330">
            <a:off x="2072640" y="174498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F557B363-BA73-0A4F-B9BF-F6A4E5CF4F9F}"/>
              </a:ext>
            </a:extLst>
          </p:cNvPr>
          <p:cNvSpPr/>
          <p:nvPr/>
        </p:nvSpPr>
        <p:spPr>
          <a:xfrm>
            <a:off x="2910374" y="260451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E83A4E6-C55E-C744-AA4E-F59CD5706173}"/>
              </a:ext>
            </a:extLst>
          </p:cNvPr>
          <p:cNvSpPr/>
          <p:nvPr/>
        </p:nvSpPr>
        <p:spPr>
          <a:xfrm rot="4990984">
            <a:off x="2072603" y="338497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AEA7DE4-D576-EF4F-8D4D-F4DADA639A8F}"/>
              </a:ext>
            </a:extLst>
          </p:cNvPr>
          <p:cNvSpPr/>
          <p:nvPr/>
        </p:nvSpPr>
        <p:spPr>
          <a:xfrm>
            <a:off x="1283600" y="425614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7990924" y="2255520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6494822" y="10972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6494822" y="15605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6494822" y="202387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8146838" y="24627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8146838" y="29260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8146838" y="33893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8146838" y="3852672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6499128" y="362102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6499128" y="412699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6499128" y="4593337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6232694" y="1002791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7055654" y="179984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7878614" y="2659379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7073081" y="2604514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6270920" y="356119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E5BF0D-193D-2246-84B4-0FA7DC58DA15}"/>
              </a:ext>
            </a:extLst>
          </p:cNvPr>
          <p:cNvSpPr/>
          <p:nvPr/>
        </p:nvSpPr>
        <p:spPr>
          <a:xfrm>
            <a:off x="1822667" y="3675888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6494822" y="2874176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9827610" y="2871216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8067376" y="3240549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10342970" y="2528315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9649968" y="3429001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10397154" y="355879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7104422" y="3178188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0CD8391-7D46-E842-AD09-A6DBDDF13CCC}"/>
              </a:ext>
            </a:extLst>
          </p:cNvPr>
          <p:cNvSpPr/>
          <p:nvPr/>
        </p:nvSpPr>
        <p:spPr>
          <a:xfrm>
            <a:off x="5754624" y="3268105"/>
            <a:ext cx="4297679" cy="1115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96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CBDA13B-E581-3648-880B-C29FEB236760}"/>
              </a:ext>
            </a:extLst>
          </p:cNvPr>
          <p:cNvSpPr/>
          <p:nvPr/>
        </p:nvSpPr>
        <p:spPr>
          <a:xfrm>
            <a:off x="2669116" y="1639824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A36499-770D-024A-96D7-DF5E67156685}"/>
              </a:ext>
            </a:extLst>
          </p:cNvPr>
          <p:cNvSpPr/>
          <p:nvPr/>
        </p:nvSpPr>
        <p:spPr>
          <a:xfrm>
            <a:off x="1173014" y="4815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7CE42-5E9E-4D4F-8781-662F46AA4847}"/>
              </a:ext>
            </a:extLst>
          </p:cNvPr>
          <p:cNvSpPr/>
          <p:nvPr/>
        </p:nvSpPr>
        <p:spPr>
          <a:xfrm>
            <a:off x="1173014" y="94488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C0342-7AE8-CC4D-B1A6-5FE849B2CC48}"/>
              </a:ext>
            </a:extLst>
          </p:cNvPr>
          <p:cNvSpPr/>
          <p:nvPr/>
        </p:nvSpPr>
        <p:spPr>
          <a:xfrm>
            <a:off x="1173014" y="140817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A18186-401D-1646-88D5-1ED9D03FC3EC}"/>
              </a:ext>
            </a:extLst>
          </p:cNvPr>
          <p:cNvSpPr/>
          <p:nvPr/>
        </p:nvSpPr>
        <p:spPr>
          <a:xfrm>
            <a:off x="2825030" y="184708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9D806-92E4-5E4D-AE87-BD6E31C982D0}"/>
              </a:ext>
            </a:extLst>
          </p:cNvPr>
          <p:cNvSpPr/>
          <p:nvPr/>
        </p:nvSpPr>
        <p:spPr>
          <a:xfrm>
            <a:off x="2825030" y="231038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5B75B-C669-294A-83B4-94DD4BA90928}"/>
              </a:ext>
            </a:extLst>
          </p:cNvPr>
          <p:cNvSpPr/>
          <p:nvPr/>
        </p:nvSpPr>
        <p:spPr>
          <a:xfrm>
            <a:off x="2825030" y="2773680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E1330-8604-CB41-B09A-4545F5B21055}"/>
              </a:ext>
            </a:extLst>
          </p:cNvPr>
          <p:cNvSpPr/>
          <p:nvPr/>
        </p:nvSpPr>
        <p:spPr>
          <a:xfrm>
            <a:off x="2825030" y="3236976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72F0B-5791-564E-BA38-3915DA4C526C}"/>
              </a:ext>
            </a:extLst>
          </p:cNvPr>
          <p:cNvSpPr/>
          <p:nvPr/>
        </p:nvSpPr>
        <p:spPr>
          <a:xfrm>
            <a:off x="1177320" y="300532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37DA1A-857E-9541-B2F7-B08F06E9AFA2}"/>
              </a:ext>
            </a:extLst>
          </p:cNvPr>
          <p:cNvSpPr/>
          <p:nvPr/>
        </p:nvSpPr>
        <p:spPr>
          <a:xfrm>
            <a:off x="1177320" y="351129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0742C-54B4-044A-8744-440682CBD738}"/>
              </a:ext>
            </a:extLst>
          </p:cNvPr>
          <p:cNvSpPr/>
          <p:nvPr/>
        </p:nvSpPr>
        <p:spPr>
          <a:xfrm>
            <a:off x="1177320" y="397764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56591477-65D5-7C42-AB10-84F83A338209}"/>
              </a:ext>
            </a:extLst>
          </p:cNvPr>
          <p:cNvSpPr/>
          <p:nvPr/>
        </p:nvSpPr>
        <p:spPr>
          <a:xfrm>
            <a:off x="910886" y="387095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F520A1C-1E63-1540-BC23-C7DAF74E4E2A}"/>
              </a:ext>
            </a:extLst>
          </p:cNvPr>
          <p:cNvSpPr/>
          <p:nvPr/>
        </p:nvSpPr>
        <p:spPr>
          <a:xfrm rot="16612330">
            <a:off x="1733846" y="118414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B5AB171-4C66-7649-835E-B3C79FA121FE}"/>
              </a:ext>
            </a:extLst>
          </p:cNvPr>
          <p:cNvSpPr/>
          <p:nvPr/>
        </p:nvSpPr>
        <p:spPr>
          <a:xfrm>
            <a:off x="2556806" y="2043683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6BE2E86-D555-A843-8B7F-EAB302ED9587}"/>
              </a:ext>
            </a:extLst>
          </p:cNvPr>
          <p:cNvSpPr/>
          <p:nvPr/>
        </p:nvSpPr>
        <p:spPr>
          <a:xfrm rot="4990984">
            <a:off x="1751273" y="1988818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DE103ED-8453-1648-925E-26F769E3D796}"/>
              </a:ext>
            </a:extLst>
          </p:cNvPr>
          <p:cNvSpPr/>
          <p:nvPr/>
        </p:nvSpPr>
        <p:spPr>
          <a:xfrm>
            <a:off x="949112" y="2945500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C80AB3-BA1F-864D-8710-9586C7ADFF32}"/>
              </a:ext>
            </a:extLst>
          </p:cNvPr>
          <p:cNvSpPr/>
          <p:nvPr/>
        </p:nvSpPr>
        <p:spPr>
          <a:xfrm>
            <a:off x="1173014" y="2258480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4AA53A-6D5A-C041-94F8-C47D02AB0339}"/>
              </a:ext>
            </a:extLst>
          </p:cNvPr>
          <p:cNvSpPr txBox="1"/>
          <p:nvPr/>
        </p:nvSpPr>
        <p:spPr>
          <a:xfrm>
            <a:off x="4505802" y="2255520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5FF7E4-4912-A542-B706-960B710186B0}"/>
              </a:ext>
            </a:extLst>
          </p:cNvPr>
          <p:cNvSpPr/>
          <p:nvPr/>
        </p:nvSpPr>
        <p:spPr>
          <a:xfrm>
            <a:off x="2745568" y="2624853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A962A90-F258-094F-902A-FDBC75DF590B}"/>
              </a:ext>
            </a:extLst>
          </p:cNvPr>
          <p:cNvSpPr/>
          <p:nvPr/>
        </p:nvSpPr>
        <p:spPr>
          <a:xfrm rot="5069002">
            <a:off x="5021162" y="191261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0BD3E09-80C1-A147-87B7-0A30EDB5726E}"/>
              </a:ext>
            </a:extLst>
          </p:cNvPr>
          <p:cNvSpPr/>
          <p:nvPr/>
        </p:nvSpPr>
        <p:spPr>
          <a:xfrm>
            <a:off x="4328160" y="2813305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7DDBF62-FAAA-8542-9C9F-08B09506E75A}"/>
              </a:ext>
            </a:extLst>
          </p:cNvPr>
          <p:cNvSpPr/>
          <p:nvPr/>
        </p:nvSpPr>
        <p:spPr>
          <a:xfrm rot="16474227">
            <a:off x="5075346" y="2943101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4953D9D-89D6-5F4C-9696-17350F8A5F27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rot="10800000">
            <a:off x="1782614" y="2562492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61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91AB20B-DD83-744D-99B5-929FB14BAAE1}"/>
              </a:ext>
            </a:extLst>
          </p:cNvPr>
          <p:cNvSpPr/>
          <p:nvPr/>
        </p:nvSpPr>
        <p:spPr>
          <a:xfrm>
            <a:off x="8953217" y="1594752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D7BCED-D51E-EB43-96D6-9415C980AC32}"/>
              </a:ext>
            </a:extLst>
          </p:cNvPr>
          <p:cNvSpPr/>
          <p:nvPr/>
        </p:nvSpPr>
        <p:spPr>
          <a:xfrm>
            <a:off x="7457115" y="4365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A3CBCA-0A13-2548-9DDD-B2305CA6F06F}"/>
              </a:ext>
            </a:extLst>
          </p:cNvPr>
          <p:cNvSpPr/>
          <p:nvPr/>
        </p:nvSpPr>
        <p:spPr>
          <a:xfrm>
            <a:off x="7457115" y="89980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82B616-ED81-5546-A7A1-B2AE32970E9D}"/>
              </a:ext>
            </a:extLst>
          </p:cNvPr>
          <p:cNvSpPr/>
          <p:nvPr/>
        </p:nvSpPr>
        <p:spPr>
          <a:xfrm>
            <a:off x="7457115" y="13631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6C47EA-4433-324D-928F-FA25AA5CA602}"/>
              </a:ext>
            </a:extLst>
          </p:cNvPr>
          <p:cNvSpPr/>
          <p:nvPr/>
        </p:nvSpPr>
        <p:spPr>
          <a:xfrm>
            <a:off x="9109131" y="1802016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4F6C5-602E-5D48-AB53-9A774065FEE3}"/>
              </a:ext>
            </a:extLst>
          </p:cNvPr>
          <p:cNvSpPr/>
          <p:nvPr/>
        </p:nvSpPr>
        <p:spPr>
          <a:xfrm>
            <a:off x="9109131" y="226531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B3930A-08F7-E849-93C0-14715DBFC272}"/>
              </a:ext>
            </a:extLst>
          </p:cNvPr>
          <p:cNvSpPr/>
          <p:nvPr/>
        </p:nvSpPr>
        <p:spPr>
          <a:xfrm>
            <a:off x="9109131" y="2728608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5F7510-3E6C-FD4A-A195-2EF39CC1B442}"/>
              </a:ext>
            </a:extLst>
          </p:cNvPr>
          <p:cNvSpPr/>
          <p:nvPr/>
        </p:nvSpPr>
        <p:spPr>
          <a:xfrm>
            <a:off x="9109131" y="3191904"/>
            <a:ext cx="1219200" cy="28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F6D2D2-1064-9542-9950-16DBFD85989C}"/>
              </a:ext>
            </a:extLst>
          </p:cNvPr>
          <p:cNvSpPr/>
          <p:nvPr/>
        </p:nvSpPr>
        <p:spPr>
          <a:xfrm>
            <a:off x="7518520" y="3953766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BB7F96-2BB5-734F-A561-565A67876B54}"/>
              </a:ext>
            </a:extLst>
          </p:cNvPr>
          <p:cNvSpPr/>
          <p:nvPr/>
        </p:nvSpPr>
        <p:spPr>
          <a:xfrm>
            <a:off x="7518520" y="4459734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643844-C8CC-5740-9D5A-09859C08A81A}"/>
              </a:ext>
            </a:extLst>
          </p:cNvPr>
          <p:cNvSpPr/>
          <p:nvPr/>
        </p:nvSpPr>
        <p:spPr>
          <a:xfrm>
            <a:off x="7518520" y="4926079"/>
            <a:ext cx="1219200" cy="28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4971804A-727E-9A41-BFD5-984FBDD30AC1}"/>
              </a:ext>
            </a:extLst>
          </p:cNvPr>
          <p:cNvSpPr/>
          <p:nvPr/>
        </p:nvSpPr>
        <p:spPr>
          <a:xfrm>
            <a:off x="7194987" y="34202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C1AE861E-061A-294A-AAFE-3B49C2466593}"/>
              </a:ext>
            </a:extLst>
          </p:cNvPr>
          <p:cNvSpPr/>
          <p:nvPr/>
        </p:nvSpPr>
        <p:spPr>
          <a:xfrm rot="16612330">
            <a:off x="8017947" y="113907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3E9E606-1291-6248-9152-397A7550EEF4}"/>
              </a:ext>
            </a:extLst>
          </p:cNvPr>
          <p:cNvSpPr/>
          <p:nvPr/>
        </p:nvSpPr>
        <p:spPr>
          <a:xfrm>
            <a:off x="8840907" y="1998611"/>
            <a:ext cx="79248" cy="55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6BFBDB2-390D-F64F-A0E9-305D6E572420}"/>
              </a:ext>
            </a:extLst>
          </p:cNvPr>
          <p:cNvSpPr/>
          <p:nvPr/>
        </p:nvSpPr>
        <p:spPr>
          <a:xfrm rot="4990984">
            <a:off x="8035374" y="1943746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6B5C352A-5100-574D-9951-5C8B83602969}"/>
              </a:ext>
            </a:extLst>
          </p:cNvPr>
          <p:cNvSpPr/>
          <p:nvPr/>
        </p:nvSpPr>
        <p:spPr>
          <a:xfrm rot="3987128">
            <a:off x="6601823" y="243839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5A59F2-1EB6-E54A-A925-FE6E65482C11}"/>
              </a:ext>
            </a:extLst>
          </p:cNvPr>
          <p:cNvSpPr/>
          <p:nvPr/>
        </p:nvSpPr>
        <p:spPr>
          <a:xfrm>
            <a:off x="7457115" y="2213408"/>
            <a:ext cx="1219200" cy="3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Task&lt;string&gt;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DE89E-E67F-8241-8683-EE9D8178F0BE}"/>
              </a:ext>
            </a:extLst>
          </p:cNvPr>
          <p:cNvSpPr txBox="1"/>
          <p:nvPr/>
        </p:nvSpPr>
        <p:spPr>
          <a:xfrm>
            <a:off x="10789903" y="2210448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2DBEF5-CE78-CD42-BAB1-44ED97944184}"/>
              </a:ext>
            </a:extLst>
          </p:cNvPr>
          <p:cNvSpPr/>
          <p:nvPr/>
        </p:nvSpPr>
        <p:spPr>
          <a:xfrm>
            <a:off x="9029669" y="2579781"/>
            <a:ext cx="1394408" cy="10094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84AE230C-679A-E247-BCAE-C2201CFA8B81}"/>
              </a:ext>
            </a:extLst>
          </p:cNvPr>
          <p:cNvSpPr/>
          <p:nvPr/>
        </p:nvSpPr>
        <p:spPr>
          <a:xfrm rot="5069002">
            <a:off x="11305263" y="1867547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0B0F70F-9A7B-A84B-A634-A6AA6AF96A3E}"/>
              </a:ext>
            </a:extLst>
          </p:cNvPr>
          <p:cNvSpPr/>
          <p:nvPr/>
        </p:nvSpPr>
        <p:spPr>
          <a:xfrm>
            <a:off x="10612261" y="2768233"/>
            <a:ext cx="137412" cy="7101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58E68F38-925A-6D42-BC73-D57451C7C0A9}"/>
              </a:ext>
            </a:extLst>
          </p:cNvPr>
          <p:cNvSpPr/>
          <p:nvPr/>
        </p:nvSpPr>
        <p:spPr>
          <a:xfrm rot="16474227">
            <a:off x="11359447" y="2898029"/>
            <a:ext cx="97536" cy="14599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1E6B3C6-1384-6145-BC78-F76167304E31}"/>
              </a:ext>
            </a:extLst>
          </p:cNvPr>
          <p:cNvCxnSpPr>
            <a:stCxn id="53" idx="1"/>
            <a:endCxn id="62" idx="2"/>
          </p:cNvCxnSpPr>
          <p:nvPr/>
        </p:nvCxnSpPr>
        <p:spPr>
          <a:xfrm rot="10800000">
            <a:off x="8066715" y="2517420"/>
            <a:ext cx="1042416" cy="8177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68AE8B5-1B66-594F-89A6-7C88A804BCFB}"/>
              </a:ext>
            </a:extLst>
          </p:cNvPr>
          <p:cNvSpPr/>
          <p:nvPr/>
        </p:nvSpPr>
        <p:spPr>
          <a:xfrm>
            <a:off x="7457115" y="3868993"/>
            <a:ext cx="1394408" cy="1484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3A318172-98AA-6B40-B36E-AA8B3149ABAE}"/>
              </a:ext>
            </a:extLst>
          </p:cNvPr>
          <p:cNvSpPr/>
          <p:nvPr/>
        </p:nvSpPr>
        <p:spPr>
          <a:xfrm rot="5069002">
            <a:off x="9682794" y="3153015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C8CEF358-B610-7B4E-B16A-BE244A44884C}"/>
              </a:ext>
            </a:extLst>
          </p:cNvPr>
          <p:cNvSpPr/>
          <p:nvPr/>
        </p:nvSpPr>
        <p:spPr>
          <a:xfrm>
            <a:off x="8989792" y="4053701"/>
            <a:ext cx="119339" cy="11588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C25133B0-4576-7F4B-AB59-4474F5596E2A}"/>
              </a:ext>
            </a:extLst>
          </p:cNvPr>
          <p:cNvSpPr/>
          <p:nvPr/>
        </p:nvSpPr>
        <p:spPr>
          <a:xfrm rot="16474227">
            <a:off x="9741291" y="4664930"/>
            <a:ext cx="97536" cy="145999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F3FFBA-0A1D-5D40-A8EA-7400AC08F4C5}"/>
              </a:ext>
            </a:extLst>
          </p:cNvPr>
          <p:cNvSpPr/>
          <p:nvPr/>
        </p:nvSpPr>
        <p:spPr>
          <a:xfrm>
            <a:off x="2989634" y="1648978"/>
            <a:ext cx="1564090" cy="2115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BE4B1F-D5A1-CF40-B96A-088000AF6FA4}"/>
              </a:ext>
            </a:extLst>
          </p:cNvPr>
          <p:cNvSpPr/>
          <p:nvPr/>
        </p:nvSpPr>
        <p:spPr>
          <a:xfrm>
            <a:off x="1493532" y="4907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53D43-7F2A-274F-A13F-EBF4D4D0F3DB}"/>
              </a:ext>
            </a:extLst>
          </p:cNvPr>
          <p:cNvSpPr/>
          <p:nvPr/>
        </p:nvSpPr>
        <p:spPr>
          <a:xfrm>
            <a:off x="1493532" y="9540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8CA659-9C42-AB4D-BC76-3B4777BA4A89}"/>
              </a:ext>
            </a:extLst>
          </p:cNvPr>
          <p:cNvSpPr/>
          <p:nvPr/>
        </p:nvSpPr>
        <p:spPr>
          <a:xfrm>
            <a:off x="1493532" y="14173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E6AF75-EF2F-0448-8A5A-8064C2843230}"/>
              </a:ext>
            </a:extLst>
          </p:cNvPr>
          <p:cNvSpPr/>
          <p:nvPr/>
        </p:nvSpPr>
        <p:spPr>
          <a:xfrm>
            <a:off x="3145548" y="1856242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DA509C-AE7D-AB4A-AFEB-7642734918AB}"/>
              </a:ext>
            </a:extLst>
          </p:cNvPr>
          <p:cNvSpPr/>
          <p:nvPr/>
        </p:nvSpPr>
        <p:spPr>
          <a:xfrm>
            <a:off x="3145548" y="2319538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A75B2E-BA3A-1D4B-944A-94815311CA89}"/>
              </a:ext>
            </a:extLst>
          </p:cNvPr>
          <p:cNvSpPr/>
          <p:nvPr/>
        </p:nvSpPr>
        <p:spPr>
          <a:xfrm>
            <a:off x="3145548" y="278283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83625C-2F31-8F45-BE96-60A0C9A6B6D9}"/>
              </a:ext>
            </a:extLst>
          </p:cNvPr>
          <p:cNvSpPr/>
          <p:nvPr/>
        </p:nvSpPr>
        <p:spPr>
          <a:xfrm>
            <a:off x="3145548" y="3246130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883059-B745-DF46-B690-B3CF266EADF3}"/>
              </a:ext>
            </a:extLst>
          </p:cNvPr>
          <p:cNvSpPr/>
          <p:nvPr/>
        </p:nvSpPr>
        <p:spPr>
          <a:xfrm>
            <a:off x="1493532" y="3764291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779BF73-6C83-7A4D-98B3-AAF514AA55EA}"/>
              </a:ext>
            </a:extLst>
          </p:cNvPr>
          <p:cNvSpPr/>
          <p:nvPr/>
        </p:nvSpPr>
        <p:spPr>
          <a:xfrm>
            <a:off x="1493532" y="4270259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2D2564-920C-F64F-A39C-EBE2BFD63331}"/>
              </a:ext>
            </a:extLst>
          </p:cNvPr>
          <p:cNvSpPr/>
          <p:nvPr/>
        </p:nvSpPr>
        <p:spPr>
          <a:xfrm>
            <a:off x="1493532" y="4736604"/>
            <a:ext cx="1219200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75B490DE-8C96-DB4D-A29E-9FC9F727C96A}"/>
              </a:ext>
            </a:extLst>
          </p:cNvPr>
          <p:cNvSpPr/>
          <p:nvPr/>
        </p:nvSpPr>
        <p:spPr>
          <a:xfrm>
            <a:off x="1231404" y="396249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237FBAEB-A9CC-454C-A946-E07F154DF930}"/>
              </a:ext>
            </a:extLst>
          </p:cNvPr>
          <p:cNvSpPr/>
          <p:nvPr/>
        </p:nvSpPr>
        <p:spPr>
          <a:xfrm rot="16612330">
            <a:off x="2054364" y="1193302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A5DF98C5-A44A-C148-9BA3-773547F6F437}"/>
              </a:ext>
            </a:extLst>
          </p:cNvPr>
          <p:cNvSpPr/>
          <p:nvPr/>
        </p:nvSpPr>
        <p:spPr>
          <a:xfrm>
            <a:off x="2892098" y="205283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F4959E9E-7FB7-6743-A8D9-0BEDE0E2C665}"/>
              </a:ext>
            </a:extLst>
          </p:cNvPr>
          <p:cNvSpPr/>
          <p:nvPr/>
        </p:nvSpPr>
        <p:spPr>
          <a:xfrm rot="4990984">
            <a:off x="2054327" y="2833297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B0105FDC-9B2E-E748-8E4B-B477B61DED8B}"/>
              </a:ext>
            </a:extLst>
          </p:cNvPr>
          <p:cNvSpPr/>
          <p:nvPr/>
        </p:nvSpPr>
        <p:spPr>
          <a:xfrm>
            <a:off x="1265324" y="3704463"/>
            <a:ext cx="97536" cy="1459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4E7954-BD69-924B-A1E6-CC97BC889A4D}"/>
              </a:ext>
            </a:extLst>
          </p:cNvPr>
          <p:cNvSpPr/>
          <p:nvPr/>
        </p:nvSpPr>
        <p:spPr>
          <a:xfrm>
            <a:off x="1804391" y="3124210"/>
            <a:ext cx="597408" cy="304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853199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098510-1750-364C-B00A-0DE5CAD8C83F}"/>
              </a:ext>
            </a:extLst>
          </p:cNvPr>
          <p:cNvSpPr/>
          <p:nvPr/>
        </p:nvSpPr>
        <p:spPr>
          <a:xfrm>
            <a:off x="4102608" y="1030224"/>
            <a:ext cx="2828544" cy="2670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9BABE-8304-B248-B683-2EA5F667EE53}"/>
              </a:ext>
            </a:extLst>
          </p:cNvPr>
          <p:cNvCxnSpPr/>
          <p:nvPr/>
        </p:nvCxnSpPr>
        <p:spPr>
          <a:xfrm>
            <a:off x="2657856" y="1639824"/>
            <a:ext cx="144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B6C0B3-E347-2944-B030-73F533FEF1DF}"/>
              </a:ext>
            </a:extLst>
          </p:cNvPr>
          <p:cNvCxnSpPr>
            <a:cxnSpLocks/>
          </p:cNvCxnSpPr>
          <p:nvPr/>
        </p:nvCxnSpPr>
        <p:spPr>
          <a:xfrm flipH="1">
            <a:off x="2572512" y="335889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46503-3BAC-4249-ABAA-95B87C699C63}"/>
              </a:ext>
            </a:extLst>
          </p:cNvPr>
          <p:cNvSpPr/>
          <p:nvPr/>
        </p:nvSpPr>
        <p:spPr>
          <a:xfrm>
            <a:off x="2877312" y="2636520"/>
            <a:ext cx="835152" cy="496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Task&lt;T&gt;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05087-E03C-4B45-AED5-89204E9CF3E3}"/>
              </a:ext>
            </a:extLst>
          </p:cNvPr>
          <p:cNvSpPr/>
          <p:nvPr/>
        </p:nvSpPr>
        <p:spPr>
          <a:xfrm>
            <a:off x="8043672" y="1292352"/>
            <a:ext cx="835152" cy="496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TCS&lt;T&gt;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4D44D5D-8638-D043-BA79-1E9B205B46E0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3712464" y="1540764"/>
            <a:ext cx="4331208" cy="1344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5CCEB9E-0BA0-084D-AAF6-9AAABFCAB801}"/>
              </a:ext>
            </a:extLst>
          </p:cNvPr>
          <p:cNvSpPr/>
          <p:nvPr/>
        </p:nvSpPr>
        <p:spPr>
          <a:xfrm>
            <a:off x="7534656" y="4163568"/>
            <a:ext cx="2828544" cy="2042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Callback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8C6435A-4D05-2547-A363-8A945AAA215E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16200000" flipV="1">
            <a:off x="7517892" y="2732532"/>
            <a:ext cx="2374392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2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2FD-7B4D-8B40-B943-7559931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E54-A7CE-EB42-90D5-00B47AA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1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D82288-19B4-BE4B-BAC2-B2AD386BA726}"/>
              </a:ext>
            </a:extLst>
          </p:cNvPr>
          <p:cNvSpPr/>
          <p:nvPr/>
        </p:nvSpPr>
        <p:spPr>
          <a:xfrm>
            <a:off x="1046903" y="441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3C28-6085-274D-8CEB-B3CDFBD6D401}"/>
              </a:ext>
            </a:extLst>
          </p:cNvPr>
          <p:cNvSpPr/>
          <p:nvPr/>
        </p:nvSpPr>
        <p:spPr>
          <a:xfrm>
            <a:off x="1046903" y="1203340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javac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A74C-5839-3142-A5CE-FA5A3918662B}"/>
              </a:ext>
            </a:extLst>
          </p:cNvPr>
          <p:cNvSpPr/>
          <p:nvPr/>
        </p:nvSpPr>
        <p:spPr>
          <a:xfrm>
            <a:off x="1046903" y="1965340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Byte Codes</a:t>
            </a:r>
            <a:br>
              <a:rPr lang="en-US" sz="1400" dirty="0"/>
            </a:br>
            <a:r>
              <a:rPr lang="en-US" sz="1400" dirty="0"/>
              <a:t>(.class)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24FB-EE75-294E-ADEF-B593A7024C22}"/>
              </a:ext>
            </a:extLst>
          </p:cNvPr>
          <p:cNvSpPr/>
          <p:nvPr/>
        </p:nvSpPr>
        <p:spPr>
          <a:xfrm>
            <a:off x="1046903" y="3545224"/>
            <a:ext cx="1937802" cy="5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Code</a:t>
            </a:r>
          </a:p>
          <a:p>
            <a:pPr algn="ctr"/>
            <a:r>
              <a:rPr lang="en-US" sz="1400" dirty="0"/>
              <a:t>(JIT)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7FCD0-30FF-3D4B-8CEF-5D648C88E63B}"/>
              </a:ext>
            </a:extLst>
          </p:cNvPr>
          <p:cNvSpPr/>
          <p:nvPr/>
        </p:nvSpPr>
        <p:spPr>
          <a:xfrm>
            <a:off x="1046903" y="275528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JVM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B148-687B-5948-B46D-DFB2C602CBA9}"/>
              </a:ext>
            </a:extLst>
          </p:cNvPr>
          <p:cNvSpPr/>
          <p:nvPr/>
        </p:nvSpPr>
        <p:spPr>
          <a:xfrm>
            <a:off x="1046903" y="4401202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4C424-4576-4B49-A686-DCD86DC45AF2}"/>
              </a:ext>
            </a:extLst>
          </p:cNvPr>
          <p:cNvSpPr/>
          <p:nvPr/>
        </p:nvSpPr>
        <p:spPr>
          <a:xfrm>
            <a:off x="9453287" y="4401199"/>
            <a:ext cx="1937802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4161B-23EB-AA4A-84F8-AB3B6EDD27A6}"/>
              </a:ext>
            </a:extLst>
          </p:cNvPr>
          <p:cNvSpPr/>
          <p:nvPr/>
        </p:nvSpPr>
        <p:spPr>
          <a:xfrm>
            <a:off x="3454823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CED29-1615-5941-9EEE-B2E36459402D}"/>
              </a:ext>
            </a:extLst>
          </p:cNvPr>
          <p:cNvSpPr/>
          <p:nvPr/>
        </p:nvSpPr>
        <p:spPr>
          <a:xfrm>
            <a:off x="4417991" y="4401201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BFA3-270A-E646-BA9A-8A2C9A91B51B}"/>
              </a:ext>
            </a:extLst>
          </p:cNvPr>
          <p:cNvSpPr/>
          <p:nvPr/>
        </p:nvSpPr>
        <p:spPr>
          <a:xfrm>
            <a:off x="5399447" y="4401200"/>
            <a:ext cx="1482937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A75F-EFCA-2F4D-97F7-CC122E574749}"/>
              </a:ext>
            </a:extLst>
          </p:cNvPr>
          <p:cNvSpPr/>
          <p:nvPr/>
        </p:nvSpPr>
        <p:spPr>
          <a:xfrm>
            <a:off x="8286616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E1F8B-1D60-5644-88B3-4ECD220F2753}"/>
              </a:ext>
            </a:extLst>
          </p:cNvPr>
          <p:cNvSpPr/>
          <p:nvPr/>
        </p:nvSpPr>
        <p:spPr>
          <a:xfrm>
            <a:off x="7302825" y="4401199"/>
            <a:ext cx="696553" cy="57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3253-1239-5E4A-8B6E-9D6B6EF3D181}"/>
              </a:ext>
            </a:extLst>
          </p:cNvPr>
          <p:cNvSpPr txBox="1"/>
          <p:nvPr/>
        </p:nvSpPr>
        <p:spPr>
          <a:xfrm>
            <a:off x="3617080" y="544316"/>
            <a:ext cx="264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single-threaded as if serial</a:t>
            </a:r>
          </a:p>
        </p:txBody>
      </p:sp>
    </p:spTree>
    <p:extLst>
      <p:ext uri="{BB962C8B-B14F-4D97-AF65-F5344CB8AC3E}">
        <p14:creationId xmlns:p14="http://schemas.microsoft.com/office/powerpoint/2010/main" val="213162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F1F-7989-9543-9843-9EA10551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Consistency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01945-A05B-EB42-8EA1-56864CDEA15F}"/>
              </a:ext>
            </a:extLst>
          </p:cNvPr>
          <p:cNvSpPr/>
          <p:nvPr/>
        </p:nvSpPr>
        <p:spPr>
          <a:xfrm>
            <a:off x="1420368" y="1180878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5387-BA63-2244-8685-C1B3C4295C6B}"/>
              </a:ext>
            </a:extLst>
          </p:cNvPr>
          <p:cNvSpPr/>
          <p:nvPr/>
        </p:nvSpPr>
        <p:spPr>
          <a:xfrm>
            <a:off x="1420368" y="2368529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B42A0-C598-474D-89DF-55EE3AD1E309}"/>
              </a:ext>
            </a:extLst>
          </p:cNvPr>
          <p:cNvSpPr/>
          <p:nvPr/>
        </p:nvSpPr>
        <p:spPr>
          <a:xfrm>
            <a:off x="1420368" y="3328797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F89E-EDEE-3841-B3B9-E08833DD731F}"/>
              </a:ext>
            </a:extLst>
          </p:cNvPr>
          <p:cNvSpPr/>
          <p:nvPr/>
        </p:nvSpPr>
        <p:spPr>
          <a:xfrm>
            <a:off x="7693152" y="1436910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0EF72-DB52-4644-9596-078AE4DE9A7E}"/>
              </a:ext>
            </a:extLst>
          </p:cNvPr>
          <p:cNvSpPr/>
          <p:nvPr/>
        </p:nvSpPr>
        <p:spPr>
          <a:xfrm>
            <a:off x="7693152" y="2490068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13C2E-D624-FD45-9ACB-AD2C02F877E9}"/>
              </a:ext>
            </a:extLst>
          </p:cNvPr>
          <p:cNvSpPr/>
          <p:nvPr/>
        </p:nvSpPr>
        <p:spPr>
          <a:xfrm>
            <a:off x="7693152" y="3889397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0724E-E6E4-A140-BF2A-E8368DC29F9A}"/>
              </a:ext>
            </a:extLst>
          </p:cNvPr>
          <p:cNvSpPr/>
          <p:nvPr/>
        </p:nvSpPr>
        <p:spPr>
          <a:xfrm>
            <a:off x="3901440" y="2624561"/>
            <a:ext cx="2151888" cy="9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F15-C11D-3F49-A81D-D1391941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D16E-D5E5-DB43-90B2-58DA089E1272}"/>
              </a:ext>
            </a:extLst>
          </p:cNvPr>
          <p:cNvSpPr/>
          <p:nvPr/>
        </p:nvSpPr>
        <p:spPr>
          <a:xfrm>
            <a:off x="1426464" y="178438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892A-382C-B946-90E4-1D0224A33A0E}"/>
              </a:ext>
            </a:extLst>
          </p:cNvPr>
          <p:cNvSpPr/>
          <p:nvPr/>
        </p:nvSpPr>
        <p:spPr>
          <a:xfrm>
            <a:off x="1426464" y="2897965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71524-EADC-B748-915F-2F31106E035B}"/>
              </a:ext>
            </a:extLst>
          </p:cNvPr>
          <p:cNvSpPr/>
          <p:nvPr/>
        </p:nvSpPr>
        <p:spPr>
          <a:xfrm>
            <a:off x="1426464" y="3932301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7579A5-EE0E-4D4A-88D2-6F898B942605}"/>
              </a:ext>
            </a:extLst>
          </p:cNvPr>
          <p:cNvSpPr/>
          <p:nvPr/>
        </p:nvSpPr>
        <p:spPr>
          <a:xfrm>
            <a:off x="530352" y="229644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4A3300E-9316-044B-B18B-770E8C18F256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899160" y="2040414"/>
            <a:ext cx="527304" cy="256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DCE1AD0-0034-EF47-AD1F-DBED95A8B7A9}"/>
              </a:ext>
            </a:extLst>
          </p:cNvPr>
          <p:cNvCxnSpPr>
            <a:cxnSpLocks/>
            <a:stCxn id="16" idx="4"/>
            <a:endCxn id="9" idx="1"/>
          </p:cNvCxnSpPr>
          <p:nvPr/>
        </p:nvCxnSpPr>
        <p:spPr>
          <a:xfrm rot="16200000" flipH="1">
            <a:off x="1001423" y="3763292"/>
            <a:ext cx="261818" cy="5882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C491E7-AAB5-7449-AC69-325D6BEAE617}"/>
              </a:ext>
            </a:extLst>
          </p:cNvPr>
          <p:cNvSpPr/>
          <p:nvPr/>
        </p:nvSpPr>
        <p:spPr>
          <a:xfrm>
            <a:off x="469392" y="335112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C9B58AA-F9A7-B442-A660-D2D1ECAE7D97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 rot="16200000" flipH="1">
            <a:off x="1021731" y="2749264"/>
            <a:ext cx="282162" cy="5273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0994C6-FA77-8647-898C-AECFCD1A0F94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838200" y="3153996"/>
            <a:ext cx="588264" cy="1971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25AAA-C642-3A49-8586-061A2EEA4E2A}"/>
              </a:ext>
            </a:extLst>
          </p:cNvPr>
          <p:cNvSpPr/>
          <p:nvPr/>
        </p:nvSpPr>
        <p:spPr>
          <a:xfrm>
            <a:off x="7620000" y="1674654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00AEF-774B-FD4E-A5DF-F1091281CF01}"/>
              </a:ext>
            </a:extLst>
          </p:cNvPr>
          <p:cNvSpPr/>
          <p:nvPr/>
        </p:nvSpPr>
        <p:spPr>
          <a:xfrm>
            <a:off x="7620000" y="272781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6675D-499B-7443-8FB5-3F29BEA1B25C}"/>
              </a:ext>
            </a:extLst>
          </p:cNvPr>
          <p:cNvSpPr/>
          <p:nvPr/>
        </p:nvSpPr>
        <p:spPr>
          <a:xfrm>
            <a:off x="7620000" y="4127141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AB1F8A-0232-7A44-85BF-45721446C64E}"/>
              </a:ext>
            </a:extLst>
          </p:cNvPr>
          <p:cNvSpPr/>
          <p:nvPr/>
        </p:nvSpPr>
        <p:spPr>
          <a:xfrm>
            <a:off x="6577584" y="216843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A23D67-9CEA-194C-BB3F-ECAF4C77063A}"/>
              </a:ext>
            </a:extLst>
          </p:cNvPr>
          <p:cNvCxnSpPr>
            <a:cxnSpLocks/>
            <a:stCxn id="25" idx="1"/>
            <a:endCxn id="28" idx="0"/>
          </p:cNvCxnSpPr>
          <p:nvPr/>
        </p:nvCxnSpPr>
        <p:spPr>
          <a:xfrm rot="10800000" flipV="1">
            <a:off x="6946392" y="1930686"/>
            <a:ext cx="673608" cy="23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C0A8584-6800-5B4A-94D4-576D243978D9}"/>
              </a:ext>
            </a:extLst>
          </p:cNvPr>
          <p:cNvCxnSpPr>
            <a:cxnSpLocks/>
            <a:stCxn id="28" idx="4"/>
            <a:endCxn id="26" idx="1"/>
          </p:cNvCxnSpPr>
          <p:nvPr/>
        </p:nvCxnSpPr>
        <p:spPr>
          <a:xfrm rot="16200000" flipH="1">
            <a:off x="7163184" y="2527027"/>
            <a:ext cx="240025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5FD2B8-3756-8745-A643-8D5654EA05A8}"/>
              </a:ext>
            </a:extLst>
          </p:cNvPr>
          <p:cNvSpPr/>
          <p:nvPr/>
        </p:nvSpPr>
        <p:spPr>
          <a:xfrm>
            <a:off x="6577584" y="3429000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55233DED-3F6E-1645-AD93-45581787B63B}"/>
              </a:ext>
            </a:extLst>
          </p:cNvPr>
          <p:cNvCxnSpPr>
            <a:cxnSpLocks/>
            <a:stCxn id="36" idx="4"/>
            <a:endCxn id="27" idx="1"/>
          </p:cNvCxnSpPr>
          <p:nvPr/>
        </p:nvCxnSpPr>
        <p:spPr>
          <a:xfrm rot="16200000" flipH="1">
            <a:off x="7093804" y="3856977"/>
            <a:ext cx="378784" cy="6736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6014304-81E0-3649-9669-3923AFB93E71}"/>
              </a:ext>
            </a:extLst>
          </p:cNvPr>
          <p:cNvCxnSpPr>
            <a:cxnSpLocks/>
            <a:stCxn id="26" idx="1"/>
            <a:endCxn id="36" idx="0"/>
          </p:cNvCxnSpPr>
          <p:nvPr/>
        </p:nvCxnSpPr>
        <p:spPr>
          <a:xfrm rot="10800000" flipV="1">
            <a:off x="6946392" y="2983844"/>
            <a:ext cx="673608" cy="44515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256-C1BA-AA44-8DFB-1B3E01DF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C6F-57F3-B34E-9FE1-9104FCCE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– Program Order – partial order relation</a:t>
            </a:r>
          </a:p>
          <a:p>
            <a:r>
              <a:rPr lang="en-US" dirty="0"/>
              <a:t>Synchronization Action</a:t>
            </a:r>
          </a:p>
          <a:p>
            <a:pPr lvl="1"/>
            <a:r>
              <a:rPr lang="en-US" dirty="0"/>
              <a:t>Lock acquisition</a:t>
            </a:r>
          </a:p>
          <a:p>
            <a:pPr lvl="1"/>
            <a:r>
              <a:rPr lang="en-US" dirty="0"/>
              <a:t>Lock release</a:t>
            </a:r>
          </a:p>
          <a:p>
            <a:pPr lvl="1"/>
            <a:r>
              <a:rPr lang="en-US" dirty="0"/>
              <a:t>Volatile read</a:t>
            </a:r>
          </a:p>
          <a:p>
            <a:pPr lvl="1"/>
            <a:r>
              <a:rPr lang="en-US" dirty="0"/>
              <a:t>Volatile write</a:t>
            </a:r>
          </a:p>
          <a:p>
            <a:r>
              <a:rPr lang="en-US" dirty="0"/>
              <a:t>SO – Synchronization Order – total order relation over synchronization actions</a:t>
            </a:r>
          </a:p>
          <a:p>
            <a:r>
              <a:rPr lang="en-US" dirty="0"/>
              <a:t>SW – Synchronizes With – partial order relation over synchronization actions</a:t>
            </a:r>
          </a:p>
          <a:p>
            <a:pPr lvl="1"/>
            <a:r>
              <a:rPr lang="en-US" dirty="0"/>
              <a:t>VW(mem, 1)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SW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VR(mem):1</a:t>
            </a:r>
          </a:p>
        </p:txBody>
      </p:sp>
    </p:spTree>
    <p:extLst>
      <p:ext uri="{BB962C8B-B14F-4D97-AF65-F5344CB8AC3E}">
        <p14:creationId xmlns:p14="http://schemas.microsoft.com/office/powerpoint/2010/main" val="3653332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70-5EDD-5A44-928D-E599BD4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5BB1-E7C1-974B-B4C5-27AF77B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50"/>
            <a:ext cx="10515600" cy="683090"/>
          </a:xfrm>
        </p:spPr>
        <p:txBody>
          <a:bodyPr/>
          <a:lstStyle/>
          <a:p>
            <a:r>
              <a:rPr lang="en-US" dirty="0"/>
              <a:t>Happens-Before (HB)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567F4-0049-254A-A65F-84003D0EADEC}"/>
              </a:ext>
            </a:extLst>
          </p:cNvPr>
          <p:cNvSpPr/>
          <p:nvPr/>
        </p:nvSpPr>
        <p:spPr>
          <a:xfrm>
            <a:off x="2432304" y="2593482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4E4BC-F4B2-6446-A163-9F54BFB9B089}"/>
              </a:ext>
            </a:extLst>
          </p:cNvPr>
          <p:cNvSpPr/>
          <p:nvPr/>
        </p:nvSpPr>
        <p:spPr>
          <a:xfrm>
            <a:off x="1456944" y="4250136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A79E-5A14-7D4A-B6F5-AE56C991BF0B}"/>
              </a:ext>
            </a:extLst>
          </p:cNvPr>
          <p:cNvSpPr/>
          <p:nvPr/>
        </p:nvSpPr>
        <p:spPr>
          <a:xfrm>
            <a:off x="7235952" y="5318722"/>
            <a:ext cx="1042416" cy="512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2A8D5-6270-A848-AACE-51C3615BFEFB}"/>
              </a:ext>
            </a:extLst>
          </p:cNvPr>
          <p:cNvSpPr/>
          <p:nvPr/>
        </p:nvSpPr>
        <p:spPr>
          <a:xfrm>
            <a:off x="1609344" y="332548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CD5EDE-F97F-2E45-BD56-3761AD7928F9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rot="10800000" flipV="1">
            <a:off x="5599177" y="2410187"/>
            <a:ext cx="274321" cy="9475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686861-CE53-944C-81C4-85519418A51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1803522" y="4075506"/>
            <a:ext cx="34926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36B977-0C86-5044-97B0-2A509B61DC2D}"/>
              </a:ext>
            </a:extLst>
          </p:cNvPr>
          <p:cNvSpPr txBox="1"/>
          <p:nvPr/>
        </p:nvSpPr>
        <p:spPr>
          <a:xfrm>
            <a:off x="2626756" y="215415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26811-40C3-ED46-B9F8-0931922B83D8}"/>
              </a:ext>
            </a:extLst>
          </p:cNvPr>
          <p:cNvSpPr txBox="1"/>
          <p:nvPr/>
        </p:nvSpPr>
        <p:spPr>
          <a:xfrm>
            <a:off x="701040" y="457753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57F23-5368-C542-AD23-E64906608BD7}"/>
              </a:ext>
            </a:extLst>
          </p:cNvPr>
          <p:cNvSpPr/>
          <p:nvPr/>
        </p:nvSpPr>
        <p:spPr>
          <a:xfrm>
            <a:off x="6449568" y="3227832"/>
            <a:ext cx="1042416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4F224-0A46-E446-9FCD-E608E3A69CDE}"/>
              </a:ext>
            </a:extLst>
          </p:cNvPr>
          <p:cNvSpPr/>
          <p:nvPr/>
        </p:nvSpPr>
        <p:spPr>
          <a:xfrm>
            <a:off x="5873497" y="2154155"/>
            <a:ext cx="1042416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0293D4-9F15-6A43-BAC6-8D8FC3B2147A}"/>
              </a:ext>
            </a:extLst>
          </p:cNvPr>
          <p:cNvSpPr/>
          <p:nvPr/>
        </p:nvSpPr>
        <p:spPr>
          <a:xfrm>
            <a:off x="5230368" y="3357699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2F2871E-44E9-0D49-AAA8-5FEDE469474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5400000" flipH="1" flipV="1">
            <a:off x="5932348" y="2894660"/>
            <a:ext cx="705256" cy="1371600"/>
          </a:xfrm>
          <a:prstGeom prst="curvedConnector5">
            <a:avLst>
              <a:gd name="adj1" fmla="val -32414"/>
              <a:gd name="adj2" fmla="val 44444"/>
              <a:gd name="adj3" fmla="val 13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D73E197-AC59-A74A-BC29-3368111E00C7}"/>
              </a:ext>
            </a:extLst>
          </p:cNvPr>
          <p:cNvSpPr/>
          <p:nvPr/>
        </p:nvSpPr>
        <p:spPr>
          <a:xfrm>
            <a:off x="6446520" y="4175345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0960DC8-6D13-CB46-9DE5-603A4F8A4FCE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6675328" y="3879896"/>
            <a:ext cx="435449" cy="1554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7958AAD-2FEF-6948-8F32-9BC41146A6AC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>
          <a:xfrm rot="16200000" flipH="1">
            <a:off x="7002250" y="4563812"/>
            <a:ext cx="567988" cy="941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F8C975-D695-F248-9339-CFC9A52769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355862" y="2727836"/>
            <a:ext cx="219941" cy="97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CCE413-42AD-6C44-991B-7B79506051EC}"/>
              </a:ext>
            </a:extLst>
          </p:cNvPr>
          <p:cNvSpPr txBox="1"/>
          <p:nvPr/>
        </p:nvSpPr>
        <p:spPr>
          <a:xfrm>
            <a:off x="4956048" y="188630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A2AE-310B-874E-A078-E55096908ADE}"/>
              </a:ext>
            </a:extLst>
          </p:cNvPr>
          <p:cNvSpPr txBox="1"/>
          <p:nvPr/>
        </p:nvSpPr>
        <p:spPr>
          <a:xfrm>
            <a:off x="7138970" y="272579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40188-C7BD-2343-BA77-2749625C9F83}"/>
              </a:ext>
            </a:extLst>
          </p:cNvPr>
          <p:cNvSpPr txBox="1"/>
          <p:nvPr/>
        </p:nvSpPr>
        <p:spPr>
          <a:xfrm>
            <a:off x="7799212" y="485839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FDC43-2B1E-8B41-8B36-F47E313F2D94}"/>
              </a:ext>
            </a:extLst>
          </p:cNvPr>
          <p:cNvSpPr/>
          <p:nvPr/>
        </p:nvSpPr>
        <p:spPr>
          <a:xfrm>
            <a:off x="9064752" y="3540963"/>
            <a:ext cx="1042416" cy="512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5CF4-99A4-BD4A-BBD5-35E2B4970B6C}"/>
              </a:ext>
            </a:extLst>
          </p:cNvPr>
          <p:cNvSpPr txBox="1"/>
          <p:nvPr/>
        </p:nvSpPr>
        <p:spPr>
          <a:xfrm>
            <a:off x="8967216" y="296733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F226C5-6208-2147-A6FC-61AC495C973A}"/>
              </a:ext>
            </a:extLst>
          </p:cNvPr>
          <p:cNvSpPr txBox="1"/>
          <p:nvPr/>
        </p:nvSpPr>
        <p:spPr>
          <a:xfrm>
            <a:off x="8894484" y="4762200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Racy Read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7A2CCC-5CE1-2B44-8D74-917BAA93236B}"/>
              </a:ext>
            </a:extLst>
          </p:cNvPr>
          <p:cNvSpPr/>
          <p:nvPr/>
        </p:nvSpPr>
        <p:spPr>
          <a:xfrm>
            <a:off x="8125968" y="4091671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924D7B94-1D1D-AE45-921E-56FC05F44C7B}"/>
              </a:ext>
            </a:extLst>
          </p:cNvPr>
          <p:cNvCxnSpPr>
            <a:cxnSpLocks/>
            <a:stCxn id="42" idx="1"/>
            <a:endCxn id="45" idx="0"/>
          </p:cNvCxnSpPr>
          <p:nvPr/>
        </p:nvCxnSpPr>
        <p:spPr>
          <a:xfrm rot="10800000" flipV="1">
            <a:off x="8494776" y="3796995"/>
            <a:ext cx="569976" cy="2946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1BA22BEE-A9F5-FA4A-9BAE-FCC6544FF4BB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 rot="5400000">
            <a:off x="7627612" y="4712345"/>
            <a:ext cx="735926" cy="476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CD1319C0-B2B3-6149-8B89-A0C3ACFCDCCE}"/>
              </a:ext>
            </a:extLst>
          </p:cNvPr>
          <p:cNvCxnSpPr>
            <a:cxnSpLocks/>
            <a:stCxn id="42" idx="1"/>
            <a:endCxn id="56" idx="6"/>
          </p:cNvCxnSpPr>
          <p:nvPr/>
        </p:nvCxnSpPr>
        <p:spPr>
          <a:xfrm rot="10800000">
            <a:off x="8511266" y="2746671"/>
            <a:ext cx="553487" cy="10503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D1FC370-20B6-BA4C-AFF6-7C88B6B65F4D}"/>
              </a:ext>
            </a:extLst>
          </p:cNvPr>
          <p:cNvSpPr/>
          <p:nvPr/>
        </p:nvSpPr>
        <p:spPr>
          <a:xfrm>
            <a:off x="7773649" y="2458976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E904560-7A73-F748-BF38-549C864D9C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6970776" y="2734340"/>
            <a:ext cx="786384" cy="493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48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2B3-B6C5-734C-BD9F-170F42A2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3373-BF1D-614F-9BF8-22C6BB4F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 – transitive closure of PO union SW</a:t>
            </a:r>
          </a:p>
          <a:p>
            <a:r>
              <a:rPr lang="en-US" dirty="0"/>
              <a:t>Transitivity</a:t>
            </a:r>
          </a:p>
          <a:p>
            <a:pPr lvl="1"/>
            <a:r>
              <a:rPr lang="en-US" dirty="0"/>
              <a:t>If (A0, A1) \in R and (A1, A2) \in R then (A0, A2) \in R</a:t>
            </a:r>
          </a:p>
          <a:p>
            <a:pPr lvl="1"/>
            <a:r>
              <a:rPr lang="en-US" dirty="0"/>
              <a:t>A0 -&gt; A1 and A1 -&gt; A2 then A0 -&gt;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42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7CBC-2CB6-4846-82D5-9872E415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E1A6B-DD11-CA48-9DF8-CFAC88D7D00D}"/>
              </a:ext>
            </a:extLst>
          </p:cNvPr>
          <p:cNvSpPr/>
          <p:nvPr/>
        </p:nvSpPr>
        <p:spPr>
          <a:xfrm>
            <a:off x="2227563" y="173477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E7914-7605-514D-A9A1-BFFEF19E4C9F}"/>
              </a:ext>
            </a:extLst>
          </p:cNvPr>
          <p:cNvSpPr/>
          <p:nvPr/>
        </p:nvSpPr>
        <p:spPr>
          <a:xfrm>
            <a:off x="2227563" y="2618693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4E4E-1B1A-834F-BBE3-DCEBFE526863}"/>
              </a:ext>
            </a:extLst>
          </p:cNvPr>
          <p:cNvSpPr/>
          <p:nvPr/>
        </p:nvSpPr>
        <p:spPr>
          <a:xfrm>
            <a:off x="2227563" y="358345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1B8B4-B58F-0942-9C89-D0676D9F3E28}"/>
              </a:ext>
            </a:extLst>
          </p:cNvPr>
          <p:cNvSpPr/>
          <p:nvPr/>
        </p:nvSpPr>
        <p:spPr>
          <a:xfrm>
            <a:off x="7177515" y="2618693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A8F9C-BCC8-6F4C-A78B-5A91663EAD2B}"/>
              </a:ext>
            </a:extLst>
          </p:cNvPr>
          <p:cNvSpPr/>
          <p:nvPr/>
        </p:nvSpPr>
        <p:spPr>
          <a:xfrm>
            <a:off x="7177515" y="3786522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735E53-BA06-5D4E-A2D5-54EE110EB57F}"/>
              </a:ext>
            </a:extLst>
          </p:cNvPr>
          <p:cNvSpPr/>
          <p:nvPr/>
        </p:nvSpPr>
        <p:spPr>
          <a:xfrm>
            <a:off x="7177515" y="477407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42485-A9BB-7542-830E-9082616E3C1E}"/>
              </a:ext>
            </a:extLst>
          </p:cNvPr>
          <p:cNvSpPr/>
          <p:nvPr/>
        </p:nvSpPr>
        <p:spPr>
          <a:xfrm>
            <a:off x="1338178" y="2159954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CC51E3-93D3-E647-9260-E86BC2F4CACB}"/>
              </a:ext>
            </a:extLst>
          </p:cNvPr>
          <p:cNvSpPr/>
          <p:nvPr/>
        </p:nvSpPr>
        <p:spPr>
          <a:xfrm>
            <a:off x="1338178" y="311403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4629DC-0E9D-AA49-B6B9-BC981FEF842E}"/>
              </a:ext>
            </a:extLst>
          </p:cNvPr>
          <p:cNvSpPr/>
          <p:nvPr/>
        </p:nvSpPr>
        <p:spPr>
          <a:xfrm>
            <a:off x="9732790" y="3130757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A2DE8-ECD4-5C49-8361-439BBEC0F6B2}"/>
              </a:ext>
            </a:extLst>
          </p:cNvPr>
          <p:cNvSpPr/>
          <p:nvPr/>
        </p:nvSpPr>
        <p:spPr>
          <a:xfrm>
            <a:off x="9741198" y="4254313"/>
            <a:ext cx="737616" cy="5753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66C96-26EF-8A46-BC83-AA23B270C2BC}"/>
              </a:ext>
            </a:extLst>
          </p:cNvPr>
          <p:cNvSpPr txBox="1"/>
          <p:nvPr/>
        </p:nvSpPr>
        <p:spPr>
          <a:xfrm>
            <a:off x="7531262" y="2126864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observe 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6209C-1343-324D-9BA7-33E1F68855E0}"/>
              </a:ext>
            </a:extLst>
          </p:cNvPr>
          <p:cNvSpPr txBox="1"/>
          <p:nvPr/>
        </p:nvSpPr>
        <p:spPr>
          <a:xfrm>
            <a:off x="7344511" y="3398793"/>
            <a:ext cx="21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observe W1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EFAC4DF-CDFE-DC48-B170-53C153D13ED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07467" y="2874725"/>
            <a:ext cx="2670048" cy="964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36E019-CE42-1241-A502-0E765FFC8B29}"/>
              </a:ext>
            </a:extLst>
          </p:cNvPr>
          <p:cNvSpPr/>
          <p:nvPr/>
        </p:nvSpPr>
        <p:spPr>
          <a:xfrm>
            <a:off x="5416296" y="2618693"/>
            <a:ext cx="737616" cy="5753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B31BD-D274-414F-A0EB-9BCF0DF09642}"/>
              </a:ext>
            </a:extLst>
          </p:cNvPr>
          <p:cNvSpPr/>
          <p:nvPr/>
        </p:nvSpPr>
        <p:spPr>
          <a:xfrm>
            <a:off x="429349" y="215995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7EC6C6-924A-3242-B3DA-15787231476F}"/>
              </a:ext>
            </a:extLst>
          </p:cNvPr>
          <p:cNvSpPr/>
          <p:nvPr/>
        </p:nvSpPr>
        <p:spPr>
          <a:xfrm>
            <a:off x="429349" y="3069413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55CFCF-86C0-DA45-AFDF-05D3C22A8B1E}"/>
              </a:ext>
            </a:extLst>
          </p:cNvPr>
          <p:cNvSpPr/>
          <p:nvPr/>
        </p:nvSpPr>
        <p:spPr>
          <a:xfrm>
            <a:off x="5162262" y="2043304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48EC1-E4E5-5D4C-9A81-8539B0C5D0EE}"/>
              </a:ext>
            </a:extLst>
          </p:cNvPr>
          <p:cNvSpPr/>
          <p:nvPr/>
        </p:nvSpPr>
        <p:spPr>
          <a:xfrm>
            <a:off x="10687252" y="3100167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4FBF1A-C5E1-E648-B062-33C1C7C52FA3}"/>
              </a:ext>
            </a:extLst>
          </p:cNvPr>
          <p:cNvSpPr/>
          <p:nvPr/>
        </p:nvSpPr>
        <p:spPr>
          <a:xfrm>
            <a:off x="10710498" y="4254312"/>
            <a:ext cx="737616" cy="5753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2068371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if(value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synchronized (lock)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if (value == null) 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return value;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996C9-29E5-1D4A-BDF7-26A6475544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DF2EB4-B69D-4647-B0EA-BFAE148D863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1FF35-B3F5-3045-B274-9C675DD8A0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C5AC-104F-F248-AA2D-E322A12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E5F55-0C73-BD4E-8441-FEB9DCBC2DED}"/>
              </a:ext>
            </a:extLst>
          </p:cNvPr>
          <p:cNvSpPr txBox="1"/>
          <p:nvPr/>
        </p:nvSpPr>
        <p:spPr>
          <a:xfrm>
            <a:off x="1008992" y="1859339"/>
            <a:ext cx="3323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T get() 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if(value == null) </a:t>
            </a:r>
            <a:r>
              <a:rPr lang="en-GB" strike="sngStrike" dirty="0">
                <a:solidFill>
                  <a:schemeClr val="accent1"/>
                </a:solidFill>
              </a:rPr>
              <a:t>{</a:t>
            </a:r>
            <a:br>
              <a:rPr lang="en-GB" strike="sngStrike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>
                <a:solidFill>
                  <a:srgbClr val="00B050"/>
                </a:solidFill>
              </a:rPr>
              <a:t>synchronized (lock) {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            if (value == null) </a:t>
            </a:r>
            <a:r>
              <a:rPr lang="en-GB" dirty="0">
                <a:solidFill>
                  <a:schemeClr val="accent1"/>
                </a:solidFill>
              </a:rPr>
              <a:t>{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                </a:t>
            </a:r>
            <a:r>
              <a:rPr lang="en-GB" b="1" dirty="0">
                <a:solidFill>
                  <a:schemeClr val="accent1"/>
                </a:solidFill>
              </a:rPr>
              <a:t>value =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supplier.get</a:t>
            </a:r>
            <a:r>
              <a:rPr lang="en-GB" dirty="0">
                <a:solidFill>
                  <a:schemeClr val="accent1"/>
                </a:solidFill>
              </a:rPr>
              <a:t>();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00B050"/>
                </a:solidFill>
              </a:rPr>
              <a:t>return value;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strike="sngStrike" dirty="0"/>
              <a:t>    </a:t>
            </a:r>
            <a:r>
              <a:rPr lang="en-GB" strike="sngStrike" dirty="0">
                <a:solidFill>
                  <a:srgbClr val="00B050"/>
                </a:solidFill>
              </a:rPr>
              <a:t>return value;</a:t>
            </a:r>
            <a:br>
              <a:rPr lang="en-GB" strike="sngStrike" dirty="0">
                <a:solidFill>
                  <a:srgbClr val="00B050"/>
                </a:solidFill>
              </a:rPr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1DC26-EE8D-A944-85F1-01549740EBD8}"/>
              </a:ext>
            </a:extLst>
          </p:cNvPr>
          <p:cNvSpPr/>
          <p:nvPr/>
        </p:nvSpPr>
        <p:spPr>
          <a:xfrm>
            <a:off x="5159948" y="293766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W2: value = obj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C6647-F215-BB4C-9A41-9E12A66A4EF1}"/>
              </a:ext>
            </a:extLst>
          </p:cNvPr>
          <p:cNvSpPr/>
          <p:nvPr/>
        </p:nvSpPr>
        <p:spPr>
          <a:xfrm>
            <a:off x="5159948" y="1347275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obj.field1 =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9934-0790-764A-8A33-723A723CD3C7}"/>
              </a:ext>
            </a:extLst>
          </p:cNvPr>
          <p:cNvSpPr/>
          <p:nvPr/>
        </p:nvSpPr>
        <p:spPr>
          <a:xfrm>
            <a:off x="5159948" y="2100119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W1: obj.field2 =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D3EAB-48ED-1847-B41B-5D71C037FE91}"/>
              </a:ext>
            </a:extLst>
          </p:cNvPr>
          <p:cNvSpPr/>
          <p:nvPr/>
        </p:nvSpPr>
        <p:spPr>
          <a:xfrm>
            <a:off x="8558574" y="2937669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Read(value)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F5738-FD21-8F41-AE85-A455FA6B905D}"/>
              </a:ext>
            </a:extLst>
          </p:cNvPr>
          <p:cNvSpPr/>
          <p:nvPr/>
        </p:nvSpPr>
        <p:spPr>
          <a:xfrm>
            <a:off x="8558574" y="3900034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R1: Read(value.field1)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592A7-B1FB-4C4E-8518-425D5DB32A33}"/>
              </a:ext>
            </a:extLst>
          </p:cNvPr>
          <p:cNvSpPr/>
          <p:nvPr/>
        </p:nvSpPr>
        <p:spPr>
          <a:xfrm>
            <a:off x="8558574" y="4887586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R2: Read(value.field2)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8AFDB0-C98E-F44E-8CD2-45D631470B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39852" y="1603307"/>
            <a:ext cx="1118722" cy="25527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B79F3-9EAA-974C-A151-CC2829BD1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39852" y="2356151"/>
            <a:ext cx="1118722" cy="2787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460D90-2F17-1A42-9050-54269269D9EF}"/>
              </a:ext>
            </a:extLst>
          </p:cNvPr>
          <p:cNvSpPr txBox="1"/>
          <p:nvPr/>
        </p:nvSpPr>
        <p:spPr>
          <a:xfrm>
            <a:off x="7773456" y="3294967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7F8B24-306D-6547-A63F-2E0B6D67C9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299900" y="2612183"/>
            <a:ext cx="0" cy="3254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2E1581-2B82-0F4F-841E-BF941AC1ED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99900" y="1859339"/>
            <a:ext cx="0" cy="2407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665BD-6C9C-394D-96BB-8F84D7AFE8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9698526" y="3449733"/>
            <a:ext cx="0" cy="450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C99B6C-50EC-CF4E-A161-8AEB78FC20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698526" y="4412098"/>
            <a:ext cx="0" cy="475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1435F-5E9A-8C4B-BEA6-110B38DAFF6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439852" y="3193701"/>
            <a:ext cx="11187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EB004AB-110A-7241-BB00-6DEB9B115483}"/>
              </a:ext>
            </a:extLst>
          </p:cNvPr>
          <p:cNvSpPr/>
          <p:nvPr/>
        </p:nvSpPr>
        <p:spPr>
          <a:xfrm>
            <a:off x="5130309" y="3303764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19A562-8142-364E-9B72-6C91B370C6E8}"/>
              </a:ext>
            </a:extLst>
          </p:cNvPr>
          <p:cNvSpPr/>
          <p:nvPr/>
        </p:nvSpPr>
        <p:spPr>
          <a:xfrm>
            <a:off x="8538078" y="2286375"/>
            <a:ext cx="2363355" cy="721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</a:t>
            </a:r>
          </a:p>
        </p:txBody>
      </p:sp>
    </p:spTree>
    <p:extLst>
      <p:ext uri="{BB962C8B-B14F-4D97-AF65-F5344CB8AC3E}">
        <p14:creationId xmlns:p14="http://schemas.microsoft.com/office/powerpoint/2010/main" val="1083586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D3F0-BF0F-D645-9BAE-60F09A5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E2592-99D9-B44F-A87E-DAC5953A6138}"/>
              </a:ext>
            </a:extLst>
          </p:cNvPr>
          <p:cNvSpPr/>
          <p:nvPr/>
        </p:nvSpPr>
        <p:spPr>
          <a:xfrm>
            <a:off x="2454585" y="1523848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W0: </a:t>
            </a:r>
            <a:r>
              <a:rPr lang="en-US" sz="1100" dirty="0" err="1"/>
              <a:t>this.units</a:t>
            </a:r>
            <a:r>
              <a:rPr lang="en-US" sz="1100" dirty="0"/>
              <a:t> = </a:t>
            </a:r>
            <a:r>
              <a:rPr lang="en-US" sz="1100" dirty="0" err="1"/>
              <a:t>initialUnits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D26A7-3F7A-9B45-980A-82B9002CB8FB}"/>
              </a:ext>
            </a:extLst>
          </p:cNvPr>
          <p:cNvSpPr/>
          <p:nvPr/>
        </p:nvSpPr>
        <p:spPr>
          <a:xfrm>
            <a:off x="2454585" y="2710466"/>
            <a:ext cx="2279904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th.start</a:t>
            </a:r>
            <a:r>
              <a:rPr lang="en-US" sz="1100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9C83-86D9-C942-9195-0813C294EE43}"/>
              </a:ext>
            </a:extLst>
          </p:cNvPr>
          <p:cNvSpPr/>
          <p:nvPr/>
        </p:nvSpPr>
        <p:spPr>
          <a:xfrm>
            <a:off x="7190127" y="2124168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Lock acquire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7AEDD-6A60-F74D-B5B3-574F120A406B}"/>
              </a:ext>
            </a:extLst>
          </p:cNvPr>
          <p:cNvSpPr/>
          <p:nvPr/>
        </p:nvSpPr>
        <p:spPr>
          <a:xfrm>
            <a:off x="7190127" y="320012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R0: </a:t>
            </a:r>
            <a:r>
              <a:rPr lang="en-US" sz="1100" dirty="0" err="1"/>
              <a:t>this.units</a:t>
            </a:r>
            <a:r>
              <a:rPr lang="en-US" sz="11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D851B4-33B0-2940-9093-E401ED047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34489" y="1779880"/>
            <a:ext cx="2455638" cy="167627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F6FDAC-7111-794A-9AB5-5A600E82E7F5}"/>
              </a:ext>
            </a:extLst>
          </p:cNvPr>
          <p:cNvSpPr/>
          <p:nvPr/>
        </p:nvSpPr>
        <p:spPr>
          <a:xfrm>
            <a:off x="7190127" y="1330160"/>
            <a:ext cx="2279904" cy="512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4BFBB-3923-E545-9798-93223B2A1A8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4489" y="1586192"/>
            <a:ext cx="2455638" cy="13803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88AD95-6DE3-4044-8D6C-638AAB408B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94537" y="2035912"/>
            <a:ext cx="0" cy="6745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E032A-99C9-6B4B-80DB-D2E724CFE1E8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330079" y="1842224"/>
            <a:ext cx="0" cy="13578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74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9782-99AA-8D4B-B07B-FC17D1D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5418-CB8C-9A4D-B2EC-9DF9E720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49"/>
            <a:ext cx="10515600" cy="683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ConcurrentLinkedQueue</a:t>
            </a:r>
            <a:r>
              <a:rPr lang="en-US" dirty="0"/>
              <a:t>&lt;</a:t>
            </a:r>
            <a:r>
              <a:rPr lang="en-US" dirty="0" err="1"/>
              <a:t>SomeType</a:t>
            </a:r>
            <a:r>
              <a:rPr lang="en-US" dirty="0"/>
              <a:t>&gt; queue =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E5377E-94C9-DD4F-B439-83EF8C978DB5}"/>
              </a:ext>
            </a:extLst>
          </p:cNvPr>
          <p:cNvSpPr txBox="1">
            <a:spLocks/>
          </p:cNvSpPr>
          <p:nvPr/>
        </p:nvSpPr>
        <p:spPr>
          <a:xfrm>
            <a:off x="624840" y="3264398"/>
            <a:ext cx="6885852" cy="68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0551D-E3EA-EC42-A75E-5A583DF50F24}"/>
              </a:ext>
            </a:extLst>
          </p:cNvPr>
          <p:cNvSpPr/>
          <p:nvPr/>
        </p:nvSpPr>
        <p:spPr>
          <a:xfrm>
            <a:off x="718282" y="2434036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 obj = new </a:t>
            </a:r>
            <a:r>
              <a:rPr lang="en-US" sz="2400" dirty="0" err="1">
                <a:solidFill>
                  <a:schemeClr val="accent1"/>
                </a:solidFill>
              </a:rPr>
              <a:t>SomeType</a:t>
            </a:r>
            <a:r>
              <a:rPr lang="en-US" sz="2400" dirty="0">
                <a:solidFill>
                  <a:schemeClr val="accent1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80023-53DA-6749-A423-18F43FDB5BA4}"/>
              </a:ext>
            </a:extLst>
          </p:cNvPr>
          <p:cNvSpPr/>
          <p:nvPr/>
        </p:nvSpPr>
        <p:spPr>
          <a:xfrm>
            <a:off x="6666086" y="2941232"/>
            <a:ext cx="4484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SomeType</a:t>
            </a:r>
            <a:r>
              <a:rPr lang="en-US" sz="2400" dirty="0">
                <a:solidFill>
                  <a:schemeClr val="accent6"/>
                </a:solidFill>
              </a:rPr>
              <a:t> obj = </a:t>
            </a:r>
            <a:r>
              <a:rPr lang="en-US" sz="2400" b="1" dirty="0" err="1">
                <a:solidFill>
                  <a:schemeClr val="accent6"/>
                </a:solidFill>
              </a:rPr>
              <a:t>queue</a:t>
            </a:r>
            <a:r>
              <a:rPr lang="en-US" sz="2400" dirty="0" err="1">
                <a:solidFill>
                  <a:schemeClr val="accent6"/>
                </a:solidFill>
              </a:rPr>
              <a:t>.dequeue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8117C-5AF8-0844-8942-BFD35657464B}"/>
              </a:ext>
            </a:extLst>
          </p:cNvPr>
          <p:cNvSpPr/>
          <p:nvPr/>
        </p:nvSpPr>
        <p:spPr>
          <a:xfrm>
            <a:off x="718282" y="3538289"/>
            <a:ext cx="274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queue</a:t>
            </a:r>
            <a:r>
              <a:rPr lang="en-US" sz="2400" dirty="0" err="1">
                <a:solidFill>
                  <a:schemeClr val="accent1"/>
                </a:solidFill>
              </a:rPr>
              <a:t>.enqueue</a:t>
            </a:r>
            <a:r>
              <a:rPr lang="en-US" sz="2400" dirty="0">
                <a:solidFill>
                  <a:schemeClr val="accent1"/>
                </a:solidFill>
              </a:rPr>
              <a:t>(obj)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E471A-0F8F-CD4C-B0A7-F1F5ECB89E1E}"/>
              </a:ext>
            </a:extLst>
          </p:cNvPr>
          <p:cNvSpPr/>
          <p:nvPr/>
        </p:nvSpPr>
        <p:spPr>
          <a:xfrm>
            <a:off x="6666086" y="3738344"/>
            <a:ext cx="3659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obj.someInstanceMethod</a:t>
            </a:r>
            <a:r>
              <a:rPr lang="en-US" sz="2400" dirty="0">
                <a:solidFill>
                  <a:schemeClr val="accent6"/>
                </a:solidFill>
              </a:rPr>
              <a:t>();</a:t>
            </a:r>
          </a:p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CCCD-52E8-074C-BBFA-0815A9891EC2}"/>
              </a:ext>
            </a:extLst>
          </p:cNvPr>
          <p:cNvSpPr txBox="1"/>
          <p:nvPr/>
        </p:nvSpPr>
        <p:spPr>
          <a:xfrm>
            <a:off x="4452182" y="2051595"/>
            <a:ext cx="7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20D0D-05F4-614C-8611-905F8882C4F1}"/>
              </a:ext>
            </a:extLst>
          </p:cNvPr>
          <p:cNvSpPr txBox="1"/>
          <p:nvPr/>
        </p:nvSpPr>
        <p:spPr>
          <a:xfrm>
            <a:off x="7921647" y="4829367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0A7249-B1B0-394A-88C1-22223C3247F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466150" y="3172065"/>
            <a:ext cx="3199936" cy="5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D0444-7C65-A74C-89D4-21AB74025CE6}"/>
              </a:ext>
            </a:extLst>
          </p:cNvPr>
          <p:cNvSpPr/>
          <p:nvPr/>
        </p:nvSpPr>
        <p:spPr>
          <a:xfrm>
            <a:off x="714210" y="2948268"/>
            <a:ext cx="4401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obj.someField</a:t>
            </a:r>
            <a:r>
              <a:rPr lang="en-US" sz="2400" dirty="0">
                <a:solidFill>
                  <a:schemeClr val="accent1"/>
                </a:solidFill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934C-8A39-114E-8DA8-FE32F970C24C}"/>
              </a:ext>
            </a:extLst>
          </p:cNvPr>
          <p:cNvSpPr txBox="1"/>
          <p:nvPr/>
        </p:nvSpPr>
        <p:spPr>
          <a:xfrm rot="20975009">
            <a:off x="4836146" y="3059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AA7E7-41DD-FA43-819E-90849DBEAF4D}"/>
              </a:ext>
            </a:extLst>
          </p:cNvPr>
          <p:cNvSpPr/>
          <p:nvPr/>
        </p:nvSpPr>
        <p:spPr>
          <a:xfrm>
            <a:off x="6693319" y="3302078"/>
            <a:ext cx="31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</a:rPr>
              <a:t>println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obj.someField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9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6B4-5174-F44A-BE57-2D6D44B6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000A-EA17-8049-944A-E7CAA82E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453" y="1163380"/>
            <a:ext cx="5575212" cy="243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SomeType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b="1" dirty="0"/>
              <a:t>final</a:t>
            </a:r>
            <a:r>
              <a:rPr lang="en-US" sz="1400" dirty="0"/>
              <a:t> Map&lt;String, String&gt; map = new HashMap&lt;&gt;();</a:t>
            </a:r>
          </a:p>
          <a:p>
            <a:pPr marL="0" indent="0">
              <a:buNone/>
            </a:pPr>
            <a:r>
              <a:rPr lang="en-US" sz="1400" dirty="0"/>
              <a:t>  public </a:t>
            </a:r>
            <a:r>
              <a:rPr lang="en-US" sz="1400" dirty="0" err="1"/>
              <a:t>SomeType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map.put</a:t>
            </a:r>
            <a:r>
              <a:rPr lang="en-US" sz="1400" dirty="0"/>
              <a:t>(“Hello”, “World”)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SomeType</a:t>
            </a:r>
            <a:r>
              <a:rPr lang="en-US" sz="1400" dirty="0"/>
              <a:t> </a:t>
            </a:r>
            <a:r>
              <a:rPr lang="en-US" sz="1400" dirty="0" err="1"/>
              <a:t>globalObj</a:t>
            </a:r>
            <a:r>
              <a:rPr lang="en-US" sz="1400" dirty="0"/>
              <a:t> = 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3715DC-D76A-5048-9980-5515484D07A4}"/>
              </a:ext>
            </a:extLst>
          </p:cNvPr>
          <p:cNvSpPr txBox="1">
            <a:spLocks/>
          </p:cNvSpPr>
          <p:nvPr/>
        </p:nvSpPr>
        <p:spPr>
          <a:xfrm>
            <a:off x="605921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</a:t>
            </a:r>
            <a:r>
              <a:rPr lang="en-US" sz="2000" dirty="0">
                <a:solidFill>
                  <a:srgbClr val="0070C0"/>
                </a:solidFill>
              </a:rPr>
              <a:t> = new </a:t>
            </a:r>
            <a:r>
              <a:rPr lang="en-US" sz="2000" dirty="0" err="1">
                <a:solidFill>
                  <a:srgbClr val="0070C0"/>
                </a:solidFill>
              </a:rPr>
              <a:t>SomeType</a:t>
            </a:r>
            <a:r>
              <a:rPr lang="en-US" sz="20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</a:rPr>
              <a:t>globalObj.map.put</a:t>
            </a:r>
            <a:r>
              <a:rPr lang="en-US" sz="2000" dirty="0">
                <a:solidFill>
                  <a:srgbClr val="0070C0"/>
                </a:solidFill>
              </a:rPr>
              <a:t>(“Another”, “thing”)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A3D321-D6D8-1347-B77A-A4CFB8C7AB42}"/>
              </a:ext>
            </a:extLst>
          </p:cNvPr>
          <p:cNvSpPr txBox="1">
            <a:spLocks/>
          </p:cNvSpPr>
          <p:nvPr/>
        </p:nvSpPr>
        <p:spPr>
          <a:xfrm>
            <a:off x="6515887" y="3895019"/>
            <a:ext cx="4748049" cy="194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while(</a:t>
            </a:r>
            <a:r>
              <a:rPr lang="en-US" sz="1800" dirty="0" err="1">
                <a:solidFill>
                  <a:srgbClr val="00B050"/>
                </a:solidFill>
              </a:rPr>
              <a:t>globalObj</a:t>
            </a:r>
            <a:r>
              <a:rPr lang="en-US" sz="1800" dirty="0">
                <a:solidFill>
                  <a:srgbClr val="00B050"/>
                </a:solidFill>
              </a:rPr>
              <a:t> == null)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println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globalObj.get</a:t>
            </a:r>
            <a:r>
              <a:rPr lang="en-US" sz="1800" dirty="0">
                <a:solidFill>
                  <a:srgbClr val="00B050"/>
                </a:solidFill>
              </a:rPr>
              <a:t>(“Another”))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68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E0B0-F086-5A4B-BE2A-BAB9880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3A5FE-0C5E-A24C-AA5C-56855B8F3EF2}"/>
              </a:ext>
            </a:extLst>
          </p:cNvPr>
          <p:cNvSpPr/>
          <p:nvPr/>
        </p:nvSpPr>
        <p:spPr>
          <a:xfrm>
            <a:off x="1412591" y="1803576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B547FD-10ED-754C-8E86-B44485721AF1}"/>
              </a:ext>
            </a:extLst>
          </p:cNvPr>
          <p:cNvCxnSpPr/>
          <p:nvPr/>
        </p:nvCxnSpPr>
        <p:spPr>
          <a:xfrm>
            <a:off x="2200866" y="971156"/>
            <a:ext cx="0" cy="31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128EEA-F3CF-E74C-8E85-F6E22F84B7D0}"/>
              </a:ext>
            </a:extLst>
          </p:cNvPr>
          <p:cNvSpPr/>
          <p:nvPr/>
        </p:nvSpPr>
        <p:spPr>
          <a:xfrm>
            <a:off x="1412591" y="4105341"/>
            <a:ext cx="1576551" cy="138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Jetty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6ED9F-6CE2-F242-9A75-AF8520523394}"/>
              </a:ext>
            </a:extLst>
          </p:cNvPr>
          <p:cNvCxnSpPr>
            <a:cxnSpLocks/>
          </p:cNvCxnSpPr>
          <p:nvPr/>
        </p:nvCxnSpPr>
        <p:spPr>
          <a:xfrm>
            <a:off x="6464913" y="97115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C09DB4-3866-1C43-ACB6-31037700B389}"/>
              </a:ext>
            </a:extLst>
          </p:cNvPr>
          <p:cNvSpPr/>
          <p:nvPr/>
        </p:nvSpPr>
        <p:spPr>
          <a:xfrm>
            <a:off x="5676637" y="1992761"/>
            <a:ext cx="1576551" cy="1387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BC30F-9CED-3340-8E2A-74CAC1689B8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 flipV="1">
            <a:off x="2989142" y="2497259"/>
            <a:ext cx="2687495" cy="1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136C3-012A-4E47-8263-ECAD8268A027}"/>
              </a:ext>
            </a:extLst>
          </p:cNvPr>
          <p:cNvCxnSpPr>
            <a:cxnSpLocks/>
          </p:cNvCxnSpPr>
          <p:nvPr/>
        </p:nvCxnSpPr>
        <p:spPr>
          <a:xfrm>
            <a:off x="8660524" y="976076"/>
            <a:ext cx="0" cy="102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CC77A-7CDA-C242-B10E-8B7F8D06BEF2}"/>
              </a:ext>
            </a:extLst>
          </p:cNvPr>
          <p:cNvSpPr/>
          <p:nvPr/>
        </p:nvSpPr>
        <p:spPr>
          <a:xfrm>
            <a:off x="7872248" y="1997681"/>
            <a:ext cx="1576551" cy="1387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A44DD-0084-AA4D-A258-B556F72BEA9A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 flipV="1">
            <a:off x="2989142" y="2497259"/>
            <a:ext cx="4883106" cy="19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D14830-35F2-5247-9E4C-0261DF1C03E9}"/>
              </a:ext>
            </a:extLst>
          </p:cNvPr>
          <p:cNvCxnSpPr>
            <a:stCxn id="7" idx="3"/>
          </p:cNvCxnSpPr>
          <p:nvPr/>
        </p:nvCxnSpPr>
        <p:spPr>
          <a:xfrm flipV="1">
            <a:off x="2989142" y="971156"/>
            <a:ext cx="347577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47ECB3-82B7-1E4D-8EF2-4B2D9B659F6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9142" y="971156"/>
            <a:ext cx="5671381" cy="382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8776-0239-7141-96A2-1B9BF9A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EE0B1-249B-0949-BD55-1C446FDAFF25}"/>
              </a:ext>
            </a:extLst>
          </p:cNvPr>
          <p:cNvCxnSpPr/>
          <p:nvPr/>
        </p:nvCxnSpPr>
        <p:spPr>
          <a:xfrm>
            <a:off x="1024128" y="3962400"/>
            <a:ext cx="8467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7C54E9C-AFEC-B249-9C93-0579590B50A9}"/>
              </a:ext>
            </a:extLst>
          </p:cNvPr>
          <p:cNvGrpSpPr/>
          <p:nvPr/>
        </p:nvGrpSpPr>
        <p:grpSpPr>
          <a:xfrm>
            <a:off x="3718560" y="2919984"/>
            <a:ext cx="487680" cy="719328"/>
            <a:chOff x="3718560" y="2919984"/>
            <a:chExt cx="487680" cy="7193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C13545-E098-3B49-802E-A7C934E373AA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F138DC-71C3-0A4C-9512-42DD13DAEC01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AAC0E4-6756-BD4F-B07D-FEACD2C82DFE}"/>
              </a:ext>
            </a:extLst>
          </p:cNvPr>
          <p:cNvSpPr txBox="1"/>
          <p:nvPr/>
        </p:nvSpPr>
        <p:spPr>
          <a:xfrm>
            <a:off x="3718560" y="24122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D85A2-D543-FB41-B81C-E209726ED62D}"/>
              </a:ext>
            </a:extLst>
          </p:cNvPr>
          <p:cNvGrpSpPr/>
          <p:nvPr/>
        </p:nvGrpSpPr>
        <p:grpSpPr>
          <a:xfrm>
            <a:off x="4351698" y="4285488"/>
            <a:ext cx="487680" cy="719328"/>
            <a:chOff x="3718560" y="2919984"/>
            <a:chExt cx="487680" cy="7193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2F870-1CCC-3542-B983-B32078E5E5EB}"/>
                </a:ext>
              </a:extLst>
            </p:cNvPr>
            <p:cNvSpPr/>
            <p:nvPr/>
          </p:nvSpPr>
          <p:spPr>
            <a:xfrm>
              <a:off x="371856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C91B58-9CBA-C64A-B61B-9964107D9D1B}"/>
                </a:ext>
              </a:extLst>
            </p:cNvPr>
            <p:cNvSpPr/>
            <p:nvPr/>
          </p:nvSpPr>
          <p:spPr>
            <a:xfrm>
              <a:off x="3962400" y="2919984"/>
              <a:ext cx="243840" cy="71932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B325D-4090-1040-929A-EB7E6E354725}"/>
              </a:ext>
            </a:extLst>
          </p:cNvPr>
          <p:cNvSpPr txBox="1"/>
          <p:nvPr/>
        </p:nvSpPr>
        <p:spPr>
          <a:xfrm>
            <a:off x="4322065" y="51432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CD3C0-823F-0B44-B481-A2A6B3E61532}"/>
              </a:ext>
            </a:extLst>
          </p:cNvPr>
          <p:cNvCxnSpPr>
            <a:stCxn id="8" idx="2"/>
          </p:cNvCxnSpPr>
          <p:nvPr/>
        </p:nvCxnSpPr>
        <p:spPr>
          <a:xfrm>
            <a:off x="4084320" y="3639312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16159-61E1-1542-9789-7222B4E26D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7432" y="3639312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4CBF3-137E-8741-8947-E35A47FAB719}"/>
              </a:ext>
            </a:extLst>
          </p:cNvPr>
          <p:cNvCxnSpPr/>
          <p:nvPr/>
        </p:nvCxnSpPr>
        <p:spPr>
          <a:xfrm>
            <a:off x="4473618" y="3962400"/>
            <a:ext cx="0" cy="32308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357FD-FBF3-234B-BE12-133B3EAF9C45}"/>
              </a:ext>
            </a:extLst>
          </p:cNvPr>
          <p:cNvCxnSpPr>
            <a:cxnSpLocks/>
          </p:cNvCxnSpPr>
          <p:nvPr/>
        </p:nvCxnSpPr>
        <p:spPr>
          <a:xfrm flipH="1">
            <a:off x="4714410" y="3962400"/>
            <a:ext cx="3048" cy="323088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87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7BE-F158-8F43-91BC-717066C7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05453-FCED-B243-98F2-4575AAA7C9B7}"/>
              </a:ext>
            </a:extLst>
          </p:cNvPr>
          <p:cNvSpPr/>
          <p:nvPr/>
        </p:nvSpPr>
        <p:spPr>
          <a:xfrm>
            <a:off x="475488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30B29-BAC2-CE4C-9E28-E6F63BE12C65}"/>
              </a:ext>
            </a:extLst>
          </p:cNvPr>
          <p:cNvSpPr/>
          <p:nvPr/>
        </p:nvSpPr>
        <p:spPr>
          <a:xfrm>
            <a:off x="2164080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F905B-EE59-FD4A-A91A-4DF1FE1DDE06}"/>
              </a:ext>
            </a:extLst>
          </p:cNvPr>
          <p:cNvSpPr txBox="1"/>
          <p:nvPr/>
        </p:nvSpPr>
        <p:spPr>
          <a:xfrm>
            <a:off x="1139952" y="19263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1EDE7-F7FF-CA45-8032-9FF3F90F0297}"/>
              </a:ext>
            </a:extLst>
          </p:cNvPr>
          <p:cNvSpPr/>
          <p:nvPr/>
        </p:nvSpPr>
        <p:spPr>
          <a:xfrm>
            <a:off x="5212080" y="16032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DE6E-2779-444D-A6F4-8EB6D5D77731}"/>
              </a:ext>
            </a:extLst>
          </p:cNvPr>
          <p:cNvSpPr/>
          <p:nvPr/>
        </p:nvSpPr>
        <p:spPr>
          <a:xfrm>
            <a:off x="6577584" y="19263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785ED-693A-044C-B45B-FD1CD75A29D7}"/>
              </a:ext>
            </a:extLst>
          </p:cNvPr>
          <p:cNvSpPr txBox="1"/>
          <p:nvPr/>
        </p:nvSpPr>
        <p:spPr>
          <a:xfrm>
            <a:off x="5532141" y="19611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8AA54-B1DC-684F-B7D3-E9AF8847EB2E}"/>
              </a:ext>
            </a:extLst>
          </p:cNvPr>
          <p:cNvSpPr/>
          <p:nvPr/>
        </p:nvSpPr>
        <p:spPr>
          <a:xfrm>
            <a:off x="6577584" y="25542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24DE-06CE-CF49-B85B-C91EBACB41F5}"/>
              </a:ext>
            </a:extLst>
          </p:cNvPr>
          <p:cNvSpPr txBox="1"/>
          <p:nvPr/>
        </p:nvSpPr>
        <p:spPr>
          <a:xfrm>
            <a:off x="5532140" y="25890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7DAD6-2358-6549-AEAE-BC7DA5E81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48000" y="2145792"/>
            <a:ext cx="216408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6950C-5794-8C44-AF29-44D3140A2730}"/>
              </a:ext>
            </a:extLst>
          </p:cNvPr>
          <p:cNvSpPr/>
          <p:nvPr/>
        </p:nvSpPr>
        <p:spPr>
          <a:xfrm>
            <a:off x="2164080" y="488289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1001C-448C-2447-AE0A-D887C9AFAC43}"/>
              </a:ext>
            </a:extLst>
          </p:cNvPr>
          <p:cNvSpPr txBox="1"/>
          <p:nvPr/>
        </p:nvSpPr>
        <p:spPr>
          <a:xfrm>
            <a:off x="294849" y="48828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observedHolder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CCADB-66E9-CD45-AAEA-D9BD8EF8A21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048000" y="2727960"/>
            <a:ext cx="2164080" cy="2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6D215-2107-DD4F-8253-88801F14779C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606040" y="2365248"/>
            <a:ext cx="0" cy="2517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A13D3B-B7F2-8346-8085-FCC59CDE3737}"/>
              </a:ext>
            </a:extLst>
          </p:cNvPr>
          <p:cNvSpPr/>
          <p:nvPr/>
        </p:nvSpPr>
        <p:spPr>
          <a:xfrm>
            <a:off x="5212080" y="4041648"/>
            <a:ext cx="259080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D4BE2-2044-4443-B271-28FFD9D7145B}"/>
              </a:ext>
            </a:extLst>
          </p:cNvPr>
          <p:cNvSpPr/>
          <p:nvPr/>
        </p:nvSpPr>
        <p:spPr>
          <a:xfrm>
            <a:off x="6577584" y="4364736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newLow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88BAF-3646-264E-A054-E01F6BB128DA}"/>
              </a:ext>
            </a:extLst>
          </p:cNvPr>
          <p:cNvSpPr txBox="1"/>
          <p:nvPr/>
        </p:nvSpPr>
        <p:spPr>
          <a:xfrm>
            <a:off x="5532141" y="4399526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36666-119A-D54B-BC96-01C670296B55}"/>
              </a:ext>
            </a:extLst>
          </p:cNvPr>
          <p:cNvSpPr/>
          <p:nvPr/>
        </p:nvSpPr>
        <p:spPr>
          <a:xfrm>
            <a:off x="6577584" y="4992624"/>
            <a:ext cx="883920" cy="4389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93EBB-CE6D-BA4F-A639-893098D99F01}"/>
              </a:ext>
            </a:extLst>
          </p:cNvPr>
          <p:cNvSpPr txBox="1"/>
          <p:nvPr/>
        </p:nvSpPr>
        <p:spPr>
          <a:xfrm>
            <a:off x="5532140" y="50274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726609-7AB6-8644-A918-C5DE1B57E133}"/>
              </a:ext>
            </a:extLst>
          </p:cNvPr>
          <p:cNvSpPr/>
          <p:nvPr/>
        </p:nvSpPr>
        <p:spPr>
          <a:xfrm>
            <a:off x="8570976" y="1603248"/>
            <a:ext cx="3139440" cy="2249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E11A5-064D-DB4B-9B84-102115CD795C}"/>
              </a:ext>
            </a:extLst>
          </p:cNvPr>
          <p:cNvSpPr/>
          <p:nvPr/>
        </p:nvSpPr>
        <p:spPr>
          <a:xfrm>
            <a:off x="10369296" y="1926336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BADF7-C618-154A-B4AD-EEB1D365C54B}"/>
              </a:ext>
            </a:extLst>
          </p:cNvPr>
          <p:cNvSpPr txBox="1"/>
          <p:nvPr/>
        </p:nvSpPr>
        <p:spPr>
          <a:xfrm>
            <a:off x="8876427" y="1928122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4B605-FF2F-A742-B6ED-3A4669BEAC31}"/>
              </a:ext>
            </a:extLst>
          </p:cNvPr>
          <p:cNvSpPr/>
          <p:nvPr/>
        </p:nvSpPr>
        <p:spPr>
          <a:xfrm>
            <a:off x="10369296" y="2589014"/>
            <a:ext cx="883920" cy="4389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397FD-50AB-2549-9BF3-35BBFAEB973C}"/>
              </a:ext>
            </a:extLst>
          </p:cNvPr>
          <p:cNvSpPr txBox="1"/>
          <p:nvPr/>
        </p:nvSpPr>
        <p:spPr>
          <a:xfrm>
            <a:off x="8879910" y="26223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577272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4227576" y="2068068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4581144" y="2235285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753DF-3D3F-584A-AA72-66B93D5957C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63896" y="2416641"/>
            <a:ext cx="681228" cy="10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A8CC6C-B6D3-D547-A993-CFBDF65A1AE7}"/>
              </a:ext>
            </a:extLst>
          </p:cNvPr>
          <p:cNvSpPr txBox="1"/>
          <p:nvPr/>
        </p:nvSpPr>
        <p:spPr>
          <a:xfrm>
            <a:off x="3975167" y="1644550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AtomicReference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313176" y="2409613"/>
            <a:ext cx="914400" cy="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03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9C3D621-D9BD-A541-A5CB-76EDD694DEA0}"/>
              </a:ext>
            </a:extLst>
          </p:cNvPr>
          <p:cNvCxnSpPr>
            <a:cxnSpLocks/>
            <a:stCxn id="44" idx="3"/>
            <a:endCxn id="10" idx="0"/>
          </p:cNvCxnSpPr>
          <p:nvPr/>
        </p:nvCxnSpPr>
        <p:spPr>
          <a:xfrm>
            <a:off x="4226052" y="2376747"/>
            <a:ext cx="3814572" cy="19757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9820656" y="2475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8653272" y="5143500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450B3-390C-4F44-A3EE-B93C08704A55}"/>
              </a:ext>
            </a:extLst>
          </p:cNvPr>
          <p:cNvSpPr/>
          <p:nvPr/>
        </p:nvSpPr>
        <p:spPr>
          <a:xfrm>
            <a:off x="10661904" y="4367022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7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6163056" y="435864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6278880" y="4507992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value-1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6278880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7583424" y="4352544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7699248" y="450189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7699248" y="499110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08320" y="4922520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61632" y="4683252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26052" y="3375491"/>
            <a:ext cx="2394204" cy="983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59F916-60D1-8C48-9206-2BA44EAD830A}"/>
              </a:ext>
            </a:extLst>
          </p:cNvPr>
          <p:cNvSpPr/>
          <p:nvPr/>
        </p:nvSpPr>
        <p:spPr>
          <a:xfrm>
            <a:off x="9278112" y="4358640"/>
            <a:ext cx="914400" cy="11277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BBC71B-9903-8C47-9A55-A6D325389DE0}"/>
              </a:ext>
            </a:extLst>
          </p:cNvPr>
          <p:cNvSpPr/>
          <p:nvPr/>
        </p:nvSpPr>
        <p:spPr>
          <a:xfrm>
            <a:off x="9393936" y="450799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value-3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0484E-6D33-8440-8431-7E52BF5F460A}"/>
              </a:ext>
            </a:extLst>
          </p:cNvPr>
          <p:cNvSpPr/>
          <p:nvPr/>
        </p:nvSpPr>
        <p:spPr>
          <a:xfrm>
            <a:off x="9393936" y="499719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226052" y="2376747"/>
            <a:ext cx="5509260" cy="1981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4AA5E3-E752-514B-AEE3-6AF5B0917730}"/>
              </a:ext>
            </a:extLst>
          </p:cNvPr>
          <p:cNvSpPr/>
          <p:nvPr/>
        </p:nvSpPr>
        <p:spPr>
          <a:xfrm>
            <a:off x="10006584" y="1397225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3101F8-951C-9C4F-BF6B-3CF568DFFABE}"/>
              </a:ext>
            </a:extLst>
          </p:cNvPr>
          <p:cNvCxnSpPr>
            <a:cxnSpLocks/>
            <a:stCxn id="12" idx="3"/>
            <a:endCxn id="51" idx="1"/>
          </p:cNvCxnSpPr>
          <p:nvPr/>
        </p:nvCxnSpPr>
        <p:spPr>
          <a:xfrm flipV="1">
            <a:off x="8382000" y="4922520"/>
            <a:ext cx="896112" cy="2499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4F68D20-F9F4-574D-AE88-C3C7418080D1}"/>
              </a:ext>
            </a:extLst>
          </p:cNvPr>
          <p:cNvSpPr/>
          <p:nvPr/>
        </p:nvSpPr>
        <p:spPr>
          <a:xfrm>
            <a:off x="10585704" y="1357601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7D5566-C12E-3247-8118-3775D5C57F28}"/>
              </a:ext>
            </a:extLst>
          </p:cNvPr>
          <p:cNvSpPr txBox="1"/>
          <p:nvPr/>
        </p:nvSpPr>
        <p:spPr>
          <a:xfrm>
            <a:off x="7516057" y="56555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7D857-F04C-5C4D-96BB-BC94726688F5}"/>
              </a:ext>
            </a:extLst>
          </p:cNvPr>
          <p:cNvSpPr txBox="1"/>
          <p:nvPr/>
        </p:nvSpPr>
        <p:spPr>
          <a:xfrm>
            <a:off x="9302340" y="56205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Y</a:t>
            </a:r>
          </a:p>
        </p:txBody>
      </p:sp>
    </p:spTree>
    <p:extLst>
      <p:ext uri="{BB962C8B-B14F-4D97-AF65-F5344CB8AC3E}">
        <p14:creationId xmlns:p14="http://schemas.microsoft.com/office/powerpoint/2010/main" val="1235013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534924" y="3035637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2684FF-CB3B-2F40-A021-F5437CECB8A6}"/>
              </a:ext>
            </a:extLst>
          </p:cNvPr>
          <p:cNvSpPr/>
          <p:nvPr/>
        </p:nvSpPr>
        <p:spPr>
          <a:xfrm>
            <a:off x="3189732" y="3035639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(FIFO)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4809744" y="435559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4925568" y="4504944"/>
            <a:ext cx="682752" cy="362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4925568" y="4994148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B2D39-29BE-CE45-8E0E-AA59885D15B2}"/>
              </a:ext>
            </a:extLst>
          </p:cNvPr>
          <p:cNvSpPr/>
          <p:nvPr/>
        </p:nvSpPr>
        <p:spPr>
          <a:xfrm>
            <a:off x="3543300" y="3202856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1592580" y="3194135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880322" y="315610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2275332" y="3375491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13A152F-F472-9648-AB94-1A1F7561FE25}"/>
              </a:ext>
            </a:extLst>
          </p:cNvPr>
          <p:cNvCxnSpPr>
            <a:endCxn id="4" idx="0"/>
          </p:cNvCxnSpPr>
          <p:nvPr/>
        </p:nvCxnSpPr>
        <p:spPr>
          <a:xfrm>
            <a:off x="4226052" y="3375491"/>
            <a:ext cx="1040892" cy="980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B60AFA-8C3B-5744-9A5F-D836E8CE93EB}"/>
              </a:ext>
            </a:extLst>
          </p:cNvPr>
          <p:cNvSpPr/>
          <p:nvPr/>
        </p:nvSpPr>
        <p:spPr>
          <a:xfrm>
            <a:off x="534924" y="2028172"/>
            <a:ext cx="2090928" cy="683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EC38F-26FE-704B-A14D-3E6181A84006}"/>
              </a:ext>
            </a:extLst>
          </p:cNvPr>
          <p:cNvSpPr/>
          <p:nvPr/>
        </p:nvSpPr>
        <p:spPr>
          <a:xfrm>
            <a:off x="3189732" y="2028174"/>
            <a:ext cx="1331976" cy="683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E7753-5B59-8E43-B70F-51E07A791593}"/>
              </a:ext>
            </a:extLst>
          </p:cNvPr>
          <p:cNvSpPr/>
          <p:nvPr/>
        </p:nvSpPr>
        <p:spPr>
          <a:xfrm>
            <a:off x="3543300" y="2195391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AD8F-23D3-1B45-AB77-9EFDCC47F04D}"/>
              </a:ext>
            </a:extLst>
          </p:cNvPr>
          <p:cNvSpPr/>
          <p:nvPr/>
        </p:nvSpPr>
        <p:spPr>
          <a:xfrm>
            <a:off x="1592580" y="218667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C371EA-B469-704F-8D95-9F6AEBC3D4FE}"/>
              </a:ext>
            </a:extLst>
          </p:cNvPr>
          <p:cNvSpPr txBox="1"/>
          <p:nvPr/>
        </p:nvSpPr>
        <p:spPr>
          <a:xfrm>
            <a:off x="880322" y="2148636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BFABF-FDDB-E34E-86C4-8D010F653528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275332" y="2368026"/>
            <a:ext cx="9144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157926C-9C00-5941-A7CB-7F3071CF44B8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4226052" y="2376747"/>
            <a:ext cx="1040892" cy="19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69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13959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33019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43600" y="31577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43600" y="409041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1667256"/>
            <a:ext cx="12700" cy="26944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1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F7573-1F88-A047-8331-D1E1462E5E3A}"/>
              </a:ext>
            </a:extLst>
          </p:cNvPr>
          <p:cNvSpPr/>
          <p:nvPr/>
        </p:nvSpPr>
        <p:spPr>
          <a:xfrm>
            <a:off x="289560" y="109118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8004F-EBE9-CF4F-AC17-985F90BC73D6}"/>
              </a:ext>
            </a:extLst>
          </p:cNvPr>
          <p:cNvSpPr/>
          <p:nvPr/>
        </p:nvSpPr>
        <p:spPr>
          <a:xfrm>
            <a:off x="289560" y="218541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3C2B1-4F63-0B43-865D-6585AD895CF0}"/>
              </a:ext>
            </a:extLst>
          </p:cNvPr>
          <p:cNvSpPr/>
          <p:nvPr/>
        </p:nvSpPr>
        <p:spPr>
          <a:xfrm>
            <a:off x="2493264" y="26212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5D457-98B4-A849-AB0E-397618655966}"/>
              </a:ext>
            </a:extLst>
          </p:cNvPr>
          <p:cNvSpPr/>
          <p:nvPr/>
        </p:nvSpPr>
        <p:spPr>
          <a:xfrm>
            <a:off x="2493264" y="291693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95991-72E7-B647-AEA4-499C506AF68E}"/>
              </a:ext>
            </a:extLst>
          </p:cNvPr>
          <p:cNvSpPr/>
          <p:nvPr/>
        </p:nvSpPr>
        <p:spPr>
          <a:xfrm>
            <a:off x="5943600" y="633984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A2: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60268-5B54-D447-8DE8-A5E815D33B2D}"/>
              </a:ext>
            </a:extLst>
          </p:cNvPr>
          <p:cNvSpPr/>
          <p:nvPr/>
        </p:nvSpPr>
        <p:spPr>
          <a:xfrm>
            <a:off x="5943600" y="2058924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A0: write(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, 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5FD29-6F51-2B49-8975-4B3154DA0D8C}"/>
              </a:ext>
            </a:extLst>
          </p:cNvPr>
          <p:cNvSpPr/>
          <p:nvPr/>
        </p:nvSpPr>
        <p:spPr>
          <a:xfrm>
            <a:off x="5943600" y="2886456"/>
            <a:ext cx="1834896" cy="54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A1: read(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78A5C-AC58-2349-8167-134FE36DD36F}"/>
              </a:ext>
            </a:extLst>
          </p:cNvPr>
          <p:cNvSpPr/>
          <p:nvPr/>
        </p:nvSpPr>
        <p:spPr>
          <a:xfrm>
            <a:off x="5977128" y="3572256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A3: write(</a:t>
            </a:r>
            <a:r>
              <a:rPr lang="en-US" sz="1200" dirty="0">
                <a:solidFill>
                  <a:srgbClr val="FFFF00"/>
                </a:solidFill>
              </a:rPr>
              <a:t>waiters</a:t>
            </a:r>
            <a:r>
              <a:rPr lang="en-US" sz="1200" dirty="0"/>
              <a:t>, 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CD9E5-0154-FC44-A700-6070D8062CC4}"/>
              </a:ext>
            </a:extLst>
          </p:cNvPr>
          <p:cNvSpPr/>
          <p:nvPr/>
        </p:nvSpPr>
        <p:spPr>
          <a:xfrm>
            <a:off x="2493264" y="3700272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AF68E-E2CE-6B49-A78F-4DF10EC52A5D}"/>
              </a:ext>
            </a:extLst>
          </p:cNvPr>
          <p:cNvSpPr/>
          <p:nvPr/>
        </p:nvSpPr>
        <p:spPr>
          <a:xfrm>
            <a:off x="5977128" y="4399788"/>
            <a:ext cx="1834896" cy="54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A4: read(</a:t>
            </a:r>
            <a:r>
              <a:rPr lang="en-US" sz="1200" dirty="0">
                <a:solidFill>
                  <a:srgbClr val="FF0000"/>
                </a:solidFill>
              </a:rPr>
              <a:t>units</a:t>
            </a:r>
            <a:r>
              <a:rPr lang="en-US" sz="1200" dirty="0"/>
              <a:t>)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112DAD4-E0A1-4A4F-909B-3DA4666BB89A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7778496" y="2330196"/>
            <a:ext cx="33528" cy="2340864"/>
          </a:xfrm>
          <a:prstGeom prst="curvedConnector3">
            <a:avLst>
              <a:gd name="adj1" fmla="val 78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50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3AA4-E9C8-6845-89FF-CFFBB56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B990-41A1-6641-BC59-4F4F375B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more units than the ones available – OK</a:t>
            </a:r>
          </a:p>
          <a:p>
            <a:r>
              <a:rPr lang="en-US" dirty="0"/>
              <a:t>Threads waiting while there are available units - </a:t>
            </a:r>
          </a:p>
        </p:txBody>
      </p:sp>
    </p:spTree>
    <p:extLst>
      <p:ext uri="{BB962C8B-B14F-4D97-AF65-F5344CB8AC3E}">
        <p14:creationId xmlns:p14="http://schemas.microsoft.com/office/powerpoint/2010/main" val="2953137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06B-E385-B04C-AFAE-B6D659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0D21-DB65-CD44-830B-9DFC4A96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Volatile</a:t>
            </a:r>
          </a:p>
          <a:p>
            <a:pPr lvl="1"/>
            <a:r>
              <a:rPr lang="en-US" dirty="0"/>
              <a:t>Volatile write defines a release barrier</a:t>
            </a:r>
          </a:p>
          <a:p>
            <a:pPr lvl="1"/>
            <a:r>
              <a:rPr lang="en-US" dirty="0"/>
              <a:t>Volatile read defines an acquire barrier</a:t>
            </a:r>
          </a:p>
          <a:p>
            <a:pPr lvl="1"/>
            <a:r>
              <a:rPr lang="en-US" dirty="0"/>
              <a:t>Important: a volatile read after a volatile write in program order can be reordered (this isn’t allowed in the JMM).</a:t>
            </a:r>
          </a:p>
          <a:p>
            <a:r>
              <a:rPr lang="en-US" b="1" dirty="0" err="1"/>
              <a:t>readonly</a:t>
            </a:r>
            <a:r>
              <a:rPr lang="en-US" dirty="0"/>
              <a:t> fields do not provide any memory visibility insurance.</a:t>
            </a:r>
          </a:p>
        </p:txBody>
      </p:sp>
    </p:spTree>
    <p:extLst>
      <p:ext uri="{BB962C8B-B14F-4D97-AF65-F5344CB8AC3E}">
        <p14:creationId xmlns:p14="http://schemas.microsoft.com/office/powerpoint/2010/main" val="13582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020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59167-D4FD-B043-99E0-3C6C9FF2E19F}"/>
              </a:ext>
            </a:extLst>
          </p:cNvPr>
          <p:cNvSpPr/>
          <p:nvPr/>
        </p:nvSpPr>
        <p:spPr>
          <a:xfrm>
            <a:off x="432816" y="1237488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79C37-D38E-2146-8905-A8550C22CB36}"/>
              </a:ext>
            </a:extLst>
          </p:cNvPr>
          <p:cNvSpPr/>
          <p:nvPr/>
        </p:nvSpPr>
        <p:spPr>
          <a:xfrm>
            <a:off x="432816" y="1920240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681-C4F8-1848-8150-7A58B50B3ABF}"/>
              </a:ext>
            </a:extLst>
          </p:cNvPr>
          <p:cNvSpPr/>
          <p:nvPr/>
        </p:nvSpPr>
        <p:spPr>
          <a:xfrm>
            <a:off x="4328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release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6FE86-0A5F-634A-844C-8A1AA0909107}"/>
              </a:ext>
            </a:extLst>
          </p:cNvPr>
          <p:cNvSpPr/>
          <p:nvPr/>
        </p:nvSpPr>
        <p:spPr>
          <a:xfrm>
            <a:off x="3785616" y="2694432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lock acquire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9AC39-AB40-F44F-891D-17FF1EEA8868}"/>
              </a:ext>
            </a:extLst>
          </p:cNvPr>
          <p:cNvCxnSpPr>
            <a:endCxn id="7" idx="1"/>
          </p:cNvCxnSpPr>
          <p:nvPr/>
        </p:nvCxnSpPr>
        <p:spPr>
          <a:xfrm>
            <a:off x="1895856" y="2935224"/>
            <a:ext cx="188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32502D-0381-AD45-A41B-640875E21BA3}"/>
              </a:ext>
            </a:extLst>
          </p:cNvPr>
          <p:cNvSpPr/>
          <p:nvPr/>
        </p:nvSpPr>
        <p:spPr>
          <a:xfrm>
            <a:off x="3785616" y="3468624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914C8-88F4-B246-B5D3-6D17A161B270}"/>
              </a:ext>
            </a:extLst>
          </p:cNvPr>
          <p:cNvSpPr/>
          <p:nvPr/>
        </p:nvSpPr>
        <p:spPr>
          <a:xfrm>
            <a:off x="3785616" y="4242816"/>
            <a:ext cx="14630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AF2DC-E563-BC4C-A9D2-855133D08DF2}"/>
              </a:ext>
            </a:extLst>
          </p:cNvPr>
          <p:cNvSpPr/>
          <p:nvPr/>
        </p:nvSpPr>
        <p:spPr>
          <a:xfrm>
            <a:off x="6815328" y="1920240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write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53B41-6996-1E4E-BF40-E621363C11F1}"/>
              </a:ext>
            </a:extLst>
          </p:cNvPr>
          <p:cNvSpPr/>
          <p:nvPr/>
        </p:nvSpPr>
        <p:spPr>
          <a:xfrm>
            <a:off x="6815328" y="3307079"/>
            <a:ext cx="1463040" cy="4815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volatile read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FEA19-C27D-2248-82E5-BD6FB30BA433}"/>
              </a:ext>
            </a:extLst>
          </p:cNvPr>
          <p:cNvCxnSpPr/>
          <p:nvPr/>
        </p:nvCxnSpPr>
        <p:spPr>
          <a:xfrm>
            <a:off x="1164336" y="573024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C49D0B-43BD-E74A-92CB-82E4A0E6C78D}"/>
              </a:ext>
            </a:extLst>
          </p:cNvPr>
          <p:cNvCxnSpPr/>
          <p:nvPr/>
        </p:nvCxnSpPr>
        <p:spPr>
          <a:xfrm>
            <a:off x="4517136" y="1940053"/>
            <a:ext cx="0" cy="348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E2B17-F633-764A-8489-24D7F31D60EF}"/>
              </a:ext>
            </a:extLst>
          </p:cNvPr>
          <p:cNvSpPr/>
          <p:nvPr/>
        </p:nvSpPr>
        <p:spPr>
          <a:xfrm>
            <a:off x="6815328" y="2623566"/>
            <a:ext cx="1463040" cy="4815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Thread.Barrier</a:t>
            </a:r>
            <a:r>
              <a:rPr lang="en-US" sz="14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309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850AC-1473-D540-BEA6-8B2E2F0FB0D8}"/>
              </a:ext>
            </a:extLst>
          </p:cNvPr>
          <p:cNvSpPr/>
          <p:nvPr/>
        </p:nvSpPr>
        <p:spPr>
          <a:xfrm>
            <a:off x="3316224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E8F18-0E7B-4E41-94C3-4F681B0DC0B7}"/>
              </a:ext>
            </a:extLst>
          </p:cNvPr>
          <p:cNvCxnSpPr/>
          <p:nvPr/>
        </p:nvCxnSpPr>
        <p:spPr>
          <a:xfrm>
            <a:off x="1487424" y="5425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861037-54F6-204B-804B-E26EBCEAD6DD}"/>
              </a:ext>
            </a:extLst>
          </p:cNvPr>
          <p:cNvCxnSpPr>
            <a:cxnSpLocks/>
          </p:cNvCxnSpPr>
          <p:nvPr/>
        </p:nvCxnSpPr>
        <p:spPr>
          <a:xfrm>
            <a:off x="3602736" y="510136"/>
            <a:ext cx="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B9929-0F8C-FF40-8BCA-D86AE4BCBD63}"/>
              </a:ext>
            </a:extLst>
          </p:cNvPr>
          <p:cNvCxnSpPr>
            <a:cxnSpLocks/>
          </p:cNvCxnSpPr>
          <p:nvPr/>
        </p:nvCxnSpPr>
        <p:spPr>
          <a:xfrm>
            <a:off x="3602736" y="1034392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66794-C5FD-3941-96D3-2A914821A1F2}"/>
              </a:ext>
            </a:extLst>
          </p:cNvPr>
          <p:cNvCxnSpPr>
            <a:cxnSpLocks/>
          </p:cNvCxnSpPr>
          <p:nvPr/>
        </p:nvCxnSpPr>
        <p:spPr>
          <a:xfrm>
            <a:off x="3992880" y="103439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979F9-0DE0-3D44-B2DF-4EB62E1C0CE3}"/>
              </a:ext>
            </a:extLst>
          </p:cNvPr>
          <p:cNvCxnSpPr>
            <a:cxnSpLocks/>
          </p:cNvCxnSpPr>
          <p:nvPr/>
        </p:nvCxnSpPr>
        <p:spPr>
          <a:xfrm>
            <a:off x="3992880" y="138796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8E08C-B533-764A-852A-B4E5C09DD44C}"/>
              </a:ext>
            </a:extLst>
          </p:cNvPr>
          <p:cNvCxnSpPr>
            <a:cxnSpLocks/>
          </p:cNvCxnSpPr>
          <p:nvPr/>
        </p:nvCxnSpPr>
        <p:spPr>
          <a:xfrm>
            <a:off x="4315968" y="138796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ACBD7-C3D5-004E-94C6-3F3277A07E0B}"/>
              </a:ext>
            </a:extLst>
          </p:cNvPr>
          <p:cNvCxnSpPr>
            <a:cxnSpLocks/>
          </p:cNvCxnSpPr>
          <p:nvPr/>
        </p:nvCxnSpPr>
        <p:spPr>
          <a:xfrm>
            <a:off x="4315968" y="174152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97198-5BBA-C346-997C-938B4AE8DC96}"/>
              </a:ext>
            </a:extLst>
          </p:cNvPr>
          <p:cNvCxnSpPr>
            <a:cxnSpLocks/>
          </p:cNvCxnSpPr>
          <p:nvPr/>
        </p:nvCxnSpPr>
        <p:spPr>
          <a:xfrm>
            <a:off x="4773168" y="174152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6881FE-E8C5-9B4A-8FB3-EB9374B7AC1B}"/>
              </a:ext>
            </a:extLst>
          </p:cNvPr>
          <p:cNvSpPr txBox="1"/>
          <p:nvPr/>
        </p:nvSpPr>
        <p:spPr>
          <a:xfrm>
            <a:off x="3566160" y="6015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jetty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003CE-51C2-FC42-BD8E-5DF5C2F2C3AA}"/>
              </a:ext>
            </a:extLst>
          </p:cNvPr>
          <p:cNvSpPr txBox="1"/>
          <p:nvPr/>
        </p:nvSpPr>
        <p:spPr>
          <a:xfrm>
            <a:off x="3976556" y="106070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servlet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C74E7-6DD8-A347-B0EA-9A0B1EE7B5FE}"/>
              </a:ext>
            </a:extLst>
          </p:cNvPr>
          <p:cNvSpPr txBox="1"/>
          <p:nvPr/>
        </p:nvSpPr>
        <p:spPr>
          <a:xfrm>
            <a:off x="4306374" y="142036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4B0FBF-DD6C-DA4E-8EF7-2FD04F0A4B49}"/>
              </a:ext>
            </a:extLst>
          </p:cNvPr>
          <p:cNvSpPr txBox="1"/>
          <p:nvPr/>
        </p:nvSpPr>
        <p:spPr>
          <a:xfrm>
            <a:off x="4755536" y="178003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handler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56912-A598-1F44-91BD-D6F2BF684F6F}"/>
              </a:ext>
            </a:extLst>
          </p:cNvPr>
          <p:cNvCxnSpPr>
            <a:cxnSpLocks/>
          </p:cNvCxnSpPr>
          <p:nvPr/>
        </p:nvCxnSpPr>
        <p:spPr>
          <a:xfrm>
            <a:off x="4773168" y="2180440"/>
            <a:ext cx="32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E9017D-972A-A24A-A38F-3CA40FDAEF12}"/>
              </a:ext>
            </a:extLst>
          </p:cNvPr>
          <p:cNvCxnSpPr>
            <a:cxnSpLocks/>
          </p:cNvCxnSpPr>
          <p:nvPr/>
        </p:nvCxnSpPr>
        <p:spPr>
          <a:xfrm>
            <a:off x="5096256" y="2180440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CD0188-F8C2-2F47-BEB7-AC256672E328}"/>
              </a:ext>
            </a:extLst>
          </p:cNvPr>
          <p:cNvSpPr txBox="1"/>
          <p:nvPr/>
        </p:nvSpPr>
        <p:spPr>
          <a:xfrm>
            <a:off x="5080473" y="225768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JDBC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2414AA-8DDA-D449-B13D-8696BED9F7EA}"/>
              </a:ext>
            </a:extLst>
          </p:cNvPr>
          <p:cNvSpPr/>
          <p:nvPr/>
        </p:nvSpPr>
        <p:spPr>
          <a:xfrm>
            <a:off x="7748016" y="335280"/>
            <a:ext cx="2237232" cy="510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15218-EC4B-984D-BDF8-F942D78A27FD}"/>
              </a:ext>
            </a:extLst>
          </p:cNvPr>
          <p:cNvCxnSpPr>
            <a:endCxn id="41" idx="1"/>
          </p:cNvCxnSpPr>
          <p:nvPr/>
        </p:nvCxnSpPr>
        <p:spPr>
          <a:xfrm>
            <a:off x="5096256" y="2613256"/>
            <a:ext cx="2651760" cy="273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A0389D-45DD-204E-98B1-EC352FB9E0E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096256" y="2886456"/>
            <a:ext cx="2651760" cy="660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9A14F4-7475-DF4D-BAB4-B9D9DF02BA85}"/>
              </a:ext>
            </a:extLst>
          </p:cNvPr>
          <p:cNvCxnSpPr>
            <a:cxnSpLocks/>
          </p:cNvCxnSpPr>
          <p:nvPr/>
        </p:nvCxnSpPr>
        <p:spPr>
          <a:xfrm>
            <a:off x="5096256" y="2613256"/>
            <a:ext cx="0" cy="9341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1DB619-77D6-9B45-BBF5-58F3D77DEA94}"/>
              </a:ext>
            </a:extLst>
          </p:cNvPr>
          <p:cNvCxnSpPr>
            <a:cxnSpLocks/>
          </p:cNvCxnSpPr>
          <p:nvPr/>
        </p:nvCxnSpPr>
        <p:spPr>
          <a:xfrm>
            <a:off x="5096256" y="3547389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64007C-1F89-8048-898E-A715F5AED2A6}"/>
              </a:ext>
            </a:extLst>
          </p:cNvPr>
          <p:cNvCxnSpPr>
            <a:cxnSpLocks/>
          </p:cNvCxnSpPr>
          <p:nvPr/>
        </p:nvCxnSpPr>
        <p:spPr>
          <a:xfrm flipH="1" flipV="1">
            <a:off x="4700016" y="3971545"/>
            <a:ext cx="396240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7B8654-3407-1F4E-A3C8-811F28495EBD}"/>
              </a:ext>
            </a:extLst>
          </p:cNvPr>
          <p:cNvCxnSpPr>
            <a:cxnSpLocks/>
          </p:cNvCxnSpPr>
          <p:nvPr/>
        </p:nvCxnSpPr>
        <p:spPr>
          <a:xfrm>
            <a:off x="4712208" y="3980205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B1D9F-B4EC-A64D-973A-1C9FDB25894C}"/>
              </a:ext>
            </a:extLst>
          </p:cNvPr>
          <p:cNvCxnSpPr>
            <a:cxnSpLocks/>
          </p:cNvCxnSpPr>
          <p:nvPr/>
        </p:nvCxnSpPr>
        <p:spPr>
          <a:xfrm flipH="1">
            <a:off x="4261104" y="4419117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5AF95-7F75-DB4C-82C5-1E770BFB9778}"/>
              </a:ext>
            </a:extLst>
          </p:cNvPr>
          <p:cNvCxnSpPr>
            <a:cxnSpLocks/>
          </p:cNvCxnSpPr>
          <p:nvPr/>
        </p:nvCxnSpPr>
        <p:spPr>
          <a:xfrm flipH="1">
            <a:off x="3797808" y="4869738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E49DA5-A829-3C4C-BA5E-3B3906289135}"/>
              </a:ext>
            </a:extLst>
          </p:cNvPr>
          <p:cNvCxnSpPr>
            <a:cxnSpLocks/>
          </p:cNvCxnSpPr>
          <p:nvPr/>
        </p:nvCxnSpPr>
        <p:spPr>
          <a:xfrm>
            <a:off x="4261104" y="4430826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C8AC84-2D40-6348-A1BB-E2B69B8E5D0E}"/>
              </a:ext>
            </a:extLst>
          </p:cNvPr>
          <p:cNvCxnSpPr>
            <a:cxnSpLocks/>
          </p:cNvCxnSpPr>
          <p:nvPr/>
        </p:nvCxnSpPr>
        <p:spPr>
          <a:xfrm>
            <a:off x="3797808" y="4869738"/>
            <a:ext cx="0" cy="43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6FC947-E299-9444-A7B8-4E819E2A1E3E}"/>
              </a:ext>
            </a:extLst>
          </p:cNvPr>
          <p:cNvCxnSpPr>
            <a:cxnSpLocks/>
          </p:cNvCxnSpPr>
          <p:nvPr/>
        </p:nvCxnSpPr>
        <p:spPr>
          <a:xfrm flipH="1">
            <a:off x="3346704" y="530768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2F3392-A9CD-9648-9815-10EF3DBFB372}"/>
              </a:ext>
            </a:extLst>
          </p:cNvPr>
          <p:cNvCxnSpPr>
            <a:cxnSpLocks/>
          </p:cNvCxnSpPr>
          <p:nvPr/>
        </p:nvCxnSpPr>
        <p:spPr>
          <a:xfrm flipH="1">
            <a:off x="3566160" y="2613256"/>
            <a:ext cx="1530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32DE15-4706-EB44-94C4-EEB84697D4C7}"/>
              </a:ext>
            </a:extLst>
          </p:cNvPr>
          <p:cNvCxnSpPr>
            <a:cxnSpLocks/>
          </p:cNvCxnSpPr>
          <p:nvPr/>
        </p:nvCxnSpPr>
        <p:spPr>
          <a:xfrm>
            <a:off x="3602736" y="3547389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4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E7F-79EC-0D4B-B718-9617FF8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49560-032A-E447-8108-4245E16865E1}"/>
              </a:ext>
            </a:extLst>
          </p:cNvPr>
          <p:cNvSpPr/>
          <p:nvPr/>
        </p:nvSpPr>
        <p:spPr>
          <a:xfrm>
            <a:off x="1402080" y="1322832"/>
            <a:ext cx="469392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9366-83E4-7A44-B44C-21B66A24D96F}"/>
              </a:ext>
            </a:extLst>
          </p:cNvPr>
          <p:cNvCxnSpPr/>
          <p:nvPr/>
        </p:nvCxnSpPr>
        <p:spPr>
          <a:xfrm>
            <a:off x="1395984" y="1597152"/>
            <a:ext cx="467563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B-42BB-674C-B5DD-2B89225F9B43}"/>
              </a:ext>
            </a:extLst>
          </p:cNvPr>
          <p:cNvSpPr txBox="1"/>
          <p:nvPr/>
        </p:nvSpPr>
        <p:spPr>
          <a:xfrm>
            <a:off x="79248" y="1270492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req/s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A7C95-FCBA-4C42-9B65-BD61D8C577FE}"/>
              </a:ext>
            </a:extLst>
          </p:cNvPr>
          <p:cNvCxnSpPr/>
          <p:nvPr/>
        </p:nvCxnSpPr>
        <p:spPr>
          <a:xfrm>
            <a:off x="6004560" y="1682496"/>
            <a:ext cx="0" cy="19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7AED27-8A15-8943-847A-136FE51C5703}"/>
              </a:ext>
            </a:extLst>
          </p:cNvPr>
          <p:cNvCxnSpPr>
            <a:cxnSpLocks/>
          </p:cNvCxnSpPr>
          <p:nvPr/>
        </p:nvCxnSpPr>
        <p:spPr>
          <a:xfrm flipH="1">
            <a:off x="1341120" y="3633216"/>
            <a:ext cx="4882896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08E8A1-B211-8D41-9AB2-DDA0EFCBC47F}"/>
              </a:ext>
            </a:extLst>
          </p:cNvPr>
          <p:cNvSpPr txBox="1"/>
          <p:nvPr/>
        </p:nvSpPr>
        <p:spPr>
          <a:xfrm>
            <a:off x="6156960" y="2137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4631C-BECF-854E-A62D-C21F1843B922}"/>
              </a:ext>
            </a:extLst>
          </p:cNvPr>
          <p:cNvCxnSpPr>
            <a:cxnSpLocks/>
          </p:cNvCxnSpPr>
          <p:nvPr/>
        </p:nvCxnSpPr>
        <p:spPr>
          <a:xfrm>
            <a:off x="5096256" y="6002478"/>
            <a:ext cx="4645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49856-3027-3B42-B06C-13A5F39315A4}"/>
              </a:ext>
            </a:extLst>
          </p:cNvPr>
          <p:cNvCxnSpPr>
            <a:cxnSpLocks/>
          </p:cNvCxnSpPr>
          <p:nvPr/>
        </p:nvCxnSpPr>
        <p:spPr>
          <a:xfrm>
            <a:off x="5541263" y="4224528"/>
            <a:ext cx="1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5C002-7442-E346-AA0A-76B16B220116}"/>
              </a:ext>
            </a:extLst>
          </p:cNvPr>
          <p:cNvCxnSpPr>
            <a:cxnSpLocks/>
          </p:cNvCxnSpPr>
          <p:nvPr/>
        </p:nvCxnSpPr>
        <p:spPr>
          <a:xfrm flipH="1">
            <a:off x="6650736" y="4224528"/>
            <a:ext cx="8488" cy="19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D4443-7462-3A49-AE74-D57819C5326D}"/>
              </a:ext>
            </a:extLst>
          </p:cNvPr>
          <p:cNvCxnSpPr>
            <a:cxnSpLocks/>
          </p:cNvCxnSpPr>
          <p:nvPr/>
        </p:nvCxnSpPr>
        <p:spPr>
          <a:xfrm>
            <a:off x="7741920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A4DB02-1881-AC46-B39D-0B3BDC19531C}"/>
              </a:ext>
            </a:extLst>
          </p:cNvPr>
          <p:cNvCxnSpPr>
            <a:cxnSpLocks/>
          </p:cNvCxnSpPr>
          <p:nvPr/>
        </p:nvCxnSpPr>
        <p:spPr>
          <a:xfrm>
            <a:off x="8851392" y="4962144"/>
            <a:ext cx="0" cy="120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852FE-7D06-5B4C-ACDB-6FA35C5C2C0C}"/>
              </a:ext>
            </a:extLst>
          </p:cNvPr>
          <p:cNvSpPr txBox="1"/>
          <p:nvPr/>
        </p:nvSpPr>
        <p:spPr>
          <a:xfrm>
            <a:off x="5390421" y="6058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C2804C-60FE-104B-B003-FEBE8ACC6142}"/>
              </a:ext>
            </a:extLst>
          </p:cNvPr>
          <p:cNvSpPr txBox="1"/>
          <p:nvPr/>
        </p:nvSpPr>
        <p:spPr>
          <a:xfrm>
            <a:off x="6499895" y="60586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99E2E-9E39-A74D-A22D-1A0B6BEA2F88}"/>
              </a:ext>
            </a:extLst>
          </p:cNvPr>
          <p:cNvCxnSpPr>
            <a:cxnSpLocks/>
          </p:cNvCxnSpPr>
          <p:nvPr/>
        </p:nvCxnSpPr>
        <p:spPr>
          <a:xfrm flipH="1">
            <a:off x="5541264" y="5155430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692B5C-AC43-4647-88BD-AF390EC5229F}"/>
              </a:ext>
            </a:extLst>
          </p:cNvPr>
          <p:cNvCxnSpPr>
            <a:cxnSpLocks/>
          </p:cNvCxnSpPr>
          <p:nvPr/>
        </p:nvCxnSpPr>
        <p:spPr>
          <a:xfrm flipH="1">
            <a:off x="5541264" y="5175504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86C0F6-F145-5944-83E6-C24F40C9221D}"/>
              </a:ext>
            </a:extLst>
          </p:cNvPr>
          <p:cNvSpPr txBox="1"/>
          <p:nvPr/>
        </p:nvSpPr>
        <p:spPr>
          <a:xfrm>
            <a:off x="5005539" y="49707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284357-4FCA-F147-AC56-B5C9484F6E02}"/>
              </a:ext>
            </a:extLst>
          </p:cNvPr>
          <p:cNvCxnSpPr>
            <a:cxnSpLocks/>
          </p:cNvCxnSpPr>
          <p:nvPr/>
        </p:nvCxnSpPr>
        <p:spPr>
          <a:xfrm flipH="1">
            <a:off x="6722072" y="5155429"/>
            <a:ext cx="2129320" cy="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60FD4D-0884-C14B-9B1B-DAA0893A5295}"/>
              </a:ext>
            </a:extLst>
          </p:cNvPr>
          <p:cNvCxnSpPr>
            <a:cxnSpLocks/>
          </p:cNvCxnSpPr>
          <p:nvPr/>
        </p:nvCxnSpPr>
        <p:spPr>
          <a:xfrm flipH="1">
            <a:off x="6659224" y="4308381"/>
            <a:ext cx="1109472" cy="8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208AB-5196-7040-89F2-70F58B72D503}"/>
              </a:ext>
            </a:extLst>
          </p:cNvPr>
          <p:cNvCxnSpPr>
            <a:cxnSpLocks/>
          </p:cNvCxnSpPr>
          <p:nvPr/>
        </p:nvCxnSpPr>
        <p:spPr>
          <a:xfrm flipH="1">
            <a:off x="5541265" y="4267496"/>
            <a:ext cx="1109469" cy="173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3CCD99-D55C-2E45-BADB-AD644793E536}"/>
              </a:ext>
            </a:extLst>
          </p:cNvPr>
          <p:cNvCxnSpPr>
            <a:cxnSpLocks/>
          </p:cNvCxnSpPr>
          <p:nvPr/>
        </p:nvCxnSpPr>
        <p:spPr>
          <a:xfrm flipH="1">
            <a:off x="5541263" y="4224528"/>
            <a:ext cx="11094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11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8DA7451-B074-D44A-A0A7-A10A01EFDC96}"/>
              </a:ext>
            </a:extLst>
          </p:cNvPr>
          <p:cNvSpPr/>
          <p:nvPr/>
        </p:nvSpPr>
        <p:spPr>
          <a:xfrm>
            <a:off x="1572768" y="2068068"/>
            <a:ext cx="2090928" cy="1107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0F17-AD1B-C345-BCAE-C5D42FD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(LIFO)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F88F-CAF3-2143-B4FA-F9671584E3F8}"/>
              </a:ext>
            </a:extLst>
          </p:cNvPr>
          <p:cNvSpPr/>
          <p:nvPr/>
        </p:nvSpPr>
        <p:spPr>
          <a:xfrm>
            <a:off x="7168896" y="210312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31F-C6E8-5C43-AEB5-CFF8B961FB67}"/>
              </a:ext>
            </a:extLst>
          </p:cNvPr>
          <p:cNvSpPr/>
          <p:nvPr/>
        </p:nvSpPr>
        <p:spPr>
          <a:xfrm>
            <a:off x="7284720" y="225247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65106-A024-E748-958B-5C6EBF26D923}"/>
              </a:ext>
            </a:extLst>
          </p:cNvPr>
          <p:cNvSpPr/>
          <p:nvPr/>
        </p:nvSpPr>
        <p:spPr>
          <a:xfrm>
            <a:off x="7284720" y="274167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952E5-61C2-4649-9032-207EC077B23F}"/>
              </a:ext>
            </a:extLst>
          </p:cNvPr>
          <p:cNvSpPr/>
          <p:nvPr/>
        </p:nvSpPr>
        <p:spPr>
          <a:xfrm>
            <a:off x="8522208" y="2106168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51108-CD33-8C4F-87FC-3EA98A2C08A6}"/>
              </a:ext>
            </a:extLst>
          </p:cNvPr>
          <p:cNvSpPr/>
          <p:nvPr/>
        </p:nvSpPr>
        <p:spPr>
          <a:xfrm>
            <a:off x="8638032" y="2255520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64EC3-3B81-D646-A04B-C1505A51AF43}"/>
              </a:ext>
            </a:extLst>
          </p:cNvPr>
          <p:cNvSpPr/>
          <p:nvPr/>
        </p:nvSpPr>
        <p:spPr>
          <a:xfrm>
            <a:off x="8638032" y="27447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CA645-7E96-A24B-9B01-A0BDD7A03723}"/>
              </a:ext>
            </a:extLst>
          </p:cNvPr>
          <p:cNvSpPr/>
          <p:nvPr/>
        </p:nvSpPr>
        <p:spPr>
          <a:xfrm>
            <a:off x="9942576" y="2100072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F64BA-7009-BE44-A0E2-A19FC6D3F8E7}"/>
              </a:ext>
            </a:extLst>
          </p:cNvPr>
          <p:cNvSpPr/>
          <p:nvPr/>
        </p:nvSpPr>
        <p:spPr>
          <a:xfrm>
            <a:off x="10058400" y="2249424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55FF1-FECE-1449-A3DA-A01C87E37602}"/>
              </a:ext>
            </a:extLst>
          </p:cNvPr>
          <p:cNvSpPr/>
          <p:nvPr/>
        </p:nvSpPr>
        <p:spPr>
          <a:xfrm>
            <a:off x="10058400" y="27386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 == 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F0F00-1180-E048-AAC2-2F39F381533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67472" y="2670048"/>
            <a:ext cx="554736" cy="25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0D9148-D774-0946-8418-FF854AFFB24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20784" y="2430780"/>
            <a:ext cx="737616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9D19F-E896-864B-9CB6-993158570EE0}"/>
              </a:ext>
            </a:extLst>
          </p:cNvPr>
          <p:cNvSpPr/>
          <p:nvPr/>
        </p:nvSpPr>
        <p:spPr>
          <a:xfrm>
            <a:off x="5760720" y="3459480"/>
            <a:ext cx="914400" cy="1127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BF144-CF6A-9249-8C21-3898B4824716}"/>
              </a:ext>
            </a:extLst>
          </p:cNvPr>
          <p:cNvSpPr/>
          <p:nvPr/>
        </p:nvSpPr>
        <p:spPr>
          <a:xfrm>
            <a:off x="5876544" y="3608832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value</a:t>
            </a:r>
            <a:br>
              <a:rPr lang="en-US" sz="1000" dirty="0"/>
            </a:br>
            <a:r>
              <a:rPr lang="en-US" sz="1000" dirty="0"/>
              <a:t>(v3)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16AD4-EE6B-A84B-8B55-6632F0EF5E19}"/>
              </a:ext>
            </a:extLst>
          </p:cNvPr>
          <p:cNvSpPr/>
          <p:nvPr/>
        </p:nvSpPr>
        <p:spPr>
          <a:xfrm>
            <a:off x="5876544" y="4098036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CC29E-804B-444D-956B-A02FE72281AF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6559296" y="2667000"/>
            <a:ext cx="609600" cy="16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2E350-9449-494E-BCB2-12F6096CB5CA}"/>
              </a:ext>
            </a:extLst>
          </p:cNvPr>
          <p:cNvSpPr/>
          <p:nvPr/>
        </p:nvSpPr>
        <p:spPr>
          <a:xfrm>
            <a:off x="2630424" y="2301240"/>
            <a:ext cx="682752" cy="362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7A185-0AEF-B843-ADDD-DD6961F4EAA3}"/>
              </a:ext>
            </a:extLst>
          </p:cNvPr>
          <p:cNvSpPr txBox="1"/>
          <p:nvPr/>
        </p:nvSpPr>
        <p:spPr>
          <a:xfrm>
            <a:off x="1918166" y="22632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9C345-598B-9345-BBDF-56E0FB6B50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13176" y="2505457"/>
            <a:ext cx="2447544" cy="15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FBC9F25-6BD3-1241-9FAC-BEDB90AAC565}"/>
              </a:ext>
            </a:extLst>
          </p:cNvPr>
          <p:cNvSpPr/>
          <p:nvPr/>
        </p:nvSpPr>
        <p:spPr>
          <a:xfrm>
            <a:off x="6793992" y="3712464"/>
            <a:ext cx="371856" cy="3108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70C9D5-94CC-0340-AA86-2B61CD98AB9F}"/>
              </a:ext>
            </a:extLst>
          </p:cNvPr>
          <p:cNvSpPr/>
          <p:nvPr/>
        </p:nvSpPr>
        <p:spPr>
          <a:xfrm>
            <a:off x="3840480" y="4224528"/>
            <a:ext cx="682752" cy="36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FE30EB-6609-384E-AAA0-4A97FE6D767C}"/>
              </a:ext>
            </a:extLst>
          </p:cNvPr>
          <p:cNvSpPr txBox="1"/>
          <p:nvPr/>
        </p:nvSpPr>
        <p:spPr>
          <a:xfrm>
            <a:off x="2214072" y="4224528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observedHead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6A41D5-4492-7D4D-AE3E-DBCA10C26C27}"/>
              </a:ext>
            </a:extLst>
          </p:cNvPr>
          <p:cNvCxnSpPr>
            <a:cxnSpLocks/>
            <a:stCxn id="76" idx="3"/>
            <a:endCxn id="24" idx="1"/>
          </p:cNvCxnSpPr>
          <p:nvPr/>
        </p:nvCxnSpPr>
        <p:spPr>
          <a:xfrm flipV="1">
            <a:off x="4523232" y="4023360"/>
            <a:ext cx="1237488" cy="38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D4D9E4-38C3-494E-A827-E2732EBFB041}"/>
              </a:ext>
            </a:extLst>
          </p:cNvPr>
          <p:cNvSpPr txBox="1"/>
          <p:nvPr/>
        </p:nvSpPr>
        <p:spPr>
          <a:xfrm>
            <a:off x="3957528" y="769562"/>
            <a:ext cx="3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Interlocked.</a:t>
            </a:r>
            <a:r>
              <a:rPr lang="en-GB" dirty="0"/>
              <a:t> </a:t>
            </a:r>
            <a:r>
              <a:rPr lang="en-GB" dirty="0" err="1"/>
              <a:t>CompareExchange</a:t>
            </a:r>
            <a:r>
              <a:rPr lang="en-GB" dirty="0"/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56922-08B5-9B4A-AD6B-FF0FEAEC5469}"/>
              </a:ext>
            </a:extLst>
          </p:cNvPr>
          <p:cNvSpPr/>
          <p:nvPr/>
        </p:nvSpPr>
        <p:spPr>
          <a:xfrm>
            <a:off x="7053072" y="890016"/>
            <a:ext cx="408432" cy="15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661FE-6783-E54F-A7FD-F35A179D45BE}"/>
              </a:ext>
            </a:extLst>
          </p:cNvPr>
          <p:cNvCxnSpPr>
            <a:endCxn id="39" idx="0"/>
          </p:cNvCxnSpPr>
          <p:nvPr/>
        </p:nvCxnSpPr>
        <p:spPr>
          <a:xfrm flipH="1">
            <a:off x="2971800" y="1048216"/>
            <a:ext cx="4312920" cy="125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9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2322-B00E-C745-9B52-E8B57586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D883-B601-4048-91C2-76B0EE53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Executors and threads pools on the Java </a:t>
            </a:r>
            <a:r>
              <a:rPr lang="en-US" dirty="0" err="1"/>
              <a:t>plataform</a:t>
            </a:r>
            <a:r>
              <a:rPr lang="en-US" dirty="0"/>
              <a:t>.</a:t>
            </a:r>
          </a:p>
          <a:p>
            <a:r>
              <a:rPr lang="en-US" dirty="0"/>
              <a:t>NIO2 – Asynchronous I/O on the Java platform.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CompletableFutures</a:t>
            </a:r>
            <a:endParaRPr lang="en-US" dirty="0"/>
          </a:p>
          <a:p>
            <a:r>
              <a:rPr lang="en-US" dirty="0"/>
              <a:t>Tasks</a:t>
            </a:r>
          </a:p>
          <a:p>
            <a:r>
              <a:rPr lang="en-US" dirty="0"/>
              <a:t>async-await</a:t>
            </a:r>
          </a:p>
          <a:p>
            <a:r>
              <a:rPr lang="en-US" dirty="0"/>
              <a:t>Asynchronous coordination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asynchronizers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116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96D-3598-AA48-94C1-8A618C9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3A4-E77B-E443-ADF9-E2A4AB28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tasks</a:t>
            </a:r>
            <a:r>
              <a:rPr lang="en-GB" dirty="0"/>
              <a:t>: abstract, discrete units of work – work item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Handling of an incoming HTTP request</a:t>
            </a:r>
          </a:p>
          <a:p>
            <a:pPr lvl="1"/>
            <a:r>
              <a:rPr lang="en-GB" dirty="0"/>
              <a:t>JDBC queries</a:t>
            </a:r>
          </a:p>
          <a:p>
            <a:pPr lvl="1"/>
            <a:r>
              <a:rPr lang="en-GB" dirty="0"/>
              <a:t>Handling the response to an external interaction (e.g., socket read)</a:t>
            </a:r>
          </a:p>
          <a:p>
            <a:pPr lvl="1"/>
            <a:r>
              <a:rPr lang="en-GB" dirty="0"/>
              <a:t>Handling a coordination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7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B793-7072-6D47-8920-4C2467C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0B7A-19BC-BD43-9BAE-32966C1A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distinct thread for each task/unit-of-work than needs to be executed</a:t>
            </a:r>
          </a:p>
          <a:p>
            <a:pPr lvl="1"/>
            <a:r>
              <a:rPr lang="en-US" dirty="0"/>
              <a:t>Lifecycle cost – thread creation and termination cost</a:t>
            </a:r>
          </a:p>
          <a:p>
            <a:pPr lvl="1"/>
            <a:r>
              <a:rPr lang="en-US" dirty="0"/>
              <a:t>Resource cost – E.g. thread’s stack (~ 1Mb)</a:t>
            </a:r>
          </a:p>
          <a:p>
            <a:pPr lvl="1"/>
            <a:r>
              <a:rPr lang="en-US" dirty="0"/>
              <a:t>Scheduling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8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D10-5494-F34C-A111-F5E8D4FD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8402-9EC7-D14E-94D7-CF339B2B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Executor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void run(Runnable)</a:t>
            </a:r>
          </a:p>
          <a:p>
            <a:pPr lvl="1"/>
            <a:endParaRPr lang="en-US" dirty="0"/>
          </a:p>
          <a:p>
            <a:r>
              <a:rPr lang="en-US" dirty="0"/>
              <a:t>“Decouples </a:t>
            </a:r>
            <a:r>
              <a:rPr lang="en-US" b="1" dirty="0"/>
              <a:t>task submission </a:t>
            </a:r>
            <a:r>
              <a:rPr lang="en-US" dirty="0"/>
              <a:t>from </a:t>
            </a:r>
            <a:r>
              <a:rPr lang="en-US" b="1" dirty="0"/>
              <a:t>task execution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02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2962656" y="1505712"/>
            <a:ext cx="5480304" cy="36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Thread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3291840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3797808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4303776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4809744" y="3048000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74976" y="3285744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1425861" y="310107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6358128" y="1897642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6358128" y="2972693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6358128" y="4047744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6641592" y="2263771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6641592" y="333882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4E159-8D08-E544-AE17-5E6ED85BE8FD}"/>
              </a:ext>
            </a:extLst>
          </p:cNvPr>
          <p:cNvSpPr txBox="1"/>
          <p:nvPr/>
        </p:nvSpPr>
        <p:spPr>
          <a:xfrm>
            <a:off x="838200" y="5303520"/>
            <a:ext cx="473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vs. 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Bounded vs unbounded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the bound limit is reached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05B7-3B5B-5E40-8019-9D8465C39B57}"/>
              </a:ext>
            </a:extLst>
          </p:cNvPr>
          <p:cNvSpPr txBox="1"/>
          <p:nvPr/>
        </p:nvSpPr>
        <p:spPr>
          <a:xfrm>
            <a:off x="6513576" y="5303520"/>
            <a:ext cx="473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thread set vs dynamic thread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and maximum number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are threads added or removed</a:t>
            </a:r>
          </a:p>
        </p:txBody>
      </p:sp>
    </p:spTree>
    <p:extLst>
      <p:ext uri="{BB962C8B-B14F-4D97-AF65-F5344CB8AC3E}">
        <p14:creationId xmlns:p14="http://schemas.microsoft.com/office/powerpoint/2010/main" val="14262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0E47-0FE8-0F45-921B-BAA67264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E70B-A5E1-C045-9382-515F081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It is common for an application to have multiple thread pools (i.e. multiple executors)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.NET</a:t>
            </a:r>
          </a:p>
          <a:p>
            <a:pPr lvl="1"/>
            <a:r>
              <a:rPr lang="en-US" dirty="0"/>
              <a:t>The common scenario is for a unique, global, implicit thread pool to be used.</a:t>
            </a:r>
          </a:p>
        </p:txBody>
      </p:sp>
    </p:spTree>
    <p:extLst>
      <p:ext uri="{BB962C8B-B14F-4D97-AF65-F5344CB8AC3E}">
        <p14:creationId xmlns:p14="http://schemas.microsoft.com/office/powerpoint/2010/main" val="852644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E48-D3AC-994F-8DC6-599BC1E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8FCE1-0113-7B44-ADE9-870B0D5130F7}"/>
              </a:ext>
            </a:extLst>
          </p:cNvPr>
          <p:cNvSpPr/>
          <p:nvPr/>
        </p:nvSpPr>
        <p:spPr>
          <a:xfrm>
            <a:off x="3767328" y="2651760"/>
            <a:ext cx="3017520" cy="169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178FE-35A7-C442-A127-BD2733FF4D43}"/>
              </a:ext>
            </a:extLst>
          </p:cNvPr>
          <p:cNvSpPr/>
          <p:nvPr/>
        </p:nvSpPr>
        <p:spPr>
          <a:xfrm>
            <a:off x="408432" y="1676400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413B5-63DE-3248-8233-7B6526FDDEC4}"/>
              </a:ext>
            </a:extLst>
          </p:cNvPr>
          <p:cNvSpPr/>
          <p:nvPr/>
        </p:nvSpPr>
        <p:spPr>
          <a:xfrm>
            <a:off x="408432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469B0-252B-9642-9743-178D699F3DE0}"/>
              </a:ext>
            </a:extLst>
          </p:cNvPr>
          <p:cNvSpPr/>
          <p:nvPr/>
        </p:nvSpPr>
        <p:spPr>
          <a:xfrm>
            <a:off x="408432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A572-4E18-2C43-98E2-11A0EE10C48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55776" y="2164080"/>
            <a:ext cx="2511552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31A6-AA86-6446-AD8A-B309180686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255776" y="3499104"/>
            <a:ext cx="251155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FE8F2D-018A-564D-A027-09757C014FE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255776" y="3499104"/>
            <a:ext cx="2511552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1731A01-99BD-A142-AF97-91B4FBF90D01}"/>
              </a:ext>
            </a:extLst>
          </p:cNvPr>
          <p:cNvSpPr/>
          <p:nvPr/>
        </p:nvSpPr>
        <p:spPr>
          <a:xfrm>
            <a:off x="8723376" y="1676400"/>
            <a:ext cx="847344" cy="975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144F7-39C0-3044-977A-7C64BACCC705}"/>
              </a:ext>
            </a:extLst>
          </p:cNvPr>
          <p:cNvSpPr/>
          <p:nvPr/>
        </p:nvSpPr>
        <p:spPr>
          <a:xfrm>
            <a:off x="8723376" y="3096768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6960C-68A8-B342-B780-5EA928D351FA}"/>
              </a:ext>
            </a:extLst>
          </p:cNvPr>
          <p:cNvSpPr/>
          <p:nvPr/>
        </p:nvSpPr>
        <p:spPr>
          <a:xfrm>
            <a:off x="8723376" y="4474464"/>
            <a:ext cx="847344" cy="975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22D05A-7154-7C42-9103-4BA543EE538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784848" y="2164080"/>
            <a:ext cx="1938528" cy="133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55BE9-8A71-F54B-8DF8-71802D67A8A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784848" y="3499104"/>
            <a:ext cx="193852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90B99-85CF-0745-8FF9-C908414F7C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6784848" y="3499104"/>
            <a:ext cx="193852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DC2-5DDF-4B49-8852-0CD787F6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95A32-78F1-C74B-A9A0-75E396F9F48E}"/>
              </a:ext>
            </a:extLst>
          </p:cNvPr>
          <p:cNvSpPr/>
          <p:nvPr/>
        </p:nvSpPr>
        <p:spPr>
          <a:xfrm>
            <a:off x="7857744" y="3712760"/>
            <a:ext cx="16946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284705A4-F786-2848-96A7-88EB17C47D81}"/>
              </a:ext>
            </a:extLst>
          </p:cNvPr>
          <p:cNvSpPr/>
          <p:nvPr/>
        </p:nvSpPr>
        <p:spPr>
          <a:xfrm rot="16200000">
            <a:off x="4462272" y="2877312"/>
            <a:ext cx="1487424" cy="55168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6C179-4C47-4241-B6F7-DA60023F33E4}"/>
              </a:ext>
            </a:extLst>
          </p:cNvPr>
          <p:cNvCxnSpPr>
            <a:cxnSpLocks/>
          </p:cNvCxnSpPr>
          <p:nvPr/>
        </p:nvCxnSpPr>
        <p:spPr>
          <a:xfrm flipV="1">
            <a:off x="5481828" y="2380488"/>
            <a:ext cx="2375916" cy="3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13743-CF16-2F46-99CA-768567D820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1828" y="3535680"/>
            <a:ext cx="2375916" cy="8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D10813-3435-F341-BE0E-D82D06E056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56560" y="3153156"/>
            <a:ext cx="197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7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D5E-4037-AF46-8A31-9B194FC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BFB76-87FD-454D-BDDB-6377F79DC68A}"/>
              </a:ext>
            </a:extLst>
          </p:cNvPr>
          <p:cNvSpPr/>
          <p:nvPr/>
        </p:nvSpPr>
        <p:spPr>
          <a:xfrm>
            <a:off x="1639824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B5C8CA-4BCD-7A44-B5BA-CEF180DD71FB}"/>
              </a:ext>
            </a:extLst>
          </p:cNvPr>
          <p:cNvSpPr/>
          <p:nvPr/>
        </p:nvSpPr>
        <p:spPr>
          <a:xfrm>
            <a:off x="5026152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F9D3F-D73C-2349-9EDE-6215C59A7210}"/>
              </a:ext>
            </a:extLst>
          </p:cNvPr>
          <p:cNvSpPr/>
          <p:nvPr/>
        </p:nvSpPr>
        <p:spPr>
          <a:xfrm>
            <a:off x="8412480" y="3285744"/>
            <a:ext cx="1652016" cy="151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Terminated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F404C-62A5-3D42-B2A8-2BAD78F1E6B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91840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2AE60-959F-8F4C-A903-A10DDAE5C79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678168" y="4044696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39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BAB3-2ECC-8F48-A305-BC34954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4B506-C3BF-5847-B6FC-20DF61D6845A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9FDBF-1830-6449-BF89-7C630AD0C46F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8AD5C6-2E74-724F-BE73-34C64810FCD2}"/>
              </a:ext>
            </a:extLst>
          </p:cNvPr>
          <p:cNvCxnSpPr>
            <a:endCxn id="6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1CCC4-03E6-C243-976E-BA92C7E1605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39D65-D3B1-2246-B870-FD05E06A28F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9B7D31-44E6-C741-A10C-D0469DF7EE29}"/>
              </a:ext>
            </a:extLst>
          </p:cNvPr>
          <p:cNvSpPr txBox="1"/>
          <p:nvPr/>
        </p:nvSpPr>
        <p:spPr>
          <a:xfrm>
            <a:off x="152400" y="5058190"/>
            <a:ext cx="18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síncrona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C4BB0-9409-CA4B-898B-1C6D252E95E2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60342-5CCB-F848-A162-C0BB42B888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AC2B28-4CE4-6A44-9757-02C291B09997}"/>
              </a:ext>
            </a:extLst>
          </p:cNvPr>
          <p:cNvCxnSpPr/>
          <p:nvPr/>
        </p:nvCxnSpPr>
        <p:spPr>
          <a:xfrm>
            <a:off x="3413760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FEC62-384A-1344-AE91-F74513084590}"/>
              </a:ext>
            </a:extLst>
          </p:cNvPr>
          <p:cNvSpPr/>
          <p:nvPr/>
        </p:nvSpPr>
        <p:spPr>
          <a:xfrm>
            <a:off x="5457416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9820F6-AE7D-FA4A-93CF-301381E2BCB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2864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2CDE09-F69D-6846-9521-8A8A1CC3B51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12864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5252D-CB63-224E-A1F4-E0D83159FB0B}"/>
              </a:ext>
            </a:extLst>
          </p:cNvPr>
          <p:cNvCxnSpPr>
            <a:cxnSpLocks/>
          </p:cNvCxnSpPr>
          <p:nvPr/>
        </p:nvCxnSpPr>
        <p:spPr>
          <a:xfrm>
            <a:off x="3413760" y="2767584"/>
            <a:ext cx="0" cy="157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8E43F-10C7-B74A-B90A-6313AEBF96DC}"/>
              </a:ext>
            </a:extLst>
          </p:cNvPr>
          <p:cNvCxnSpPr/>
          <p:nvPr/>
        </p:nvCxnSpPr>
        <p:spPr>
          <a:xfrm>
            <a:off x="3413760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FDB889-9CB0-7146-82E0-4D2EB1E63039}"/>
              </a:ext>
            </a:extLst>
          </p:cNvPr>
          <p:cNvCxnSpPr>
            <a:cxnSpLocks/>
          </p:cNvCxnSpPr>
          <p:nvPr/>
        </p:nvCxnSpPr>
        <p:spPr>
          <a:xfrm flipH="1">
            <a:off x="3413760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B7DDD-1D06-C74D-962C-F3EB4B12E861}"/>
              </a:ext>
            </a:extLst>
          </p:cNvPr>
          <p:cNvSpPr/>
          <p:nvPr/>
        </p:nvSpPr>
        <p:spPr>
          <a:xfrm>
            <a:off x="4218431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1B848-F0C4-6E43-9CA2-DE8060E33C3A}"/>
              </a:ext>
            </a:extLst>
          </p:cNvPr>
          <p:cNvSpPr/>
          <p:nvPr/>
        </p:nvSpPr>
        <p:spPr>
          <a:xfrm>
            <a:off x="4724399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F8E8D3-546F-2748-92F2-9B0BBFD88DE1}"/>
              </a:ext>
            </a:extLst>
          </p:cNvPr>
          <p:cNvSpPr txBox="1"/>
          <p:nvPr/>
        </p:nvSpPr>
        <p:spPr>
          <a:xfrm>
            <a:off x="2688501" y="5058190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Execução</a:t>
            </a:r>
            <a:r>
              <a:rPr lang="en-US" dirty="0"/>
              <a:t> </a:t>
            </a:r>
            <a:r>
              <a:rPr lang="en-US" dirty="0" err="1"/>
              <a:t>assincrona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482A8-896B-5B41-899A-5D3C42A5625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EA6230-DABC-C043-AA6E-0387B5FB23FA}"/>
              </a:ext>
            </a:extLst>
          </p:cNvPr>
          <p:cNvCxnSpPr/>
          <p:nvPr/>
        </p:nvCxnSpPr>
        <p:spPr>
          <a:xfrm>
            <a:off x="7671759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C32F1-2ECC-E74B-B9CF-86BF44AE6215}"/>
              </a:ext>
            </a:extLst>
          </p:cNvPr>
          <p:cNvSpPr/>
          <p:nvPr/>
        </p:nvSpPr>
        <p:spPr>
          <a:xfrm>
            <a:off x="9715415" y="3066288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590074-9773-F443-8E4E-444BA4BA666D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70863" y="3066288"/>
            <a:ext cx="109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EB1BE-3C96-C44E-9004-E040F7DF28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870863" y="4066032"/>
            <a:ext cx="1170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0F0DEB-B9BC-9E46-8F7E-69829403D16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71759" y="2767584"/>
            <a:ext cx="0" cy="183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01BE87-F6A7-174F-90B0-F79632721F01}"/>
              </a:ext>
            </a:extLst>
          </p:cNvPr>
          <p:cNvCxnSpPr/>
          <p:nvPr/>
        </p:nvCxnSpPr>
        <p:spPr>
          <a:xfrm>
            <a:off x="7671759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6C72A6-3E15-134B-8142-BF606F8E5798}"/>
              </a:ext>
            </a:extLst>
          </p:cNvPr>
          <p:cNvCxnSpPr>
            <a:cxnSpLocks/>
          </p:cNvCxnSpPr>
          <p:nvPr/>
        </p:nvCxnSpPr>
        <p:spPr>
          <a:xfrm flipH="1">
            <a:off x="7671759" y="276758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E4EBE-7CF1-6547-9F5C-7FFFD57007D1}"/>
              </a:ext>
            </a:extLst>
          </p:cNvPr>
          <p:cNvSpPr/>
          <p:nvPr/>
        </p:nvSpPr>
        <p:spPr>
          <a:xfrm>
            <a:off x="8476430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E8BE2D-01D0-EB47-B6B6-2FAAA795BD7C}"/>
              </a:ext>
            </a:extLst>
          </p:cNvPr>
          <p:cNvSpPr/>
          <p:nvPr/>
        </p:nvSpPr>
        <p:spPr>
          <a:xfrm>
            <a:off x="8982398" y="2487168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0EE1F-A409-A44A-BFA2-0783A1807562}"/>
              </a:ext>
            </a:extLst>
          </p:cNvPr>
          <p:cNvSpPr txBox="1"/>
          <p:nvPr/>
        </p:nvSpPr>
        <p:spPr>
          <a:xfrm>
            <a:off x="10113152" y="408238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043CDC-01A7-CF47-8937-8D41A80AAB62}"/>
              </a:ext>
            </a:extLst>
          </p:cNvPr>
          <p:cNvSpPr/>
          <p:nvPr/>
        </p:nvSpPr>
        <p:spPr>
          <a:xfrm>
            <a:off x="7516311" y="4598766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7CD18-21F7-864B-B034-9010239AC0F4}"/>
              </a:ext>
            </a:extLst>
          </p:cNvPr>
          <p:cNvSpPr txBox="1"/>
          <p:nvPr/>
        </p:nvSpPr>
        <p:spPr>
          <a:xfrm>
            <a:off x="7891215" y="2914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513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A80-10AD-1344-B0DA-07E2D0A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11501-459B-0746-ACB5-269277AF5AA6}"/>
              </a:ext>
            </a:extLst>
          </p:cNvPr>
          <p:cNvSpPr/>
          <p:nvPr/>
        </p:nvSpPr>
        <p:spPr>
          <a:xfrm>
            <a:off x="1267968" y="1438655"/>
            <a:ext cx="7772400" cy="409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/>
              <a:t>CompletionService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602D5-10D1-7D4E-9F5F-3790CCF8FC96}"/>
              </a:ext>
            </a:extLst>
          </p:cNvPr>
          <p:cNvSpPr/>
          <p:nvPr/>
        </p:nvSpPr>
        <p:spPr>
          <a:xfrm>
            <a:off x="1597152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85273-A240-CD4D-A317-1485573C5A5F}"/>
              </a:ext>
            </a:extLst>
          </p:cNvPr>
          <p:cNvSpPr/>
          <p:nvPr/>
        </p:nvSpPr>
        <p:spPr>
          <a:xfrm>
            <a:off x="2103120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8DA45-8B77-FC42-BCAE-7152650624FC}"/>
              </a:ext>
            </a:extLst>
          </p:cNvPr>
          <p:cNvSpPr/>
          <p:nvPr/>
        </p:nvSpPr>
        <p:spPr>
          <a:xfrm>
            <a:off x="2609088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0A64-1CC8-5C4B-BD1B-C7D7A5CDF316}"/>
              </a:ext>
            </a:extLst>
          </p:cNvPr>
          <p:cNvSpPr/>
          <p:nvPr/>
        </p:nvSpPr>
        <p:spPr>
          <a:xfrm>
            <a:off x="3115056" y="2980944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366DB7-8CC6-7C44-ABF4-4CC1D602E2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80288" y="3218688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C5C47-45E7-5D43-A6A5-D17CB6196775}"/>
              </a:ext>
            </a:extLst>
          </p:cNvPr>
          <p:cNvSpPr txBox="1"/>
          <p:nvPr/>
        </p:nvSpPr>
        <p:spPr>
          <a:xfrm>
            <a:off x="209709" y="27835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5EAD2-0D04-C24F-BE96-7DEB44C71D75}"/>
              </a:ext>
            </a:extLst>
          </p:cNvPr>
          <p:cNvSpPr/>
          <p:nvPr/>
        </p:nvSpPr>
        <p:spPr>
          <a:xfrm>
            <a:off x="4663440" y="1830586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6D53C-9EE4-8C41-8E81-B0CFCB763190}"/>
              </a:ext>
            </a:extLst>
          </p:cNvPr>
          <p:cNvSpPr/>
          <p:nvPr/>
        </p:nvSpPr>
        <p:spPr>
          <a:xfrm>
            <a:off x="4663440" y="2905637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7C69-EC54-D847-A179-4383B7357A80}"/>
              </a:ext>
            </a:extLst>
          </p:cNvPr>
          <p:cNvSpPr/>
          <p:nvPr/>
        </p:nvSpPr>
        <p:spPr>
          <a:xfrm>
            <a:off x="4663440" y="3980688"/>
            <a:ext cx="1072896" cy="912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B72ED-FA92-8B48-AE2D-19E5ECABEB3F}"/>
              </a:ext>
            </a:extLst>
          </p:cNvPr>
          <p:cNvSpPr/>
          <p:nvPr/>
        </p:nvSpPr>
        <p:spPr>
          <a:xfrm>
            <a:off x="4946904" y="2196715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B37B93-FF59-3D49-882E-6DE9729E3FBB}"/>
              </a:ext>
            </a:extLst>
          </p:cNvPr>
          <p:cNvSpPr/>
          <p:nvPr/>
        </p:nvSpPr>
        <p:spPr>
          <a:xfrm>
            <a:off x="4946904" y="3271766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5B30B-CC3D-B642-AB3F-468E915735F3}"/>
              </a:ext>
            </a:extLst>
          </p:cNvPr>
          <p:cNvSpPr/>
          <p:nvPr/>
        </p:nvSpPr>
        <p:spPr>
          <a:xfrm>
            <a:off x="6464609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BBA7E8-EE06-1A49-B794-0BFACE1912B4}"/>
              </a:ext>
            </a:extLst>
          </p:cNvPr>
          <p:cNvSpPr/>
          <p:nvPr/>
        </p:nvSpPr>
        <p:spPr>
          <a:xfrm>
            <a:off x="6970577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9A251-1548-B840-86FA-23C61D06FA55}"/>
              </a:ext>
            </a:extLst>
          </p:cNvPr>
          <p:cNvSpPr/>
          <p:nvPr/>
        </p:nvSpPr>
        <p:spPr>
          <a:xfrm>
            <a:off x="7476545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72E41-D3BF-5E46-9547-43EE53867976}"/>
              </a:ext>
            </a:extLst>
          </p:cNvPr>
          <p:cNvSpPr/>
          <p:nvPr/>
        </p:nvSpPr>
        <p:spPr>
          <a:xfrm>
            <a:off x="7982513" y="2953512"/>
            <a:ext cx="505968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65610-AFB8-4F47-88DA-ECC755D88E85}"/>
              </a:ext>
            </a:extLst>
          </p:cNvPr>
          <p:cNvSpPr txBox="1"/>
          <p:nvPr/>
        </p:nvSpPr>
        <p:spPr>
          <a:xfrm>
            <a:off x="9111908" y="2831807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poll/take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5193E5-3430-0B41-B4AD-5CC41C400FE3}"/>
              </a:ext>
            </a:extLst>
          </p:cNvPr>
          <p:cNvCxnSpPr>
            <a:cxnSpLocks/>
          </p:cNvCxnSpPr>
          <p:nvPr/>
        </p:nvCxnSpPr>
        <p:spPr>
          <a:xfrm>
            <a:off x="8488481" y="3191256"/>
            <a:ext cx="81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13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71C0-237E-7E49-A99B-91859E9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7D7-24A8-3E44-83BB-4A6B10BA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IO 2 (“new new IO”)</a:t>
            </a:r>
          </a:p>
          <a:p>
            <a:r>
              <a:rPr lang="en-US" dirty="0"/>
              <a:t>Ability to perform I/O operations asynchronously</a:t>
            </a:r>
          </a:p>
          <a:p>
            <a:r>
              <a:rPr lang="en-US" dirty="0"/>
              <a:t>Asynchronous channels</a:t>
            </a:r>
          </a:p>
          <a:p>
            <a:pPr lvl="1"/>
            <a:r>
              <a:rPr lang="en-US" dirty="0"/>
              <a:t>socket I/O operation</a:t>
            </a:r>
          </a:p>
          <a:p>
            <a:pPr lvl="1"/>
            <a:r>
              <a:rPr lang="en-US" dirty="0"/>
              <a:t>file system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893025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D67-B60F-8C44-9DF1-1A57BCC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AsynchronousSocketChannel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0B2D-1148-444D-B95E-4547311C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73607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BE4-444F-8243-92BA-DDDC16D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FA9FE-A307-C843-B497-D06D994235F7}"/>
              </a:ext>
            </a:extLst>
          </p:cNvPr>
          <p:cNvSpPr/>
          <p:nvPr/>
        </p:nvSpPr>
        <p:spPr>
          <a:xfrm>
            <a:off x="2718816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31554-DD1B-C84F-8DAE-750CA34FF6AB}"/>
              </a:ext>
            </a:extLst>
          </p:cNvPr>
          <p:cNvSpPr/>
          <p:nvPr/>
        </p:nvSpPr>
        <p:spPr>
          <a:xfrm>
            <a:off x="3334512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80F5-8205-8D4E-BF5F-184B74B4E049}"/>
              </a:ext>
            </a:extLst>
          </p:cNvPr>
          <p:cNvSpPr/>
          <p:nvPr/>
        </p:nvSpPr>
        <p:spPr>
          <a:xfrm>
            <a:off x="3950208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79BE8-1A9D-D34C-A10C-574C407F7FFE}"/>
              </a:ext>
            </a:extLst>
          </p:cNvPr>
          <p:cNvSpPr/>
          <p:nvPr/>
        </p:nvSpPr>
        <p:spPr>
          <a:xfrm>
            <a:off x="4565904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9525-3702-BD4D-91F5-73F1A1FD068E}"/>
              </a:ext>
            </a:extLst>
          </p:cNvPr>
          <p:cNvSpPr/>
          <p:nvPr/>
        </p:nvSpPr>
        <p:spPr>
          <a:xfrm>
            <a:off x="5181600" y="2706624"/>
            <a:ext cx="615696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E6EB-365D-F641-8133-6A93C5B8D3AB}"/>
              </a:ext>
            </a:extLst>
          </p:cNvPr>
          <p:cNvSpPr/>
          <p:nvPr/>
        </p:nvSpPr>
        <p:spPr>
          <a:xfrm>
            <a:off x="5797296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B49AD-0678-2F4E-BAC8-D15434F9A82A}"/>
              </a:ext>
            </a:extLst>
          </p:cNvPr>
          <p:cNvSpPr/>
          <p:nvPr/>
        </p:nvSpPr>
        <p:spPr>
          <a:xfrm>
            <a:off x="6412992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93960-C7D5-164A-B5BC-D44CAC8BAE09}"/>
              </a:ext>
            </a:extLst>
          </p:cNvPr>
          <p:cNvSpPr/>
          <p:nvPr/>
        </p:nvSpPr>
        <p:spPr>
          <a:xfrm>
            <a:off x="7028688" y="2706624"/>
            <a:ext cx="61569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774F3-880F-B74F-8C10-5BF35C699978}"/>
              </a:ext>
            </a:extLst>
          </p:cNvPr>
          <p:cNvSpPr txBox="1"/>
          <p:nvPr/>
        </p:nvSpPr>
        <p:spPr>
          <a:xfrm>
            <a:off x="1895856" y="4596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A33B8-2F27-EC40-9A7B-2CAA4C5804F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368101" y="3285744"/>
            <a:ext cx="3774389" cy="13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A4906B-2922-DD40-821D-A26B67C3D340}"/>
              </a:ext>
            </a:extLst>
          </p:cNvPr>
          <p:cNvSpPr txBox="1"/>
          <p:nvPr/>
        </p:nvSpPr>
        <p:spPr>
          <a:xfrm>
            <a:off x="7126224" y="44927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11041-3ED2-634B-9A4D-1FF10EB4A0D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428551" y="3285744"/>
            <a:ext cx="523681" cy="12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F0509-8E9A-8D4F-95C9-6A53A2491144}"/>
              </a:ext>
            </a:extLst>
          </p:cNvPr>
          <p:cNvSpPr/>
          <p:nvPr/>
        </p:nvSpPr>
        <p:spPr>
          <a:xfrm>
            <a:off x="7644384" y="2706624"/>
            <a:ext cx="615696" cy="57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DC601-34FA-CB47-B9EC-17E3C85237E5}"/>
              </a:ext>
            </a:extLst>
          </p:cNvPr>
          <p:cNvSpPr txBox="1"/>
          <p:nvPr/>
        </p:nvSpPr>
        <p:spPr>
          <a:xfrm>
            <a:off x="1895856" y="12580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1CA93-6F84-D340-B4EF-35933D19A724}"/>
              </a:ext>
            </a:extLst>
          </p:cNvPr>
          <p:cNvSpPr txBox="1"/>
          <p:nvPr/>
        </p:nvSpPr>
        <p:spPr>
          <a:xfrm>
            <a:off x="7133469" y="12580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5C89F-AB9D-DE45-B3C4-83A7465961E9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368101" y="1627336"/>
            <a:ext cx="658563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923F6-8BED-DF4B-9E0B-A522044D868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6105144" y="1627336"/>
            <a:ext cx="1330652" cy="10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ACA8AB6-E053-7E4E-912F-B8B98329D80C}"/>
              </a:ext>
            </a:extLst>
          </p:cNvPr>
          <p:cNvSpPr/>
          <p:nvPr/>
        </p:nvSpPr>
        <p:spPr>
          <a:xfrm>
            <a:off x="9590732" y="224942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75870A-74BC-134B-A2A9-41074B6F0B2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389308" y="1442670"/>
            <a:ext cx="0" cy="80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20727B9-2EC9-6943-9CA6-FB5BC1126632}"/>
              </a:ext>
            </a:extLst>
          </p:cNvPr>
          <p:cNvSpPr/>
          <p:nvPr/>
        </p:nvSpPr>
        <p:spPr>
          <a:xfrm>
            <a:off x="9629793" y="3941064"/>
            <a:ext cx="1597152" cy="107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B0CF986-12C1-3D47-87E3-20B07346E4F3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rot="16200000" flipH="1">
            <a:off x="9379925" y="3615357"/>
            <a:ext cx="928468" cy="3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7E50D0-1B8D-2B44-A446-68E67FAE0045}"/>
              </a:ext>
            </a:extLst>
          </p:cNvPr>
          <p:cNvSpPr txBox="1"/>
          <p:nvPr/>
        </p:nvSpPr>
        <p:spPr>
          <a:xfrm>
            <a:off x="9103027" y="3450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F3AA0B1-0D39-BA4B-BACC-BBAD8D645389}"/>
              </a:ext>
            </a:extLst>
          </p:cNvPr>
          <p:cNvCxnSpPr>
            <a:cxnSpLocks/>
            <a:stCxn id="36" idx="7"/>
            <a:endCxn id="32" idx="5"/>
          </p:cNvCxnSpPr>
          <p:nvPr/>
        </p:nvCxnSpPr>
        <p:spPr>
          <a:xfrm rot="16200000" flipV="1">
            <a:off x="10509284" y="3615357"/>
            <a:ext cx="928468" cy="3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A1156F-754C-ED41-B7F0-EEDA3E979010}"/>
              </a:ext>
            </a:extLst>
          </p:cNvPr>
          <p:cNvSpPr txBox="1"/>
          <p:nvPr/>
        </p:nvSpPr>
        <p:spPr>
          <a:xfrm>
            <a:off x="11051473" y="3429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A4E881-1C47-2B41-B9E3-B1F6EA5C49FA}"/>
              </a:ext>
            </a:extLst>
          </p:cNvPr>
          <p:cNvSpPr/>
          <p:nvPr/>
        </p:nvSpPr>
        <p:spPr>
          <a:xfrm>
            <a:off x="704088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  <a:br>
              <a:rPr lang="en-US" dirty="0"/>
            </a:br>
            <a:r>
              <a:rPr lang="en-US" dirty="0" err="1"/>
              <a:t>SocketChannel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AF801-7AB5-F043-A49C-CBE7820B387A}"/>
              </a:ext>
            </a:extLst>
          </p:cNvPr>
          <p:cNvSpPr/>
          <p:nvPr/>
        </p:nvSpPr>
        <p:spPr>
          <a:xfrm>
            <a:off x="3794760" y="5327904"/>
            <a:ext cx="1822704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C30B-C34B-CC45-B65F-6A9E2F8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D83EE3-4F9F-184A-A82E-A4EA17CA087E}"/>
              </a:ext>
            </a:extLst>
          </p:cNvPr>
          <p:cNvCxnSpPr/>
          <p:nvPr/>
        </p:nvCxnSpPr>
        <p:spPr>
          <a:xfrm>
            <a:off x="920496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9BB8639-3EF0-5249-8DAA-86E44CC69B9E}"/>
              </a:ext>
            </a:extLst>
          </p:cNvPr>
          <p:cNvSpPr/>
          <p:nvPr/>
        </p:nvSpPr>
        <p:spPr>
          <a:xfrm>
            <a:off x="1414272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D25B62-C699-D34A-8464-846ADDA2E7F4}"/>
              </a:ext>
            </a:extLst>
          </p:cNvPr>
          <p:cNvCxnSpPr>
            <a:endCxn id="5" idx="0"/>
          </p:cNvCxnSpPr>
          <p:nvPr/>
        </p:nvCxnSpPr>
        <p:spPr>
          <a:xfrm>
            <a:off x="920496" y="264566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51D74-0CA2-9245-8029-D6C8BAB7406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0496" y="364540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D33D-3139-9041-ADD5-64305137CEC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20496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D3840A-BB10-D643-B3A9-073DCF75B0BE}"/>
              </a:ext>
            </a:extLst>
          </p:cNvPr>
          <p:cNvSpPr/>
          <p:nvPr/>
        </p:nvSpPr>
        <p:spPr>
          <a:xfrm>
            <a:off x="765048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1FB78-2C0A-3747-8D70-95B8F8811B2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0496" y="3645408"/>
            <a:ext cx="0" cy="2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9F5111-A0CC-1E4D-87C2-FC1AF6FECA8C}"/>
              </a:ext>
            </a:extLst>
          </p:cNvPr>
          <p:cNvSpPr txBox="1"/>
          <p:nvPr/>
        </p:nvSpPr>
        <p:spPr>
          <a:xfrm>
            <a:off x="1102083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8DD4A-B4A4-A04D-8305-30410CB66A00}"/>
              </a:ext>
            </a:extLst>
          </p:cNvPr>
          <p:cNvCxnSpPr/>
          <p:nvPr/>
        </p:nvCxnSpPr>
        <p:spPr>
          <a:xfrm>
            <a:off x="4322064" y="1475232"/>
            <a:ext cx="0" cy="117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6F532-2F76-7444-BA47-B77C3866CAA8}"/>
              </a:ext>
            </a:extLst>
          </p:cNvPr>
          <p:cNvSpPr/>
          <p:nvPr/>
        </p:nvSpPr>
        <p:spPr>
          <a:xfrm>
            <a:off x="5388864" y="2645664"/>
            <a:ext cx="310896" cy="99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75137-8832-5142-A362-5C2C79FA6DDE}"/>
              </a:ext>
            </a:extLst>
          </p:cNvPr>
          <p:cNvCxnSpPr>
            <a:cxnSpLocks/>
          </p:cNvCxnSpPr>
          <p:nvPr/>
        </p:nvCxnSpPr>
        <p:spPr>
          <a:xfrm>
            <a:off x="4325112" y="26578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B7018-9CAA-3343-B2B4-0E8A06F36D8A}"/>
              </a:ext>
            </a:extLst>
          </p:cNvPr>
          <p:cNvCxnSpPr>
            <a:cxnSpLocks/>
          </p:cNvCxnSpPr>
          <p:nvPr/>
        </p:nvCxnSpPr>
        <p:spPr>
          <a:xfrm flipH="1">
            <a:off x="4320771" y="281025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58940-6768-9F48-B4F0-69EB8102D45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22064" y="4432089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733A0-F7DE-3A4C-8847-E87F98A0F0ED}"/>
              </a:ext>
            </a:extLst>
          </p:cNvPr>
          <p:cNvSpPr/>
          <p:nvPr/>
        </p:nvSpPr>
        <p:spPr>
          <a:xfrm>
            <a:off x="4166616" y="3859514"/>
            <a:ext cx="310896" cy="57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301C2-DD64-334D-A13E-91B67E6BED0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2064" y="2810256"/>
            <a:ext cx="0" cy="104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C2840-E767-5E4A-81D0-2A4A4FF20A5A}"/>
              </a:ext>
            </a:extLst>
          </p:cNvPr>
          <p:cNvSpPr txBox="1"/>
          <p:nvPr/>
        </p:nvSpPr>
        <p:spPr>
          <a:xfrm>
            <a:off x="4503651" y="372101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66460</TotalTime>
  <Words>4858</Words>
  <Application>Microsoft Macintosh PowerPoint</Application>
  <PresentationFormat>Widescreen</PresentationFormat>
  <Paragraphs>1493</Paragraphs>
  <Slides>119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4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  <vt:lpstr>Java Memory Model</vt:lpstr>
      <vt:lpstr>PowerPoint Presentation</vt:lpstr>
      <vt:lpstr>Sequential Consistency</vt:lpstr>
      <vt:lpstr>PowerPoint Presentation</vt:lpstr>
      <vt:lpstr>JMM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</vt:lpstr>
      <vt:lpstr>PowerPoint Presentation</vt:lpstr>
      <vt:lpstr>PowerPoint Presentation</vt:lpstr>
      <vt:lpstr>Stack (LIFO)</vt:lpstr>
      <vt:lpstr>Queue (FIFO)</vt:lpstr>
      <vt:lpstr>Queue (FIFO)</vt:lpstr>
      <vt:lpstr>Queue (FIFO)</vt:lpstr>
      <vt:lpstr>PowerPoint Presentation</vt:lpstr>
      <vt:lpstr>PowerPoint Presentation</vt:lpstr>
      <vt:lpstr>Problems</vt:lpstr>
      <vt:lpstr>.NET Memory Model</vt:lpstr>
      <vt:lpstr>PowerPoint Presentation</vt:lpstr>
      <vt:lpstr>PowerPoint Presentation</vt:lpstr>
      <vt:lpstr>PowerPoint Presentation</vt:lpstr>
      <vt:lpstr>PowerPoint Presentation</vt:lpstr>
      <vt:lpstr>Stack (LIFO)</vt:lpstr>
      <vt:lpstr>Asynchronous Programming</vt:lpstr>
      <vt:lpstr>Task</vt:lpstr>
      <vt:lpstr>Option</vt:lpstr>
      <vt:lpstr>Executor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NIO2</vt:lpstr>
      <vt:lpstr>AsynchronousSocketChannel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</vt:lpstr>
      <vt:lpstr>PowerPoint Presentation</vt:lpstr>
      <vt:lpstr>PowerPoint Presentation</vt:lpstr>
      <vt:lpstr>PowerPoint Presentation</vt:lpstr>
      <vt:lpstr>Futures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442</cp:revision>
  <dcterms:created xsi:type="dcterms:W3CDTF">2020-09-26T13:47:30Z</dcterms:created>
  <dcterms:modified xsi:type="dcterms:W3CDTF">2021-06-14T20:42:35Z</dcterms:modified>
</cp:coreProperties>
</file>