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3"/>
    <p:restoredTop sz="92435"/>
  </p:normalViewPr>
  <p:slideViewPr>
    <p:cSldViewPr snapToGrid="0" snapToObjects="1">
      <p:cViewPr varScale="1">
        <p:scale>
          <a:sx n="209" d="100"/>
          <a:sy n="209" d="100"/>
        </p:scale>
        <p:origin x="1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55008</TotalTime>
  <Words>2946</Words>
  <Application>Microsoft Macintosh PowerPoint</Application>
  <PresentationFormat>Widescreen</PresentationFormat>
  <Paragraphs>902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339</cp:revision>
  <dcterms:created xsi:type="dcterms:W3CDTF">2020-09-26T13:47:30Z</dcterms:created>
  <dcterms:modified xsi:type="dcterms:W3CDTF">2021-04-06T19:40:00Z</dcterms:modified>
</cp:coreProperties>
</file>