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4" r:id="rId57"/>
    <p:sldId id="433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8" r:id="rId71"/>
    <p:sldId id="449" r:id="rId72"/>
    <p:sldId id="450" r:id="rId73"/>
    <p:sldId id="451" r:id="rId74"/>
    <p:sldId id="453" r:id="rId75"/>
    <p:sldId id="452" r:id="rId76"/>
    <p:sldId id="454" r:id="rId77"/>
    <p:sldId id="458" r:id="rId78"/>
    <p:sldId id="455" r:id="rId79"/>
    <p:sldId id="456" r:id="rId80"/>
    <p:sldId id="457" r:id="rId81"/>
    <p:sldId id="459" r:id="rId82"/>
    <p:sldId id="460" r:id="rId83"/>
    <p:sldId id="461" r:id="rId84"/>
    <p:sldId id="462" r:id="rId85"/>
    <p:sldId id="463" r:id="rId86"/>
    <p:sldId id="464" r:id="rId87"/>
    <p:sldId id="465" r:id="rId88"/>
    <p:sldId id="466" r:id="rId89"/>
    <p:sldId id="467" r:id="rId90"/>
    <p:sldId id="468" r:id="rId91"/>
    <p:sldId id="469" r:id="rId92"/>
    <p:sldId id="470" r:id="rId93"/>
    <p:sldId id="471" r:id="rId94"/>
    <p:sldId id="472" r:id="rId95"/>
    <p:sldId id="474" r:id="rId96"/>
    <p:sldId id="475" r:id="rId97"/>
    <p:sldId id="478" r:id="rId98"/>
    <p:sldId id="479" r:id="rId99"/>
    <p:sldId id="476" r:id="rId100"/>
    <p:sldId id="477" r:id="rId101"/>
    <p:sldId id="480" r:id="rId102"/>
    <p:sldId id="481" r:id="rId103"/>
    <p:sldId id="482" r:id="rId104"/>
    <p:sldId id="483" r:id="rId105"/>
    <p:sldId id="484" r:id="rId106"/>
    <p:sldId id="485" r:id="rId107"/>
    <p:sldId id="486" r:id="rId108"/>
    <p:sldId id="487" r:id="rId109"/>
    <p:sldId id="489" r:id="rId110"/>
    <p:sldId id="490" r:id="rId111"/>
    <p:sldId id="491" r:id="rId112"/>
    <p:sldId id="488" r:id="rId11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FE2AD-8A96-3446-B142-088D526FECCD}">
          <p14:sldIdLst>
            <p14:sldId id="256"/>
            <p14:sldId id="257"/>
            <p14:sldId id="262"/>
            <p14:sldId id="403"/>
            <p14:sldId id="265"/>
            <p14:sldId id="259"/>
            <p14:sldId id="266"/>
            <p14:sldId id="267"/>
            <p14:sldId id="269"/>
            <p14:sldId id="404"/>
            <p14:sldId id="405"/>
            <p14:sldId id="270"/>
            <p14:sldId id="271"/>
            <p14:sldId id="272"/>
            <p14:sldId id="273"/>
            <p14:sldId id="261"/>
            <p14:sldId id="268"/>
            <p14:sldId id="274"/>
            <p14:sldId id="295"/>
            <p14:sldId id="296"/>
            <p14:sldId id="278"/>
            <p14:sldId id="275"/>
            <p14:sldId id="298"/>
            <p14:sldId id="297"/>
            <p14:sldId id="276"/>
            <p14:sldId id="277"/>
            <p14:sldId id="406"/>
            <p14:sldId id="410"/>
            <p14:sldId id="294"/>
            <p14:sldId id="407"/>
            <p14:sldId id="411"/>
            <p14:sldId id="412"/>
            <p14:sldId id="308"/>
            <p14:sldId id="408"/>
            <p14:sldId id="413"/>
            <p14:sldId id="409"/>
            <p14:sldId id="414"/>
            <p14:sldId id="415"/>
            <p14:sldId id="420"/>
            <p14:sldId id="421"/>
            <p14:sldId id="422"/>
            <p14:sldId id="423"/>
            <p14:sldId id="424"/>
            <p14:sldId id="425"/>
            <p14:sldId id="419"/>
            <p14:sldId id="416"/>
            <p14:sldId id="417"/>
            <p14:sldId id="418"/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3"/>
            <p14:sldId id="452"/>
            <p14:sldId id="454"/>
            <p14:sldId id="458"/>
            <p14:sldId id="455"/>
            <p14:sldId id="456"/>
            <p14:sldId id="457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4"/>
            <p14:sldId id="475"/>
            <p14:sldId id="478"/>
            <p14:sldId id="479"/>
            <p14:sldId id="476"/>
            <p14:sldId id="477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9"/>
            <p14:sldId id="490"/>
            <p14:sldId id="491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/>
    <p:restoredTop sz="92277"/>
  </p:normalViewPr>
  <p:slideViewPr>
    <p:cSldViewPr snapToGrid="0" snapToObjects="1">
      <p:cViewPr varScale="1">
        <p:scale>
          <a:sx n="209" d="100"/>
          <a:sy n="209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1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45B-23B3-F943-88C8-9B8299C3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1609-51B6-D741-BE62-11415A4A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first() throws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latch =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withThreadPool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Executors.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newSingleThreadExecutor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(group);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("about to start the connect operation...");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socketChannel.connect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InetSocketAddress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80), null,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CompletionHandler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&lt;Void, Void&gt;()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completed(Void result,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success");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failed(Throwable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failure {}",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exc.getMessage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latch.await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78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816608" y="1072896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1816608" y="1798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1816608" y="2560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1816608" y="3322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816608" y="4084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828544" y="1627632"/>
            <a:ext cx="0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28544" y="2353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182AC-AEEF-D641-B458-4057393AF7D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8544" y="3115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4AE031B-E704-5546-9570-154C4AC8560D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2183892" y="2470404"/>
            <a:ext cx="277368" cy="1011936"/>
          </a:xfrm>
          <a:prstGeom prst="bentConnector4">
            <a:avLst>
              <a:gd name="adj1" fmla="val -23077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BAD8E-EECB-914F-8EC3-1DEC8BF356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28544" y="3877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D9FC446-556F-E347-AEF8-414A3FCBE3FA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5400000" flipH="1">
            <a:off x="1802892" y="3613404"/>
            <a:ext cx="1039368" cy="1011936"/>
          </a:xfrm>
          <a:prstGeom prst="bentConnector4">
            <a:avLst>
              <a:gd name="adj1" fmla="val -21994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042416" y="3599688"/>
            <a:ext cx="2798064" cy="2033016"/>
          </a:xfrm>
          <a:prstGeom prst="bentConnector3">
            <a:avLst>
              <a:gd name="adj1" fmla="val -8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38784" y="554736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856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091184" y="1048512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3429000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5955794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8382002" y="1048512"/>
            <a:ext cx="1261870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0232134" y="1048512"/>
            <a:ext cx="1347216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40936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0936" y="1603248"/>
            <a:ext cx="0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>
            <a:off x="9643872" y="1325880"/>
            <a:ext cx="1005840" cy="1825752"/>
          </a:xfrm>
          <a:prstGeom prst="bentConnector3">
            <a:avLst>
              <a:gd name="adj1" fmla="val 318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3360" y="530352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DC9283F-2763-8443-9550-851D61A1577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981456" y="896112"/>
            <a:ext cx="414528" cy="182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3D6E2B-96D9-DD49-A7A5-6644886CC821}"/>
              </a:ext>
            </a:extLst>
          </p:cNvPr>
          <p:cNvCxnSpPr>
            <a:cxnSpLocks/>
          </p:cNvCxnSpPr>
          <p:nvPr/>
        </p:nvCxnSpPr>
        <p:spPr>
          <a:xfrm>
            <a:off x="6967730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E7BB0-3A03-594E-B037-344FD43B919B}"/>
              </a:ext>
            </a:extLst>
          </p:cNvPr>
          <p:cNvCxnSpPr>
            <a:cxnSpLocks/>
          </p:cNvCxnSpPr>
          <p:nvPr/>
        </p:nvCxnSpPr>
        <p:spPr>
          <a:xfrm>
            <a:off x="6967730" y="160858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0646F3-5271-4046-93D1-64E4B3420E33}"/>
              </a:ext>
            </a:extLst>
          </p:cNvPr>
          <p:cNvCxnSpPr>
            <a:cxnSpLocks/>
          </p:cNvCxnSpPr>
          <p:nvPr/>
        </p:nvCxnSpPr>
        <p:spPr>
          <a:xfrm>
            <a:off x="9012937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BED1EC-2149-1F49-AD1B-BCA33FA2F94C}"/>
              </a:ext>
            </a:extLst>
          </p:cNvPr>
          <p:cNvCxnSpPr>
            <a:cxnSpLocks/>
          </p:cNvCxnSpPr>
          <p:nvPr/>
        </p:nvCxnSpPr>
        <p:spPr>
          <a:xfrm>
            <a:off x="9012937" y="16093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9E2A32-7A83-A748-B73C-EF3EE44D71C0}"/>
              </a:ext>
            </a:extLst>
          </p:cNvPr>
          <p:cNvCxnSpPr>
            <a:cxnSpLocks/>
          </p:cNvCxnSpPr>
          <p:nvPr/>
        </p:nvCxnSpPr>
        <p:spPr>
          <a:xfrm>
            <a:off x="10905742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A79222-CFAF-9A40-A9F3-4405BD33C29B}"/>
              </a:ext>
            </a:extLst>
          </p:cNvPr>
          <p:cNvCxnSpPr>
            <a:cxnSpLocks/>
          </p:cNvCxnSpPr>
          <p:nvPr/>
        </p:nvCxnSpPr>
        <p:spPr>
          <a:xfrm>
            <a:off x="10905742" y="1603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6B791DB-A8E9-954B-A5A8-8A4BAFCBFE12}"/>
              </a:ext>
            </a:extLst>
          </p:cNvPr>
          <p:cNvSpPr/>
          <p:nvPr/>
        </p:nvSpPr>
        <p:spPr>
          <a:xfrm>
            <a:off x="10649712" y="2874264"/>
            <a:ext cx="1146048" cy="554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DC6582-0B8A-3F45-B0A0-7FFD9C614A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2872" y="1325880"/>
            <a:ext cx="50292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16C5FC-DB2E-B94D-BBA6-71054851553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79666" y="1325880"/>
            <a:ext cx="4023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E5B3D99-4E70-4449-A048-2B6ECDA4069A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6323078" y="958596"/>
            <a:ext cx="277368" cy="1011936"/>
          </a:xfrm>
          <a:prstGeom prst="bentConnector4">
            <a:avLst>
              <a:gd name="adj1" fmla="val -82418"/>
              <a:gd name="adj2" fmla="val 12259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8B6DB0-CC25-7B4C-A159-3F2E04C470B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643872" y="1325880"/>
            <a:ext cx="5882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331DDD6-8CFA-2740-B973-F73C3452FCD7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9959340" y="102109"/>
            <a:ext cx="12700" cy="18928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130936-AF31-F040-8E7F-6213BE72667D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7979666" y="1325880"/>
            <a:ext cx="2670046" cy="1825752"/>
          </a:xfrm>
          <a:prstGeom prst="bentConnector3">
            <a:avLst>
              <a:gd name="adj1" fmla="val 61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C44EE25-2413-824A-80E7-42DB7F5FB069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5452872" y="1325880"/>
            <a:ext cx="5196840" cy="1825752"/>
          </a:xfrm>
          <a:prstGeom prst="bentConnector3">
            <a:avLst>
              <a:gd name="adj1" fmla="val 24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E6F23F6-6774-F94C-8A47-510326F80F01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>
            <a:off x="3115056" y="1325880"/>
            <a:ext cx="7534656" cy="1825752"/>
          </a:xfrm>
          <a:prstGeom prst="bentConnector3">
            <a:avLst>
              <a:gd name="adj1" fmla="val 21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CF190099-5E47-F047-A409-8641A5F47CE3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 flipH="1">
            <a:off x="10649712" y="1325880"/>
            <a:ext cx="929638" cy="1825752"/>
          </a:xfrm>
          <a:prstGeom prst="bentConnector5">
            <a:avLst>
              <a:gd name="adj1" fmla="val -24590"/>
              <a:gd name="adj2" fmla="val 50000"/>
              <a:gd name="adj3" fmla="val 1245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91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B2A9BA0-A26F-104F-827F-282BD811107B}"/>
              </a:ext>
            </a:extLst>
          </p:cNvPr>
          <p:cNvSpPr/>
          <p:nvPr/>
        </p:nvSpPr>
        <p:spPr>
          <a:xfrm>
            <a:off x="3956304" y="3681984"/>
            <a:ext cx="1639824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000DB-9AF4-2345-B995-507DA367D236}"/>
              </a:ext>
            </a:extLst>
          </p:cNvPr>
          <p:cNvSpPr/>
          <p:nvPr/>
        </p:nvSpPr>
        <p:spPr>
          <a:xfrm>
            <a:off x="1712976" y="1203960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98210-4EB6-3B4C-A15F-56D821C68E05}"/>
              </a:ext>
            </a:extLst>
          </p:cNvPr>
          <p:cNvSpPr/>
          <p:nvPr/>
        </p:nvSpPr>
        <p:spPr>
          <a:xfrm>
            <a:off x="1712976" y="1429512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4171D-7126-4649-A4EC-0C223FA80C8B}"/>
              </a:ext>
            </a:extLst>
          </p:cNvPr>
          <p:cNvSpPr/>
          <p:nvPr/>
        </p:nvSpPr>
        <p:spPr>
          <a:xfrm>
            <a:off x="1712976" y="2502409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B51C7-9015-DE46-B103-4699656791DE}"/>
              </a:ext>
            </a:extLst>
          </p:cNvPr>
          <p:cNvSpPr/>
          <p:nvPr/>
        </p:nvSpPr>
        <p:spPr>
          <a:xfrm>
            <a:off x="1712976" y="2727961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78A65-B543-2042-B6B3-B102331A5A19}"/>
              </a:ext>
            </a:extLst>
          </p:cNvPr>
          <p:cNvSpPr/>
          <p:nvPr/>
        </p:nvSpPr>
        <p:spPr>
          <a:xfrm>
            <a:off x="1712976" y="3852673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A871F-4E3A-9E43-A74E-20163E761CEF}"/>
              </a:ext>
            </a:extLst>
          </p:cNvPr>
          <p:cNvSpPr/>
          <p:nvPr/>
        </p:nvSpPr>
        <p:spPr>
          <a:xfrm>
            <a:off x="1712976" y="4078225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5AA9B-D520-B445-AB6D-75A1DB79ADBC}"/>
              </a:ext>
            </a:extLst>
          </p:cNvPr>
          <p:cNvSpPr/>
          <p:nvPr/>
        </p:nvSpPr>
        <p:spPr>
          <a:xfrm>
            <a:off x="1712976" y="5202937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4BBBF-3980-EC4C-945C-3BA44A0E87BB}"/>
              </a:ext>
            </a:extLst>
          </p:cNvPr>
          <p:cNvSpPr/>
          <p:nvPr/>
        </p:nvSpPr>
        <p:spPr>
          <a:xfrm>
            <a:off x="1712976" y="5428489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ECCD7-ED92-EA44-B73F-A90D83804F64}"/>
              </a:ext>
            </a:extLst>
          </p:cNvPr>
          <p:cNvSpPr/>
          <p:nvPr/>
        </p:nvSpPr>
        <p:spPr>
          <a:xfrm>
            <a:off x="4279392" y="149961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84E58-E724-0B47-BA27-1EFE60FA1ABD}"/>
              </a:ext>
            </a:extLst>
          </p:cNvPr>
          <p:cNvSpPr/>
          <p:nvPr/>
        </p:nvSpPr>
        <p:spPr>
          <a:xfrm>
            <a:off x="4279392" y="1725168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68628-B5D8-EB43-A6AA-545F511E27FD}"/>
              </a:ext>
            </a:extLst>
          </p:cNvPr>
          <p:cNvSpPr/>
          <p:nvPr/>
        </p:nvSpPr>
        <p:spPr>
          <a:xfrm>
            <a:off x="4279392" y="279806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85171-BDE7-6741-AC68-9E6DE6820379}"/>
              </a:ext>
            </a:extLst>
          </p:cNvPr>
          <p:cNvSpPr/>
          <p:nvPr/>
        </p:nvSpPr>
        <p:spPr>
          <a:xfrm>
            <a:off x="4279392" y="3023617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5BFDA-3EA5-6E4B-8CCE-CAABF71A2004}"/>
              </a:ext>
            </a:extLst>
          </p:cNvPr>
          <p:cNvSpPr/>
          <p:nvPr/>
        </p:nvSpPr>
        <p:spPr>
          <a:xfrm>
            <a:off x="4901184" y="2810257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BA728-FFD7-BC46-ADEF-C74674BB4230}"/>
              </a:ext>
            </a:extLst>
          </p:cNvPr>
          <p:cNvSpPr/>
          <p:nvPr/>
        </p:nvSpPr>
        <p:spPr>
          <a:xfrm>
            <a:off x="4901184" y="3035809"/>
            <a:ext cx="347472" cy="989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C87BF-B155-A54C-BA68-C6440EDB9F9C}"/>
              </a:ext>
            </a:extLst>
          </p:cNvPr>
          <p:cNvSpPr/>
          <p:nvPr/>
        </p:nvSpPr>
        <p:spPr>
          <a:xfrm>
            <a:off x="4901184" y="4191001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91F55-37F8-B044-9D0E-951125F76B23}"/>
              </a:ext>
            </a:extLst>
          </p:cNvPr>
          <p:cNvSpPr/>
          <p:nvPr/>
        </p:nvSpPr>
        <p:spPr>
          <a:xfrm>
            <a:off x="4901184" y="4416553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57958-3137-C84E-9A44-B00B750AF0A3}"/>
              </a:ext>
            </a:extLst>
          </p:cNvPr>
          <p:cNvSpPr/>
          <p:nvPr/>
        </p:nvSpPr>
        <p:spPr>
          <a:xfrm>
            <a:off x="5516880" y="419100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543F8D-6826-8040-979A-3B7A5EB70FCF}"/>
              </a:ext>
            </a:extLst>
          </p:cNvPr>
          <p:cNvSpPr/>
          <p:nvPr/>
        </p:nvSpPr>
        <p:spPr>
          <a:xfrm>
            <a:off x="5516880" y="4416553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96B5F-8AC5-8841-9643-5600949E4C13}"/>
              </a:ext>
            </a:extLst>
          </p:cNvPr>
          <p:cNvSpPr/>
          <p:nvPr/>
        </p:nvSpPr>
        <p:spPr>
          <a:xfrm>
            <a:off x="1712976" y="222199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34B50-418E-0942-A207-3D9C052C7FD3}"/>
              </a:ext>
            </a:extLst>
          </p:cNvPr>
          <p:cNvSpPr/>
          <p:nvPr/>
        </p:nvSpPr>
        <p:spPr>
          <a:xfrm>
            <a:off x="1712976" y="351434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1712976" y="486918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DEE7-0F67-514F-8C35-CC7D33A297F7}"/>
              </a:ext>
            </a:extLst>
          </p:cNvPr>
          <p:cNvSpPr/>
          <p:nvPr/>
        </p:nvSpPr>
        <p:spPr>
          <a:xfrm>
            <a:off x="1712976" y="6214873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CC3E2-7885-E147-A717-139ADC9E3030}"/>
              </a:ext>
            </a:extLst>
          </p:cNvPr>
          <p:cNvSpPr/>
          <p:nvPr/>
        </p:nvSpPr>
        <p:spPr>
          <a:xfrm>
            <a:off x="4279392" y="2511552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1B3EC-B158-3548-B2E1-772C0962D2D5}"/>
              </a:ext>
            </a:extLst>
          </p:cNvPr>
          <p:cNvSpPr/>
          <p:nvPr/>
        </p:nvSpPr>
        <p:spPr>
          <a:xfrm>
            <a:off x="4279392" y="3806192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F191DE-4AE0-9349-8D3F-D7074E539575}"/>
              </a:ext>
            </a:extLst>
          </p:cNvPr>
          <p:cNvSpPr/>
          <p:nvPr/>
        </p:nvSpPr>
        <p:spPr>
          <a:xfrm>
            <a:off x="4901184" y="379933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1A6EF1C0-DD6C-E943-A35D-A75739253C16}"/>
              </a:ext>
            </a:extLst>
          </p:cNvPr>
          <p:cNvSpPr/>
          <p:nvPr/>
        </p:nvSpPr>
        <p:spPr>
          <a:xfrm>
            <a:off x="1463040" y="1203960"/>
            <a:ext cx="201168" cy="316992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>
            <a:extLst>
              <a:ext uri="{FF2B5EF4-FFF2-40B4-BE49-F238E27FC236}">
                <a16:creationId xmlns:a16="http://schemas.microsoft.com/office/drawing/2014/main" id="{558386BA-3111-494A-B5D6-01BCD12F18DC}"/>
              </a:ext>
            </a:extLst>
          </p:cNvPr>
          <p:cNvSpPr/>
          <p:nvPr/>
        </p:nvSpPr>
        <p:spPr>
          <a:xfrm>
            <a:off x="7455410" y="3218685"/>
            <a:ext cx="219456" cy="33223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>
            <a:extLst>
              <a:ext uri="{FF2B5EF4-FFF2-40B4-BE49-F238E27FC236}">
                <a16:creationId xmlns:a16="http://schemas.microsoft.com/office/drawing/2014/main" id="{9D0F17DF-29B6-FB4F-B9F2-507039F435E1}"/>
              </a:ext>
            </a:extLst>
          </p:cNvPr>
          <p:cNvSpPr/>
          <p:nvPr/>
        </p:nvSpPr>
        <p:spPr>
          <a:xfrm>
            <a:off x="2109216" y="3578352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>
            <a:extLst>
              <a:ext uri="{FF2B5EF4-FFF2-40B4-BE49-F238E27FC236}">
                <a16:creationId xmlns:a16="http://schemas.microsoft.com/office/drawing/2014/main" id="{A5333D0C-8A97-4849-88D9-0E79054DCB48}"/>
              </a:ext>
            </a:extLst>
          </p:cNvPr>
          <p:cNvSpPr/>
          <p:nvPr/>
        </p:nvSpPr>
        <p:spPr>
          <a:xfrm>
            <a:off x="2130552" y="4869181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2E93D15B-83FC-AF4F-9543-472F55F05522}"/>
              </a:ext>
            </a:extLst>
          </p:cNvPr>
          <p:cNvSpPr/>
          <p:nvPr/>
        </p:nvSpPr>
        <p:spPr>
          <a:xfrm>
            <a:off x="2121408" y="6074664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62C23E8-253D-F64A-8351-A4B97CB33B26}"/>
              </a:ext>
            </a:extLst>
          </p:cNvPr>
          <p:cNvSpPr/>
          <p:nvPr/>
        </p:nvSpPr>
        <p:spPr>
          <a:xfrm>
            <a:off x="2350008" y="6419090"/>
            <a:ext cx="978408" cy="2200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2B78585-791B-2147-B4D1-2CD0156344F8}"/>
              </a:ext>
            </a:extLst>
          </p:cNvPr>
          <p:cNvSpPr/>
          <p:nvPr/>
        </p:nvSpPr>
        <p:spPr>
          <a:xfrm>
            <a:off x="7565138" y="1911857"/>
            <a:ext cx="152400" cy="1288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9695A4E-7D58-D147-9A7B-C1942736C2F9}"/>
              </a:ext>
            </a:extLst>
          </p:cNvPr>
          <p:cNvSpPr/>
          <p:nvPr/>
        </p:nvSpPr>
        <p:spPr>
          <a:xfrm>
            <a:off x="8510018" y="1911856"/>
            <a:ext cx="152400" cy="166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C010-EF3E-1844-A135-6F906EAFD881}"/>
              </a:ext>
            </a:extLst>
          </p:cNvPr>
          <p:cNvCxnSpPr/>
          <p:nvPr/>
        </p:nvCxnSpPr>
        <p:spPr>
          <a:xfrm>
            <a:off x="7272528" y="3596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>
            <a:extLst>
              <a:ext uri="{FF2B5EF4-FFF2-40B4-BE49-F238E27FC236}">
                <a16:creationId xmlns:a16="http://schemas.microsoft.com/office/drawing/2014/main" id="{EC4E46FB-E327-C740-AD81-729E43A2033F}"/>
              </a:ext>
            </a:extLst>
          </p:cNvPr>
          <p:cNvSpPr/>
          <p:nvPr/>
        </p:nvSpPr>
        <p:spPr>
          <a:xfrm>
            <a:off x="8013192" y="3596640"/>
            <a:ext cx="152400" cy="7010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6B67184A-7344-754A-B9BB-52E03B656705}"/>
              </a:ext>
            </a:extLst>
          </p:cNvPr>
          <p:cNvSpPr/>
          <p:nvPr/>
        </p:nvSpPr>
        <p:spPr>
          <a:xfrm>
            <a:off x="8577074" y="3310127"/>
            <a:ext cx="219456" cy="27432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2017775" y="1677624"/>
            <a:ext cx="1664208" cy="115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W(</a:t>
            </a:r>
            <a:r>
              <a:rPr lang="en-US" sz="1050" dirty="0" err="1"/>
              <a:t>readCompleted</a:t>
            </a:r>
            <a:r>
              <a:rPr lang="en-US" sz="1050" dirty="0"/>
              <a:t>)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>
                <a:solidFill>
                  <a:schemeClr val="accent4"/>
                </a:solidFill>
              </a:rPr>
              <a:t>W(</a:t>
            </a:r>
            <a:r>
              <a:rPr lang="en-US" sz="1050" dirty="0" err="1">
                <a:solidFill>
                  <a:schemeClr val="accent4"/>
                </a:solidFill>
              </a:rPr>
              <a:t>pendingOperations</a:t>
            </a:r>
            <a:r>
              <a:rPr lang="en-US" sz="1050" dirty="0">
                <a:solidFill>
                  <a:schemeClr val="accent4"/>
                </a:solidFill>
              </a:rPr>
              <a:t>)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9695A4E-7D58-D147-9A7B-C1942736C2F9}"/>
              </a:ext>
            </a:extLst>
          </p:cNvPr>
          <p:cNvSpPr/>
          <p:nvPr/>
        </p:nvSpPr>
        <p:spPr>
          <a:xfrm>
            <a:off x="8510018" y="1911856"/>
            <a:ext cx="152400" cy="166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C010-EF3E-1844-A135-6F906EAFD881}"/>
              </a:ext>
            </a:extLst>
          </p:cNvPr>
          <p:cNvCxnSpPr/>
          <p:nvPr/>
        </p:nvCxnSpPr>
        <p:spPr>
          <a:xfrm>
            <a:off x="7272528" y="3596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6B67184A-7344-754A-B9BB-52E03B656705}"/>
              </a:ext>
            </a:extLst>
          </p:cNvPr>
          <p:cNvSpPr/>
          <p:nvPr/>
        </p:nvSpPr>
        <p:spPr>
          <a:xfrm>
            <a:off x="8577074" y="3310127"/>
            <a:ext cx="219456" cy="27432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2344F6-D1E8-754C-B844-F6EDA0A088FE}"/>
              </a:ext>
            </a:extLst>
          </p:cNvPr>
          <p:cNvSpPr/>
          <p:nvPr/>
        </p:nvSpPr>
        <p:spPr>
          <a:xfrm>
            <a:off x="4431792" y="1677623"/>
            <a:ext cx="1664208" cy="1157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/>
                </a:solidFill>
              </a:rPr>
              <a:t>R(</a:t>
            </a:r>
            <a:r>
              <a:rPr lang="en-US" sz="1050" dirty="0" err="1">
                <a:solidFill>
                  <a:schemeClr val="accent4"/>
                </a:solidFill>
              </a:rPr>
              <a:t>pendingOperations</a:t>
            </a:r>
            <a:r>
              <a:rPr lang="en-US" sz="1050" dirty="0">
                <a:solidFill>
                  <a:schemeClr val="accent4"/>
                </a:solidFill>
              </a:rPr>
              <a:t>)</a:t>
            </a:r>
          </a:p>
          <a:p>
            <a:pPr algn="ctr"/>
            <a:endParaRPr lang="en-US" sz="1050" dirty="0">
              <a:solidFill>
                <a:schemeClr val="accent4"/>
              </a:solidFill>
            </a:endParaRPr>
          </a:p>
          <a:p>
            <a:pPr algn="ctr"/>
            <a:r>
              <a:rPr lang="en-US" sz="1050" dirty="0"/>
              <a:t>R(</a:t>
            </a:r>
            <a:r>
              <a:rPr lang="en-US" sz="1050" dirty="0" err="1"/>
              <a:t>readCompleted</a:t>
            </a:r>
            <a:r>
              <a:rPr lang="en-US" sz="105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749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9E9600AF-F38B-3C4D-89CD-4524CCF3940F}"/>
              </a:ext>
            </a:extLst>
          </p:cNvPr>
          <p:cNvSpPr/>
          <p:nvPr/>
        </p:nvSpPr>
        <p:spPr>
          <a:xfrm rot="8150947">
            <a:off x="3566160" y="938784"/>
            <a:ext cx="1036320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4918F5-228E-FC44-8A0A-1ABF695304A2}"/>
              </a:ext>
            </a:extLst>
          </p:cNvPr>
          <p:cNvSpPr/>
          <p:nvPr/>
        </p:nvSpPr>
        <p:spPr>
          <a:xfrm rot="2825994">
            <a:off x="4647599" y="949920"/>
            <a:ext cx="1036320" cy="408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CAD2E8-A27C-9F4D-AFE1-ACA25B3595CE}"/>
              </a:ext>
            </a:extLst>
          </p:cNvPr>
          <p:cNvSpPr/>
          <p:nvPr/>
        </p:nvSpPr>
        <p:spPr>
          <a:xfrm rot="5400000">
            <a:off x="2877310" y="2200658"/>
            <a:ext cx="1664210" cy="4084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202094A-F2B0-4144-B95D-C93D8D852B72}"/>
              </a:ext>
            </a:extLst>
          </p:cNvPr>
          <p:cNvSpPr/>
          <p:nvPr/>
        </p:nvSpPr>
        <p:spPr>
          <a:xfrm rot="5400000">
            <a:off x="4696846" y="2200658"/>
            <a:ext cx="1664210" cy="4084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99FA7A-73B6-F046-94DF-5CF7BC650685}"/>
              </a:ext>
            </a:extLst>
          </p:cNvPr>
          <p:cNvSpPr/>
          <p:nvPr/>
        </p:nvSpPr>
        <p:spPr>
          <a:xfrm rot="3728622">
            <a:off x="3437125" y="3586375"/>
            <a:ext cx="1135833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B4A4F1A-BA5E-6746-B00C-A0F536ED0325}"/>
              </a:ext>
            </a:extLst>
          </p:cNvPr>
          <p:cNvSpPr/>
          <p:nvPr/>
        </p:nvSpPr>
        <p:spPr>
          <a:xfrm rot="7706148">
            <a:off x="4566751" y="3570505"/>
            <a:ext cx="1161005" cy="408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F59F2F5-1F1A-954C-8FBE-3ED8232833CD}"/>
              </a:ext>
            </a:extLst>
          </p:cNvPr>
          <p:cNvSpPr/>
          <p:nvPr/>
        </p:nvSpPr>
        <p:spPr>
          <a:xfrm rot="5400000">
            <a:off x="3993423" y="4647080"/>
            <a:ext cx="1135833" cy="408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95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22797-FB9D-0545-9FBA-8B28B23F910C}"/>
              </a:ext>
            </a:extLst>
          </p:cNvPr>
          <p:cNvSpPr/>
          <p:nvPr/>
        </p:nvSpPr>
        <p:spPr>
          <a:xfrm>
            <a:off x="231038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72F04-0E32-A24C-B672-5EE965315600}"/>
              </a:ext>
            </a:extLst>
          </p:cNvPr>
          <p:cNvSpPr/>
          <p:nvPr/>
        </p:nvSpPr>
        <p:spPr>
          <a:xfrm>
            <a:off x="2310384" y="950976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682D5-690F-0040-838E-51CF488F0404}"/>
              </a:ext>
            </a:extLst>
          </p:cNvPr>
          <p:cNvSpPr/>
          <p:nvPr/>
        </p:nvSpPr>
        <p:spPr>
          <a:xfrm>
            <a:off x="2310384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433-611D-3640-8E49-FF03C0F8A2C1}"/>
              </a:ext>
            </a:extLst>
          </p:cNvPr>
          <p:cNvSpPr/>
          <p:nvPr/>
        </p:nvSpPr>
        <p:spPr>
          <a:xfrm>
            <a:off x="2310384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0392-C900-9941-B9DE-7693CD24436F}"/>
              </a:ext>
            </a:extLst>
          </p:cNvPr>
          <p:cNvSpPr/>
          <p:nvPr/>
        </p:nvSpPr>
        <p:spPr>
          <a:xfrm>
            <a:off x="2310384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158C-0847-0245-8703-5E2359C0F961}"/>
              </a:ext>
            </a:extLst>
          </p:cNvPr>
          <p:cNvSpPr/>
          <p:nvPr/>
        </p:nvSpPr>
        <p:spPr>
          <a:xfrm>
            <a:off x="2310384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001CB-F09C-C345-950C-BF6D6684D519}"/>
              </a:ext>
            </a:extLst>
          </p:cNvPr>
          <p:cNvSpPr/>
          <p:nvPr/>
        </p:nvSpPr>
        <p:spPr>
          <a:xfrm>
            <a:off x="2310384" y="4584195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2CF6-4E23-024B-8F48-0C229D8A4BC0}"/>
              </a:ext>
            </a:extLst>
          </p:cNvPr>
          <p:cNvSpPr/>
          <p:nvPr/>
        </p:nvSpPr>
        <p:spPr>
          <a:xfrm>
            <a:off x="441350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82C46-EC58-784A-B439-0198A282087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291840" y="591312"/>
            <a:ext cx="112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3192F-3D48-5340-B67A-B78C8CF7066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91840" y="591312"/>
            <a:ext cx="1121664" cy="143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EF2F9-22F4-AA40-B976-BFCFC5BCA63E}"/>
              </a:ext>
            </a:extLst>
          </p:cNvPr>
          <p:cNvSpPr/>
          <p:nvPr/>
        </p:nvSpPr>
        <p:spPr>
          <a:xfrm>
            <a:off x="2310384" y="5303523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3DD06-7001-C243-B94C-91933E342A58}"/>
              </a:ext>
            </a:extLst>
          </p:cNvPr>
          <p:cNvSpPr/>
          <p:nvPr/>
        </p:nvSpPr>
        <p:spPr>
          <a:xfrm>
            <a:off x="5394960" y="3133346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42616266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22797-FB9D-0545-9FBA-8B28B23F910C}"/>
              </a:ext>
            </a:extLst>
          </p:cNvPr>
          <p:cNvSpPr/>
          <p:nvPr/>
        </p:nvSpPr>
        <p:spPr>
          <a:xfrm>
            <a:off x="560832" y="310896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72F04-0E32-A24C-B672-5EE965315600}"/>
              </a:ext>
            </a:extLst>
          </p:cNvPr>
          <p:cNvSpPr/>
          <p:nvPr/>
        </p:nvSpPr>
        <p:spPr>
          <a:xfrm>
            <a:off x="560832" y="103022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682D5-690F-0040-838E-51CF488F0404}"/>
              </a:ext>
            </a:extLst>
          </p:cNvPr>
          <p:cNvSpPr/>
          <p:nvPr/>
        </p:nvSpPr>
        <p:spPr>
          <a:xfrm>
            <a:off x="2310384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433-611D-3640-8E49-FF03C0F8A2C1}"/>
              </a:ext>
            </a:extLst>
          </p:cNvPr>
          <p:cNvSpPr/>
          <p:nvPr/>
        </p:nvSpPr>
        <p:spPr>
          <a:xfrm>
            <a:off x="2310384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0392-C900-9941-B9DE-7693CD24436F}"/>
              </a:ext>
            </a:extLst>
          </p:cNvPr>
          <p:cNvSpPr/>
          <p:nvPr/>
        </p:nvSpPr>
        <p:spPr>
          <a:xfrm>
            <a:off x="2310384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158C-0847-0245-8703-5E2359C0F961}"/>
              </a:ext>
            </a:extLst>
          </p:cNvPr>
          <p:cNvSpPr/>
          <p:nvPr/>
        </p:nvSpPr>
        <p:spPr>
          <a:xfrm>
            <a:off x="2310384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001CB-F09C-C345-950C-BF6D6684D519}"/>
              </a:ext>
            </a:extLst>
          </p:cNvPr>
          <p:cNvSpPr/>
          <p:nvPr/>
        </p:nvSpPr>
        <p:spPr>
          <a:xfrm>
            <a:off x="2310384" y="4584195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2CF6-4E23-024B-8F48-0C229D8A4BC0}"/>
              </a:ext>
            </a:extLst>
          </p:cNvPr>
          <p:cNvSpPr/>
          <p:nvPr/>
        </p:nvSpPr>
        <p:spPr>
          <a:xfrm>
            <a:off x="441350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82C46-EC58-784A-B439-0198A282087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542288" y="591312"/>
            <a:ext cx="2871216" cy="7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3192F-3D48-5340-B67A-B78C8CF7066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91840" y="591312"/>
            <a:ext cx="1121664" cy="143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EF2F9-22F4-AA40-B976-BFCFC5BCA63E}"/>
              </a:ext>
            </a:extLst>
          </p:cNvPr>
          <p:cNvSpPr/>
          <p:nvPr/>
        </p:nvSpPr>
        <p:spPr>
          <a:xfrm>
            <a:off x="2310384" y="5303523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3DD06-7001-C243-B94C-91933E342A58}"/>
              </a:ext>
            </a:extLst>
          </p:cNvPr>
          <p:cNvSpPr/>
          <p:nvPr/>
        </p:nvSpPr>
        <p:spPr>
          <a:xfrm>
            <a:off x="4773168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5B669-E9FE-B44F-8B1F-47B0605DFE1B}"/>
              </a:ext>
            </a:extLst>
          </p:cNvPr>
          <p:cNvSpPr/>
          <p:nvPr/>
        </p:nvSpPr>
        <p:spPr>
          <a:xfrm>
            <a:off x="4773168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56797-91ED-B842-8BEE-187E43E7AB3E}"/>
              </a:ext>
            </a:extLst>
          </p:cNvPr>
          <p:cNvSpPr/>
          <p:nvPr/>
        </p:nvSpPr>
        <p:spPr>
          <a:xfrm>
            <a:off x="4773168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C0700A-4C3F-A941-AC95-D8222A0F86B9}"/>
              </a:ext>
            </a:extLst>
          </p:cNvPr>
          <p:cNvSpPr/>
          <p:nvPr/>
        </p:nvSpPr>
        <p:spPr>
          <a:xfrm>
            <a:off x="4773168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A8AF0-39CF-9343-BF13-31A6E56F936E}"/>
              </a:ext>
            </a:extLst>
          </p:cNvPr>
          <p:cNvSpPr/>
          <p:nvPr/>
        </p:nvSpPr>
        <p:spPr>
          <a:xfrm>
            <a:off x="3297936" y="1670304"/>
            <a:ext cx="981456" cy="719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42329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33A9-44CA-B241-B0CB-5BAFD09C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6F91-6A0B-AE43-BFFB-A1072554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operation</a:t>
            </a:r>
          </a:p>
          <a:p>
            <a:r>
              <a:rPr lang="en-US" dirty="0"/>
              <a:t>Allows querying the operation state</a:t>
            </a:r>
          </a:p>
          <a:p>
            <a:r>
              <a:rPr lang="en-US" dirty="0"/>
              <a:t>Allows obtaining the operation result (success or failure)</a:t>
            </a:r>
          </a:p>
          <a:p>
            <a:r>
              <a:rPr lang="en-US" i="1" dirty="0"/>
              <a:t>Some</a:t>
            </a:r>
            <a:r>
              <a:rPr lang="en-US" dirty="0"/>
              <a:t> futures allow blocking until completed</a:t>
            </a:r>
          </a:p>
          <a:p>
            <a:r>
              <a:rPr lang="en-US" dirty="0"/>
              <a:t>map: (A → B, F&lt;A&gt;) → F&lt;B&gt;</a:t>
            </a:r>
          </a:p>
        </p:txBody>
      </p:sp>
    </p:spTree>
    <p:extLst>
      <p:ext uri="{BB962C8B-B14F-4D97-AF65-F5344CB8AC3E}">
        <p14:creationId xmlns:p14="http://schemas.microsoft.com/office/powerpoint/2010/main" val="28845042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206752" y="2511552"/>
            <a:ext cx="86563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2246376" y="3596640"/>
            <a:ext cx="786384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3596640"/>
            <a:ext cx="106375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206752" y="4504944"/>
            <a:ext cx="86563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9568" y="3182112"/>
            <a:ext cx="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639568" y="4108704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032760" y="3852672"/>
            <a:ext cx="89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20542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stCxn id="19" idx="2"/>
            <a:endCxn id="4" idx="3"/>
          </p:cNvCxnSpPr>
          <p:nvPr/>
        </p:nvCxnSpPr>
        <p:spPr>
          <a:xfrm flipH="1">
            <a:off x="3072384" y="24627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846832"/>
            <a:ext cx="1382268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H="1">
            <a:off x="3072384" y="4108704"/>
            <a:ext cx="1382268" cy="73152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2218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997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4464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68956" y="1024816"/>
            <a:ext cx="457348" cy="2516124"/>
          </a:xfrm>
          <a:prstGeom prst="curvedConnector3">
            <a:avLst>
              <a:gd name="adj1" fmla="val -92637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206752" y="2846832"/>
            <a:ext cx="12700" cy="1993392"/>
          </a:xfrm>
          <a:prstGeom prst="curvedConnector3">
            <a:avLst>
              <a:gd name="adj1" fmla="val 8568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852672"/>
            <a:ext cx="1914144" cy="987552"/>
          </a:xfrm>
          <a:prstGeom prst="curvedConnector3">
            <a:avLst>
              <a:gd name="adj1" fmla="val -11943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735BD4-97BE-6A4E-B9AC-D0E141B9D83D}"/>
              </a:ext>
            </a:extLst>
          </p:cNvPr>
          <p:cNvSpPr/>
          <p:nvPr/>
        </p:nvSpPr>
        <p:spPr>
          <a:xfrm>
            <a:off x="3848100" y="5608320"/>
            <a:ext cx="176479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(A, E) → Void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32950A-395F-2F48-A94B-F2F71EFBFB64}"/>
              </a:ext>
            </a:extLst>
          </p:cNvPr>
          <p:cNvSpPr/>
          <p:nvPr/>
        </p:nvSpPr>
        <p:spPr>
          <a:xfrm>
            <a:off x="1958850" y="560832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</a:t>
            </a:r>
            <a:br>
              <a:rPr lang="en-US" sz="1400" dirty="0"/>
            </a:br>
            <a:r>
              <a:rPr lang="en-US" sz="1400" dirty="0"/>
              <a:t>Complete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4C5F94-6080-1A49-828A-3C14431774A1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2639568" y="5175504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A5402E-D0FF-3E43-AFFD-B8047AA83B12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3320286" y="5864352"/>
            <a:ext cx="52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342D-E213-3542-98E5-08E364FC595C}"/>
              </a:ext>
            </a:extLst>
          </p:cNvPr>
          <p:cNvCxnSpPr>
            <a:cxnSpLocks/>
            <a:stCxn id="8" idx="3"/>
            <a:endCxn id="42" idx="0"/>
          </p:cNvCxnSpPr>
          <p:nvPr/>
        </p:nvCxnSpPr>
        <p:spPr>
          <a:xfrm>
            <a:off x="3072384" y="4840224"/>
            <a:ext cx="1658112" cy="768096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066544" y="2511552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1890270" y="359664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flatMap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3596640"/>
            <a:ext cx="1386840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F&lt;B&gt;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066544" y="4504944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9464" y="3182112"/>
            <a:ext cx="1524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569464" y="4108704"/>
            <a:ext cx="1524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251706" y="3852672"/>
            <a:ext cx="6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20542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3072384" y="24627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846832"/>
            <a:ext cx="1543812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H="1">
            <a:off x="3072384" y="4108704"/>
            <a:ext cx="1543812" cy="73152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2218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997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4464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33904" y="989764"/>
            <a:ext cx="457348" cy="2586228"/>
          </a:xfrm>
          <a:prstGeom prst="curvedConnector3">
            <a:avLst>
              <a:gd name="adj1" fmla="val -49984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066544" y="2846832"/>
            <a:ext cx="12700" cy="1993392"/>
          </a:xfrm>
          <a:prstGeom prst="curvedConnector3">
            <a:avLst>
              <a:gd name="adj1" fmla="val 5160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852672"/>
            <a:ext cx="2237232" cy="987552"/>
          </a:xfrm>
          <a:prstGeom prst="curvedConnector3">
            <a:avLst>
              <a:gd name="adj1" fmla="val -10218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106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066544" y="1901952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1890270" y="298704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flatMap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2987040"/>
            <a:ext cx="1386840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F&lt;B&gt;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066544" y="3895344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9464" y="2572512"/>
            <a:ext cx="1524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569464" y="3499104"/>
            <a:ext cx="1524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251706" y="3243072"/>
            <a:ext cx="6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14446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3072384" y="18531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237232"/>
            <a:ext cx="1543812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>
            <a:off x="3072384" y="3794760"/>
            <a:ext cx="887159" cy="43586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16092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3878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38551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33904" y="380164"/>
            <a:ext cx="457348" cy="2586228"/>
          </a:xfrm>
          <a:prstGeom prst="curvedConnector3">
            <a:avLst>
              <a:gd name="adj1" fmla="val -49984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066544" y="2237232"/>
            <a:ext cx="12700" cy="1993392"/>
          </a:xfrm>
          <a:prstGeom prst="curvedConnector3">
            <a:avLst>
              <a:gd name="adj1" fmla="val 5160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243072"/>
            <a:ext cx="2237232" cy="987552"/>
          </a:xfrm>
          <a:prstGeom prst="curvedConnector3">
            <a:avLst>
              <a:gd name="adj1" fmla="val -10218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2D8296B-65A8-C545-B2CE-B2D147856F58}"/>
              </a:ext>
            </a:extLst>
          </p:cNvPr>
          <p:cNvSpPr/>
          <p:nvPr/>
        </p:nvSpPr>
        <p:spPr>
          <a:xfrm>
            <a:off x="1888746" y="4980432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</a:t>
            </a:r>
            <a:br>
              <a:rPr lang="en-US" sz="1400" dirty="0"/>
            </a:br>
            <a:r>
              <a:rPr lang="en-US" sz="1400" dirty="0"/>
              <a:t>Complete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80E258-6631-9241-99E9-953C48366255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2569464" y="4565904"/>
            <a:ext cx="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56A4362-FFEA-DC4D-8546-D68A86E5DF99}"/>
              </a:ext>
            </a:extLst>
          </p:cNvPr>
          <p:cNvSpPr/>
          <p:nvPr/>
        </p:nvSpPr>
        <p:spPr>
          <a:xfrm>
            <a:off x="3862578" y="4980432"/>
            <a:ext cx="176479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(A, E) → Void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6C2CDD-50DC-9543-B390-41D1851BFC7D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3250182" y="5236464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4CB97-DB96-BB4D-938F-A2F4C4850D76}"/>
              </a:ext>
            </a:extLst>
          </p:cNvPr>
          <p:cNvCxnSpPr>
            <a:cxnSpLocks/>
            <a:stCxn id="8" idx="3"/>
            <a:endCxn id="26" idx="0"/>
          </p:cNvCxnSpPr>
          <p:nvPr/>
        </p:nvCxnSpPr>
        <p:spPr>
          <a:xfrm>
            <a:off x="3072384" y="4230624"/>
            <a:ext cx="1672590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F3877E2-C303-2C41-A362-E3D6A7316000}"/>
              </a:ext>
            </a:extLst>
          </p:cNvPr>
          <p:cNvSpPr/>
          <p:nvPr/>
        </p:nvSpPr>
        <p:spPr>
          <a:xfrm>
            <a:off x="3959543" y="3660648"/>
            <a:ext cx="664273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</p:spTree>
    <p:extLst>
      <p:ext uri="{BB962C8B-B14F-4D97-AF65-F5344CB8AC3E}">
        <p14:creationId xmlns:p14="http://schemas.microsoft.com/office/powerpoint/2010/main" val="38355996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4316-18C3-A749-8191-93DD06F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4D25-0D93-4C41-AA29-1389DBFF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  <a:p>
            <a:pPr lvl="1"/>
            <a:r>
              <a:rPr lang="en-US" dirty="0"/>
              <a:t>Future&lt;T&gt;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&lt;T&gt; (and </a:t>
            </a:r>
            <a:r>
              <a:rPr lang="en-US" dirty="0" err="1"/>
              <a:t>CompletionStage</a:t>
            </a:r>
            <a:r>
              <a:rPr lang="en-US" dirty="0"/>
              <a:t>&lt;T&gt;)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Task, Task&lt;T&gt;</a:t>
            </a:r>
          </a:p>
          <a:p>
            <a:r>
              <a:rPr lang="en-US" dirty="0" err="1"/>
              <a:t>Javacript</a:t>
            </a:r>
            <a:endParaRPr lang="en-US" dirty="0"/>
          </a:p>
          <a:p>
            <a:pPr lvl="1"/>
            <a:r>
              <a:rPr lang="en-US" dirty="0"/>
              <a:t>Promise (and </a:t>
            </a:r>
            <a:r>
              <a:rPr lang="en-US" dirty="0" err="1"/>
              <a:t>thenable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0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awaitSet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A07F-B587-A44B-917C-6E6894ED049C}"/>
              </a:ext>
            </a:extLst>
          </p:cNvPr>
          <p:cNvSpPr/>
          <p:nvPr/>
        </p:nvSpPr>
        <p:spPr>
          <a:xfrm>
            <a:off x="4376928" y="2481072"/>
            <a:ext cx="3048000" cy="170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sincronizador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71A81944-8888-7940-B621-DE8580D1DCA5}"/>
              </a:ext>
            </a:extLst>
          </p:cNvPr>
          <p:cNvSpPr/>
          <p:nvPr/>
        </p:nvSpPr>
        <p:spPr>
          <a:xfrm>
            <a:off x="3883152" y="2822448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C2A68B97-3612-6044-9BEA-AEAB03CA32E7}"/>
              </a:ext>
            </a:extLst>
          </p:cNvPr>
          <p:cNvSpPr/>
          <p:nvPr/>
        </p:nvSpPr>
        <p:spPr>
          <a:xfrm>
            <a:off x="3925824" y="248107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9B380E8-B87B-3F44-962C-98BFFC1E4BB8}"/>
              </a:ext>
            </a:extLst>
          </p:cNvPr>
          <p:cNvSpPr/>
          <p:nvPr/>
        </p:nvSpPr>
        <p:spPr>
          <a:xfrm>
            <a:off x="3968496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267E8D3D-AB71-E64E-81EA-9F17B68513BB}"/>
              </a:ext>
            </a:extLst>
          </p:cNvPr>
          <p:cNvSpPr/>
          <p:nvPr/>
        </p:nvSpPr>
        <p:spPr>
          <a:xfrm flipH="1">
            <a:off x="7254240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AA18D2F-71C8-0F47-8E30-21CDCC1732D1}"/>
              </a:ext>
            </a:extLst>
          </p:cNvPr>
          <p:cNvSpPr/>
          <p:nvPr/>
        </p:nvSpPr>
        <p:spPr>
          <a:xfrm flipH="1">
            <a:off x="7205472" y="252679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0D96363-709F-1240-85EB-778F1621A540}"/>
              </a:ext>
            </a:extLst>
          </p:cNvPr>
          <p:cNvSpPr/>
          <p:nvPr/>
        </p:nvSpPr>
        <p:spPr>
          <a:xfrm flipH="1">
            <a:off x="7248144" y="2834640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977C6-871F-1449-A2DC-01988118B3A1}"/>
              </a:ext>
            </a:extLst>
          </p:cNvPr>
          <p:cNvSpPr/>
          <p:nvPr/>
        </p:nvSpPr>
        <p:spPr>
          <a:xfrm>
            <a:off x="8851392" y="1048512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BC5F6-B880-C144-8E5D-2DD5E65268B3}"/>
              </a:ext>
            </a:extLst>
          </p:cNvPr>
          <p:cNvSpPr/>
          <p:nvPr/>
        </p:nvSpPr>
        <p:spPr>
          <a:xfrm>
            <a:off x="9244584" y="1438656"/>
            <a:ext cx="493776" cy="295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A4E6F-1BA8-B642-B469-5C829C55EBDF}"/>
              </a:ext>
            </a:extLst>
          </p:cNvPr>
          <p:cNvSpPr/>
          <p:nvPr/>
        </p:nvSpPr>
        <p:spPr>
          <a:xfrm>
            <a:off x="1847088" y="4590288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63AB-B8EE-0B48-9526-B3DFE8B7F5C1}"/>
              </a:ext>
            </a:extLst>
          </p:cNvPr>
          <p:cNvSpPr/>
          <p:nvPr/>
        </p:nvSpPr>
        <p:spPr>
          <a:xfrm>
            <a:off x="3139440" y="5096256"/>
            <a:ext cx="493776" cy="2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90A901-9163-1C47-AFD6-0CDFDAFC2947}"/>
              </a:ext>
            </a:extLst>
          </p:cNvPr>
          <p:cNvSpPr/>
          <p:nvPr/>
        </p:nvSpPr>
        <p:spPr>
          <a:xfrm>
            <a:off x="1577340" y="676656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C4967-0577-7B4B-9329-412BF834EAD1}"/>
              </a:ext>
            </a:extLst>
          </p:cNvPr>
          <p:cNvSpPr/>
          <p:nvPr/>
        </p:nvSpPr>
        <p:spPr>
          <a:xfrm>
            <a:off x="4041638" y="621268"/>
            <a:ext cx="1310640" cy="99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01D1-74CC-3F48-A7A3-B9E7A70D9FB7}"/>
              </a:ext>
            </a:extLst>
          </p:cNvPr>
          <p:cNvSpPr/>
          <p:nvPr/>
        </p:nvSpPr>
        <p:spPr>
          <a:xfrm>
            <a:off x="6001523" y="1475230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CE66B-72B9-8B43-B433-464A8874C3A5}"/>
              </a:ext>
            </a:extLst>
          </p:cNvPr>
          <p:cNvSpPr/>
          <p:nvPr/>
        </p:nvSpPr>
        <p:spPr>
          <a:xfrm>
            <a:off x="4355582" y="1335022"/>
            <a:ext cx="682752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5CC5-29C9-C442-A5E5-A94BA371ABC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038334" y="1475230"/>
            <a:ext cx="974509" cy="9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5A5AE-E7B5-2D4F-9CC3-0A92A15E4F08}"/>
              </a:ext>
            </a:extLst>
          </p:cNvPr>
          <p:cNvCxnSpPr/>
          <p:nvPr/>
        </p:nvCxnSpPr>
        <p:spPr>
          <a:xfrm>
            <a:off x="7991856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74EC87-5D83-7B41-8F4E-B20F8050CC7F}"/>
              </a:ext>
            </a:extLst>
          </p:cNvPr>
          <p:cNvSpPr txBox="1"/>
          <p:nvPr/>
        </p:nvSpPr>
        <p:spPr>
          <a:xfrm>
            <a:off x="7845021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C3D8C-AA7A-A34E-993B-AA1A54105AF4}"/>
              </a:ext>
            </a:extLst>
          </p:cNvPr>
          <p:cNvSpPr/>
          <p:nvPr/>
        </p:nvSpPr>
        <p:spPr>
          <a:xfrm>
            <a:off x="6826763" y="914398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30683-169A-CF43-AA33-ACD0B0DBC31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6603496" y="1194814"/>
            <a:ext cx="694181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DF47F-3A13-084D-A4F6-E7BF89593C91}"/>
              </a:ext>
            </a:extLst>
          </p:cNvPr>
          <p:cNvCxnSpPr/>
          <p:nvPr/>
        </p:nvCxnSpPr>
        <p:spPr>
          <a:xfrm>
            <a:off x="10087103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9D00F-F668-F946-B64D-4649F9E17D4B}"/>
              </a:ext>
            </a:extLst>
          </p:cNvPr>
          <p:cNvSpPr txBox="1"/>
          <p:nvPr/>
        </p:nvSpPr>
        <p:spPr>
          <a:xfrm>
            <a:off x="9940268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D8C7E-FC80-5E4E-BD84-001BC9C109FF}"/>
              </a:ext>
            </a:extLst>
          </p:cNvPr>
          <p:cNvSpPr/>
          <p:nvPr/>
        </p:nvSpPr>
        <p:spPr>
          <a:xfrm>
            <a:off x="9014421" y="209702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6B2B0-AC2B-3E4D-8CEB-129BD947A033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6603496" y="1786124"/>
            <a:ext cx="2410925" cy="4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80DF6-FBAC-524A-AED4-37B11D16E0D8}"/>
              </a:ext>
            </a:extLst>
          </p:cNvPr>
          <p:cNvCxnSpPr/>
          <p:nvPr/>
        </p:nvCxnSpPr>
        <p:spPr>
          <a:xfrm>
            <a:off x="1327612" y="62126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A7F88-630D-D447-83A4-0DFEC59305DE}"/>
              </a:ext>
            </a:extLst>
          </p:cNvPr>
          <p:cNvSpPr txBox="1"/>
          <p:nvPr/>
        </p:nvSpPr>
        <p:spPr>
          <a:xfrm>
            <a:off x="1180777" y="3750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73E5B-8009-7C4F-95D6-BCD59720B042}"/>
              </a:ext>
            </a:extLst>
          </p:cNvPr>
          <p:cNvSpPr/>
          <p:nvPr/>
        </p:nvSpPr>
        <p:spPr>
          <a:xfrm>
            <a:off x="7937008" y="758283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6686-54F1-4C48-9740-D6CC60D8E8E2}"/>
              </a:ext>
            </a:extLst>
          </p:cNvPr>
          <p:cNvSpPr/>
          <p:nvPr/>
        </p:nvSpPr>
        <p:spPr>
          <a:xfrm>
            <a:off x="10036985" y="1911094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49850-CAD3-7F41-9627-1BE328B018B5}"/>
              </a:ext>
            </a:extLst>
          </p:cNvPr>
          <p:cNvSpPr/>
          <p:nvPr/>
        </p:nvSpPr>
        <p:spPr>
          <a:xfrm>
            <a:off x="1272764" y="281582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D9B8B7-B28A-354D-89CF-E338F898FF2A}"/>
              </a:ext>
            </a:extLst>
          </p:cNvPr>
          <p:cNvCxnSpPr>
            <a:stCxn id="36" idx="3"/>
            <a:endCxn id="4" idx="1"/>
          </p:cNvCxnSpPr>
          <p:nvPr/>
        </p:nvCxnSpPr>
        <p:spPr>
          <a:xfrm flipV="1">
            <a:off x="1382460" y="1118354"/>
            <a:ext cx="2659178" cy="2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E740D-6E8F-E54D-B8D2-E1852D533EF3}"/>
              </a:ext>
            </a:extLst>
          </p:cNvPr>
          <p:cNvSpPr/>
          <p:nvPr/>
        </p:nvSpPr>
        <p:spPr>
          <a:xfrm>
            <a:off x="7937008" y="4945381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B240D-7740-974F-AF59-435E2CF5C00B}"/>
              </a:ext>
            </a:extLst>
          </p:cNvPr>
          <p:cNvSpPr/>
          <p:nvPr/>
        </p:nvSpPr>
        <p:spPr>
          <a:xfrm>
            <a:off x="10036985" y="5914977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00966A-2639-514F-AECB-35CEDE274764}"/>
              </a:ext>
            </a:extLst>
          </p:cNvPr>
          <p:cNvCxnSpPr/>
          <p:nvPr/>
        </p:nvCxnSpPr>
        <p:spPr>
          <a:xfrm>
            <a:off x="2790652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03DBD-A401-CA4A-8FFD-48C2C35C36EE}"/>
              </a:ext>
            </a:extLst>
          </p:cNvPr>
          <p:cNvSpPr txBox="1"/>
          <p:nvPr/>
        </p:nvSpPr>
        <p:spPr>
          <a:xfrm>
            <a:off x="2643817" y="3672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F716C-6E32-9B4C-9574-98797D5A4082}"/>
              </a:ext>
            </a:extLst>
          </p:cNvPr>
          <p:cNvSpPr txBox="1"/>
          <p:nvPr/>
        </p:nvSpPr>
        <p:spPr>
          <a:xfrm>
            <a:off x="763538" y="256336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4622B-CE2B-264D-A0D9-242DF00E283B}"/>
              </a:ext>
            </a:extLst>
          </p:cNvPr>
          <p:cNvSpPr/>
          <p:nvPr/>
        </p:nvSpPr>
        <p:spPr>
          <a:xfrm>
            <a:off x="2735803" y="3646861"/>
            <a:ext cx="117117" cy="5228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76991-DFD4-C948-9457-EAE0EC48FBAA}"/>
              </a:ext>
            </a:extLst>
          </p:cNvPr>
          <p:cNvSpPr txBox="1"/>
          <p:nvPr/>
        </p:nvSpPr>
        <p:spPr>
          <a:xfrm>
            <a:off x="2160091" y="352375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42148-B117-484E-99B9-D3C5EA63AF2F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2852920" y="1118354"/>
            <a:ext cx="1188718" cy="27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C69AD-1F81-6940-AF34-357FFFC02C6F}"/>
              </a:ext>
            </a:extLst>
          </p:cNvPr>
          <p:cNvSpPr/>
          <p:nvPr/>
        </p:nvSpPr>
        <p:spPr>
          <a:xfrm>
            <a:off x="6012843" y="2252472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false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6EF00-D733-6C48-BB2D-3C0867E5ED4D}"/>
              </a:ext>
            </a:extLst>
          </p:cNvPr>
          <p:cNvCxnSpPr/>
          <p:nvPr/>
        </p:nvCxnSpPr>
        <p:spPr>
          <a:xfrm>
            <a:off x="11403839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27B97D-F436-9445-AC2D-FB4D391439CF}"/>
              </a:ext>
            </a:extLst>
          </p:cNvPr>
          <p:cNvSpPr txBox="1"/>
          <p:nvPr/>
        </p:nvSpPr>
        <p:spPr>
          <a:xfrm>
            <a:off x="11257004" y="3024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8CE8C-8F02-ED41-AE79-E9D426CFD27D}"/>
              </a:ext>
            </a:extLst>
          </p:cNvPr>
          <p:cNvSpPr/>
          <p:nvPr/>
        </p:nvSpPr>
        <p:spPr>
          <a:xfrm>
            <a:off x="11348990" y="4314312"/>
            <a:ext cx="111455" cy="246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43912-CE86-9147-8243-622653F187C5}"/>
              </a:ext>
            </a:extLst>
          </p:cNvPr>
          <p:cNvSpPr/>
          <p:nvPr/>
        </p:nvSpPr>
        <p:spPr>
          <a:xfrm>
            <a:off x="10304347" y="431431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75644-D370-8B48-8915-F792C2B692BC}"/>
              </a:ext>
            </a:extLst>
          </p:cNvPr>
          <p:cNvCxnSpPr>
            <a:cxnSpLocks/>
            <a:stCxn id="55" idx="1"/>
            <a:endCxn id="50" idx="2"/>
          </p:cNvCxnSpPr>
          <p:nvPr/>
        </p:nvCxnSpPr>
        <p:spPr>
          <a:xfrm flipH="1" flipV="1">
            <a:off x="6614816" y="2563366"/>
            <a:ext cx="3689531" cy="18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6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62AD4-3BD0-D64F-8A01-048494FBACFC}"/>
              </a:ext>
            </a:extLst>
          </p:cNvPr>
          <p:cNvSpPr/>
          <p:nvPr/>
        </p:nvSpPr>
        <p:spPr>
          <a:xfrm>
            <a:off x="53126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0DAD-AFFC-8441-9F90-0C9A37985D3A}"/>
              </a:ext>
            </a:extLst>
          </p:cNvPr>
          <p:cNvSpPr/>
          <p:nvPr/>
        </p:nvSpPr>
        <p:spPr>
          <a:xfrm>
            <a:off x="53126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39FD6-3A2E-F641-8202-923E08C0677F}"/>
              </a:ext>
            </a:extLst>
          </p:cNvPr>
          <p:cNvSpPr/>
          <p:nvPr/>
        </p:nvSpPr>
        <p:spPr>
          <a:xfrm>
            <a:off x="4300728" y="5064252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3819-10C5-8045-8364-004E721ABF85}"/>
              </a:ext>
            </a:extLst>
          </p:cNvPr>
          <p:cNvSpPr/>
          <p:nvPr/>
        </p:nvSpPr>
        <p:spPr>
          <a:xfrm>
            <a:off x="4300728" y="534771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0433-BE5C-DF49-8A84-7C8C98FDD315}"/>
              </a:ext>
            </a:extLst>
          </p:cNvPr>
          <p:cNvSpPr/>
          <p:nvPr/>
        </p:nvSpPr>
        <p:spPr>
          <a:xfrm>
            <a:off x="63794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960DE-75E2-A14A-B776-EF5184C8760D}"/>
              </a:ext>
            </a:extLst>
          </p:cNvPr>
          <p:cNvSpPr/>
          <p:nvPr/>
        </p:nvSpPr>
        <p:spPr>
          <a:xfrm>
            <a:off x="63794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F77F-2941-5F4D-83F8-F2261AA5EA79}"/>
              </a:ext>
            </a:extLst>
          </p:cNvPr>
          <p:cNvSpPr txBox="1"/>
          <p:nvPr/>
        </p:nvSpPr>
        <p:spPr>
          <a:xfrm>
            <a:off x="2411765" y="399592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enqueueRequests</a:t>
            </a:r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28A94A-77C3-5A40-A41A-96CF07BA76B0}"/>
              </a:ext>
            </a:extLst>
          </p:cNvPr>
          <p:cNvSpPr/>
          <p:nvPr/>
        </p:nvSpPr>
        <p:spPr>
          <a:xfrm>
            <a:off x="981456" y="1834896"/>
            <a:ext cx="865632" cy="2621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4F5C-E8D4-264B-B34D-3E3EC514B88C}"/>
              </a:ext>
            </a:extLst>
          </p:cNvPr>
          <p:cNvSpPr/>
          <p:nvPr/>
        </p:nvSpPr>
        <p:spPr>
          <a:xfrm>
            <a:off x="81065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73BF4-BAD3-6F42-A7BB-F250EA859E24}"/>
              </a:ext>
            </a:extLst>
          </p:cNvPr>
          <p:cNvSpPr/>
          <p:nvPr/>
        </p:nvSpPr>
        <p:spPr>
          <a:xfrm>
            <a:off x="81065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641FD-5DE4-B643-9A63-0303052615EC}"/>
              </a:ext>
            </a:extLst>
          </p:cNvPr>
          <p:cNvSpPr/>
          <p:nvPr/>
        </p:nvSpPr>
        <p:spPr>
          <a:xfrm>
            <a:off x="74969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1309F-864C-3A49-95A6-3C5AFE4C10AF}"/>
              </a:ext>
            </a:extLst>
          </p:cNvPr>
          <p:cNvSpPr/>
          <p:nvPr/>
        </p:nvSpPr>
        <p:spPr>
          <a:xfrm>
            <a:off x="74969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D9466-A74D-9D4B-8171-E4646A3B8A48}"/>
              </a:ext>
            </a:extLst>
          </p:cNvPr>
          <p:cNvSpPr/>
          <p:nvPr/>
        </p:nvSpPr>
        <p:spPr>
          <a:xfrm>
            <a:off x="68873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F5AE8-D586-334C-9B92-E1A055BD63B3}"/>
              </a:ext>
            </a:extLst>
          </p:cNvPr>
          <p:cNvSpPr/>
          <p:nvPr/>
        </p:nvSpPr>
        <p:spPr>
          <a:xfrm>
            <a:off x="68873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26D2-1714-C44E-B6F7-8A63194AAA8A}"/>
              </a:ext>
            </a:extLst>
          </p:cNvPr>
          <p:cNvSpPr txBox="1"/>
          <p:nvPr/>
        </p:nvSpPr>
        <p:spPr>
          <a:xfrm>
            <a:off x="6887354" y="384657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dequeueRequests</a:t>
            </a:r>
            <a:endParaRPr lang="en-US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DD07B0C-FD5D-184E-91BB-119BFEB95D03}"/>
              </a:ext>
            </a:extLst>
          </p:cNvPr>
          <p:cNvSpPr/>
          <p:nvPr/>
        </p:nvSpPr>
        <p:spPr>
          <a:xfrm flipH="1">
            <a:off x="8930640" y="1834896"/>
            <a:ext cx="609600" cy="26212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FE5B0-C839-754E-856C-22B6EEEABDFD}"/>
              </a:ext>
            </a:extLst>
          </p:cNvPr>
          <p:cNvSpPr/>
          <p:nvPr/>
        </p:nvSpPr>
        <p:spPr>
          <a:xfrm>
            <a:off x="4233672" y="169316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AF91D-A6DB-4641-B287-A981421191EC}"/>
              </a:ext>
            </a:extLst>
          </p:cNvPr>
          <p:cNvSpPr/>
          <p:nvPr/>
        </p:nvSpPr>
        <p:spPr>
          <a:xfrm>
            <a:off x="4233672" y="197662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1B52F-D396-E941-8615-225E44579155}"/>
              </a:ext>
            </a:extLst>
          </p:cNvPr>
          <p:cNvSpPr txBox="1"/>
          <p:nvPr/>
        </p:nvSpPr>
        <p:spPr>
          <a:xfrm>
            <a:off x="4538472" y="2010638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A183-3FAE-6945-B30D-DA2EB5AD9728}"/>
              </a:ext>
            </a:extLst>
          </p:cNvPr>
          <p:cNvSpPr/>
          <p:nvPr/>
        </p:nvSpPr>
        <p:spPr>
          <a:xfrm>
            <a:off x="1847088" y="2359152"/>
            <a:ext cx="496824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0B2E0A-54EE-9A4A-85D7-F0FF815300A5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V="1">
            <a:off x="2343912" y="1693164"/>
            <a:ext cx="2194560" cy="818388"/>
          </a:xfrm>
          <a:prstGeom prst="bentConnector4">
            <a:avLst>
              <a:gd name="adj1" fmla="val 43056"/>
              <a:gd name="adj2" fmla="val 12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63ED5-6B4D-F844-ADC7-688379F60594}"/>
              </a:ext>
            </a:extLst>
          </p:cNvPr>
          <p:cNvSpPr/>
          <p:nvPr/>
        </p:nvSpPr>
        <p:spPr>
          <a:xfrm>
            <a:off x="2459736" y="313334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778D0-4040-E14B-9926-3A63C2B7230D}"/>
              </a:ext>
            </a:extLst>
          </p:cNvPr>
          <p:cNvSpPr/>
          <p:nvPr/>
        </p:nvSpPr>
        <p:spPr>
          <a:xfrm>
            <a:off x="2459736" y="341680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095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F9582-DFF9-A546-B102-DA304AF89465}"/>
              </a:ext>
            </a:extLst>
          </p:cNvPr>
          <p:cNvSpPr/>
          <p:nvPr/>
        </p:nvSpPr>
        <p:spPr>
          <a:xfrm>
            <a:off x="2761488" y="2170176"/>
            <a:ext cx="3828288" cy="187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DFBC-0BE9-2F43-B8E2-CA732F627676}"/>
              </a:ext>
            </a:extLst>
          </p:cNvPr>
          <p:cNvSpPr txBox="1"/>
          <p:nvPr/>
        </p:nvSpPr>
        <p:spPr>
          <a:xfrm>
            <a:off x="1640025" y="2921246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3FBF-887D-FF42-8373-2CD09D89A054}"/>
              </a:ext>
            </a:extLst>
          </p:cNvPr>
          <p:cNvSpPr txBox="1"/>
          <p:nvPr/>
        </p:nvSpPr>
        <p:spPr>
          <a:xfrm>
            <a:off x="1420368" y="2444496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9FECA-A7C2-4441-864D-3033261888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296" y="3105912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DF615-98E9-2446-9E3E-B87403AB490D}"/>
              </a:ext>
            </a:extLst>
          </p:cNvPr>
          <p:cNvSpPr txBox="1"/>
          <p:nvPr/>
        </p:nvSpPr>
        <p:spPr>
          <a:xfrm>
            <a:off x="7278624" y="217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3320-15F1-2848-B83C-FEDC0014CB92}"/>
              </a:ext>
            </a:extLst>
          </p:cNvPr>
          <p:cNvSpPr/>
          <p:nvPr/>
        </p:nvSpPr>
        <p:spPr>
          <a:xfrm>
            <a:off x="4748784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0A51D-8C39-FC4C-B555-5D9ADAEE3692}"/>
              </a:ext>
            </a:extLst>
          </p:cNvPr>
          <p:cNvSpPr/>
          <p:nvPr/>
        </p:nvSpPr>
        <p:spPr>
          <a:xfrm>
            <a:off x="4279392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F429-76ED-6841-99ED-4A45DDABF6C4}"/>
              </a:ext>
            </a:extLst>
          </p:cNvPr>
          <p:cNvSpPr/>
          <p:nvPr/>
        </p:nvSpPr>
        <p:spPr>
          <a:xfrm>
            <a:off x="3810000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8DD84-DC8F-4E4E-845F-EF4B39FCE080}"/>
              </a:ext>
            </a:extLst>
          </p:cNvPr>
          <p:cNvSpPr txBox="1"/>
          <p:nvPr/>
        </p:nvSpPr>
        <p:spPr>
          <a:xfrm>
            <a:off x="4831080" y="2943213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407C5B-0EC3-6441-9B3A-95A496FB884C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5400000" flipH="1" flipV="1">
            <a:off x="6081804" y="764004"/>
            <a:ext cx="12700" cy="2812344"/>
          </a:xfrm>
          <a:prstGeom prst="bentConnector3">
            <a:avLst>
              <a:gd name="adj1" fmla="val 933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D4217-9D34-7749-9388-5112966DB879}"/>
              </a:ext>
            </a:extLst>
          </p:cNvPr>
          <p:cNvSpPr txBox="1"/>
          <p:nvPr/>
        </p:nvSpPr>
        <p:spPr>
          <a:xfrm>
            <a:off x="3651858" y="3471517"/>
            <a:ext cx="2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maxPoolSize</a:t>
            </a:r>
            <a:r>
              <a:rPr lang="en-US" dirty="0"/>
              <a:t>: 1</a:t>
            </a:r>
          </a:p>
          <a:p>
            <a:r>
              <a:rPr lang="en-US" dirty="0" err="1"/>
              <a:t>nOfThreads</a:t>
            </a:r>
            <a:r>
              <a:rPr lang="en-US" dirty="0"/>
              <a:t>:  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A05BAB-AE17-744D-A64A-EA5199D12C9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6755674" y="2373610"/>
            <a:ext cx="566404" cy="89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F31DB-E8E4-C241-94B7-2FA7313DAB96}"/>
              </a:ext>
            </a:extLst>
          </p:cNvPr>
          <p:cNvSpPr txBox="1"/>
          <p:nvPr/>
        </p:nvSpPr>
        <p:spPr>
          <a:xfrm>
            <a:off x="6906567" y="3284228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getRunnable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9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30FC-00FC-8A4C-8F71-97FF4B9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0B9D-7D20-3640-A03B-5A42F637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monitors</a:t>
            </a:r>
          </a:p>
          <a:p>
            <a:pPr lvl="1"/>
            <a:r>
              <a:rPr lang="en-US" dirty="0"/>
              <a:t>Any object can be a monitor</a:t>
            </a:r>
          </a:p>
          <a:p>
            <a:pPr lvl="2"/>
            <a:r>
              <a:rPr lang="en-US" dirty="0"/>
              <a:t>Lock</a:t>
            </a:r>
          </a:p>
          <a:p>
            <a:pPr lvl="2"/>
            <a:r>
              <a:rPr lang="en-US" dirty="0"/>
              <a:t>Condition</a:t>
            </a:r>
          </a:p>
          <a:p>
            <a:pPr lvl="1"/>
            <a:r>
              <a:rPr lang="en-US" dirty="0"/>
              <a:t>Static methods on the </a:t>
            </a:r>
            <a:r>
              <a:rPr lang="en-US" b="1" dirty="0"/>
              <a:t>Monitor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17290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FFD32-2F37-0744-9C9F-12B39BDB72EF}"/>
              </a:ext>
            </a:extLst>
          </p:cNvPr>
          <p:cNvSpPr/>
          <p:nvPr/>
        </p:nvSpPr>
        <p:spPr>
          <a:xfrm>
            <a:off x="1524000" y="1682496"/>
            <a:ext cx="3206496" cy="126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E80D-991D-2147-B14D-5C22CC515C81}"/>
              </a:ext>
            </a:extLst>
          </p:cNvPr>
          <p:cNvSpPr/>
          <p:nvPr/>
        </p:nvSpPr>
        <p:spPr>
          <a:xfrm>
            <a:off x="1932432" y="2090928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3D90C-6186-9743-A235-85A5F078B372}"/>
              </a:ext>
            </a:extLst>
          </p:cNvPr>
          <p:cNvSpPr/>
          <p:nvPr/>
        </p:nvSpPr>
        <p:spPr>
          <a:xfrm>
            <a:off x="3264408" y="2097024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4B23E-8063-6042-A16C-8A8716B57EC0}"/>
              </a:ext>
            </a:extLst>
          </p:cNvPr>
          <p:cNvSpPr/>
          <p:nvPr/>
        </p:nvSpPr>
        <p:spPr>
          <a:xfrm>
            <a:off x="5925312" y="7193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FA998-CF8A-9149-A7A8-BE5A7F3B6F8F}"/>
              </a:ext>
            </a:extLst>
          </p:cNvPr>
          <p:cNvSpPr/>
          <p:nvPr/>
        </p:nvSpPr>
        <p:spPr>
          <a:xfrm>
            <a:off x="6333744" y="11277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B2C-5968-E340-8F27-36A097406F40}"/>
              </a:ext>
            </a:extLst>
          </p:cNvPr>
          <p:cNvSpPr/>
          <p:nvPr/>
        </p:nvSpPr>
        <p:spPr>
          <a:xfrm>
            <a:off x="7665720" y="11338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26EC-63C2-B649-BA73-5D9A192504FF}"/>
              </a:ext>
            </a:extLst>
          </p:cNvPr>
          <p:cNvSpPr/>
          <p:nvPr/>
        </p:nvSpPr>
        <p:spPr>
          <a:xfrm>
            <a:off x="5925312" y="27005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796AB-672E-3F4B-9CA1-C3ABF9CECA1D}"/>
              </a:ext>
            </a:extLst>
          </p:cNvPr>
          <p:cNvSpPr/>
          <p:nvPr/>
        </p:nvSpPr>
        <p:spPr>
          <a:xfrm>
            <a:off x="6333744" y="31089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45EAE-904F-E947-AC40-A2645DA256DE}"/>
              </a:ext>
            </a:extLst>
          </p:cNvPr>
          <p:cNvSpPr/>
          <p:nvPr/>
        </p:nvSpPr>
        <p:spPr>
          <a:xfrm>
            <a:off x="7665720" y="31150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87756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658E0-D90F-AB4F-8517-74E1379BF231}"/>
              </a:ext>
            </a:extLst>
          </p:cNvPr>
          <p:cNvSpPr/>
          <p:nvPr/>
        </p:nvSpPr>
        <p:spPr>
          <a:xfrm>
            <a:off x="1188720" y="542544"/>
            <a:ext cx="182880" cy="20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CF8C5-CBD6-6645-9F2F-94FE1AB5643F}"/>
              </a:ext>
            </a:extLst>
          </p:cNvPr>
          <p:cNvSpPr/>
          <p:nvPr/>
        </p:nvSpPr>
        <p:spPr>
          <a:xfrm>
            <a:off x="2090928" y="262128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FDD8F-F5CF-2446-A1DE-F2FFA810231D}"/>
              </a:ext>
            </a:extLst>
          </p:cNvPr>
          <p:cNvSpPr/>
          <p:nvPr/>
        </p:nvSpPr>
        <p:spPr>
          <a:xfrm>
            <a:off x="1194816" y="457200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DB6E5-1210-6246-A37A-970FCCF0D6B2}"/>
              </a:ext>
            </a:extLst>
          </p:cNvPr>
          <p:cNvSpPr txBox="1"/>
          <p:nvPr/>
        </p:nvSpPr>
        <p:spPr>
          <a:xfrm>
            <a:off x="97536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A3AE0-D3E6-9448-871C-AB03BDF7B3BD}"/>
              </a:ext>
            </a:extLst>
          </p:cNvPr>
          <p:cNvSpPr txBox="1"/>
          <p:nvPr/>
        </p:nvSpPr>
        <p:spPr>
          <a:xfrm>
            <a:off x="1462546" y="22519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DC6DD-3BAE-4545-8E57-7DF40C08D413}"/>
              </a:ext>
            </a:extLst>
          </p:cNvPr>
          <p:cNvSpPr/>
          <p:nvPr/>
        </p:nvSpPr>
        <p:spPr>
          <a:xfrm>
            <a:off x="6266688" y="3429000"/>
            <a:ext cx="182880" cy="722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A0923-85BA-F041-BEAB-CAF288B28AB5}"/>
              </a:ext>
            </a:extLst>
          </p:cNvPr>
          <p:cNvSpPr/>
          <p:nvPr/>
        </p:nvSpPr>
        <p:spPr>
          <a:xfrm>
            <a:off x="4797552" y="542544"/>
            <a:ext cx="182880" cy="14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0880-7C0C-144E-99A4-4BA528D063FC}"/>
              </a:ext>
            </a:extLst>
          </p:cNvPr>
          <p:cNvSpPr/>
          <p:nvPr/>
        </p:nvSpPr>
        <p:spPr>
          <a:xfrm>
            <a:off x="4803648" y="5268575"/>
            <a:ext cx="182880" cy="12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D36E-C49D-AF48-8BE9-6941A911B82F}"/>
              </a:ext>
            </a:extLst>
          </p:cNvPr>
          <p:cNvSpPr txBox="1"/>
          <p:nvPr/>
        </p:nvSpPr>
        <p:spPr>
          <a:xfrm>
            <a:off x="3706368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CA92-2134-6246-8A55-11FC94D358C4}"/>
              </a:ext>
            </a:extLst>
          </p:cNvPr>
          <p:cNvSpPr txBox="1"/>
          <p:nvPr/>
        </p:nvSpPr>
        <p:spPr>
          <a:xfrm>
            <a:off x="4114803" y="17172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38EAD-8C91-0047-AD8A-7A4A6BE39BBA}"/>
              </a:ext>
            </a:extLst>
          </p:cNvPr>
          <p:cNvSpPr/>
          <p:nvPr/>
        </p:nvSpPr>
        <p:spPr>
          <a:xfrm>
            <a:off x="5925313" y="1717238"/>
            <a:ext cx="182880" cy="1711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EA3F9B-FBA9-3448-9555-9275C5A0889D}"/>
              </a:ext>
            </a:extLst>
          </p:cNvPr>
          <p:cNvCxnSpPr/>
          <p:nvPr/>
        </p:nvCxnSpPr>
        <p:spPr>
          <a:xfrm>
            <a:off x="5894832" y="3416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2329A-F107-7C4F-BB34-7F55BEEBD514}"/>
              </a:ext>
            </a:extLst>
          </p:cNvPr>
          <p:cNvSpPr/>
          <p:nvPr/>
        </p:nvSpPr>
        <p:spPr>
          <a:xfrm>
            <a:off x="5925313" y="4151373"/>
            <a:ext cx="182880" cy="9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4DC01-00B7-3145-878B-AFB5567978F4}"/>
              </a:ext>
            </a:extLst>
          </p:cNvPr>
          <p:cNvCxnSpPr>
            <a:cxnSpLocks/>
          </p:cNvCxnSpPr>
          <p:nvPr/>
        </p:nvCxnSpPr>
        <p:spPr>
          <a:xfrm flipV="1">
            <a:off x="4786639" y="2009394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D042BF-67E0-464A-8EC1-33EDFFFA70B2}"/>
              </a:ext>
            </a:extLst>
          </p:cNvPr>
          <p:cNvSpPr/>
          <p:nvPr/>
        </p:nvSpPr>
        <p:spPr>
          <a:xfrm>
            <a:off x="3616784" y="1787867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3A8C09-B3D7-364B-9775-B64A8ECFBA5F}"/>
              </a:ext>
            </a:extLst>
          </p:cNvPr>
          <p:cNvSpPr/>
          <p:nvPr/>
        </p:nvSpPr>
        <p:spPr>
          <a:xfrm>
            <a:off x="6254496" y="2660904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0C61B0-CC4F-A241-817D-4669C19E1D15}"/>
              </a:ext>
            </a:extLst>
          </p:cNvPr>
          <p:cNvSpPr/>
          <p:nvPr/>
        </p:nvSpPr>
        <p:spPr>
          <a:xfrm>
            <a:off x="6583679" y="3267456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49DC30-445A-9744-89E8-4AFBEBEAF7CC}"/>
              </a:ext>
            </a:extLst>
          </p:cNvPr>
          <p:cNvSpPr/>
          <p:nvPr/>
        </p:nvSpPr>
        <p:spPr>
          <a:xfrm>
            <a:off x="6583679" y="4620765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5C7F1-6A98-F246-88EE-AF13E3176890}"/>
              </a:ext>
            </a:extLst>
          </p:cNvPr>
          <p:cNvSpPr/>
          <p:nvPr/>
        </p:nvSpPr>
        <p:spPr>
          <a:xfrm>
            <a:off x="4222278" y="4788408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BCA1D-8716-3D44-B74D-54136D19EA65}"/>
              </a:ext>
            </a:extLst>
          </p:cNvPr>
          <p:cNvSpPr txBox="1"/>
          <p:nvPr/>
        </p:nvSpPr>
        <p:spPr>
          <a:xfrm>
            <a:off x="1129683" y="5268575"/>
            <a:ext cx="355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</a:t>
            </a:r>
            <a:r>
              <a:rPr lang="en-US" strike="sngStrike" dirty="0" err="1"/>
              <a:t>perda</a:t>
            </a:r>
            <a:r>
              <a:rPr lang="en-US" strike="sngStrike" dirty="0"/>
              <a:t> de </a:t>
            </a:r>
            <a:r>
              <a:rPr lang="en-US" strike="sngStrike" dirty="0" err="1"/>
              <a:t>notificações</a:t>
            </a:r>
            <a:endParaRPr lang="en-US" strike="sngStrike" dirty="0"/>
          </a:p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deadlock</a:t>
            </a:r>
          </a:p>
          <a:p>
            <a:pPr marL="342900" indent="-342900">
              <a:buAutoNum type="arabicPeriod"/>
            </a:pP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interrupção</a:t>
            </a:r>
            <a:r>
              <a:rPr lang="en-US" dirty="0"/>
              <a:t> do Enter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88049-19FA-3B46-9CA2-40203252D105}"/>
              </a:ext>
            </a:extLst>
          </p:cNvPr>
          <p:cNvCxnSpPr>
            <a:cxnSpLocks/>
          </p:cNvCxnSpPr>
          <p:nvPr/>
        </p:nvCxnSpPr>
        <p:spPr>
          <a:xfrm flipV="1">
            <a:off x="4786639" y="3428998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CAD50-CF71-804A-BF40-B702ACCF4301}"/>
              </a:ext>
            </a:extLst>
          </p:cNvPr>
          <p:cNvSpPr/>
          <p:nvPr/>
        </p:nvSpPr>
        <p:spPr>
          <a:xfrm>
            <a:off x="9759698" y="4312919"/>
            <a:ext cx="182880" cy="121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B2A74-EAD2-4A45-B4F2-AB6321393CCD}"/>
              </a:ext>
            </a:extLst>
          </p:cNvPr>
          <p:cNvSpPr/>
          <p:nvPr/>
        </p:nvSpPr>
        <p:spPr>
          <a:xfrm>
            <a:off x="9448802" y="4890249"/>
            <a:ext cx="182880" cy="320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5DE98-B92B-1445-8DA5-6267F94581F8}"/>
              </a:ext>
            </a:extLst>
          </p:cNvPr>
          <p:cNvSpPr txBox="1"/>
          <p:nvPr/>
        </p:nvSpPr>
        <p:spPr>
          <a:xfrm>
            <a:off x="6583679" y="2797801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25DF7-2450-A04F-8AA2-B413C9BB0EF3}"/>
              </a:ext>
            </a:extLst>
          </p:cNvPr>
          <p:cNvSpPr txBox="1"/>
          <p:nvPr/>
        </p:nvSpPr>
        <p:spPr>
          <a:xfrm>
            <a:off x="6866994" y="32443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ECACD-75A8-F148-95CB-8B4643C07D1C}"/>
              </a:ext>
            </a:extLst>
          </p:cNvPr>
          <p:cNvSpPr txBox="1"/>
          <p:nvPr/>
        </p:nvSpPr>
        <p:spPr>
          <a:xfrm>
            <a:off x="5352922" y="43873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1A0317-D534-A34C-AAA3-7F3F8E66335B}"/>
              </a:ext>
            </a:extLst>
          </p:cNvPr>
          <p:cNvSpPr txBox="1"/>
          <p:nvPr/>
        </p:nvSpPr>
        <p:spPr>
          <a:xfrm>
            <a:off x="9241854" y="4412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A6A6C-4C5F-E347-BAB9-196FF5E3A7B0}"/>
              </a:ext>
            </a:extLst>
          </p:cNvPr>
          <p:cNvSpPr txBox="1"/>
          <p:nvPr/>
        </p:nvSpPr>
        <p:spPr>
          <a:xfrm>
            <a:off x="7178137" y="724122"/>
            <a:ext cx="3553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owns </a:t>
            </a:r>
            <a:r>
              <a:rPr lang="en-US" b="1" dirty="0"/>
              <a:t>condition</a:t>
            </a:r>
            <a:r>
              <a:rPr lang="en-US" dirty="0"/>
              <a:t> lock (green) and wants to enter </a:t>
            </a:r>
            <a:r>
              <a:rPr lang="en-US" b="1" dirty="0"/>
              <a:t>monitor</a:t>
            </a:r>
            <a:r>
              <a:rPr lang="en-US" dirty="0"/>
              <a:t> lock (blue)</a:t>
            </a:r>
          </a:p>
          <a:p>
            <a:r>
              <a:rPr lang="en-US" dirty="0"/>
              <a:t>T2 owns </a:t>
            </a:r>
            <a:r>
              <a:rPr lang="en-US" b="1" dirty="0"/>
              <a:t>monitor</a:t>
            </a:r>
            <a:r>
              <a:rPr lang="en-US" dirty="0"/>
              <a:t> lock (blue) and wants to enter </a:t>
            </a:r>
            <a:r>
              <a:rPr lang="en-US" b="1" dirty="0"/>
              <a:t>condition</a:t>
            </a:r>
            <a:r>
              <a:rPr lang="en-US" dirty="0"/>
              <a:t> lock (green)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F16215-035F-DD4A-A554-9B9EFB3EC4EB}"/>
              </a:ext>
            </a:extLst>
          </p:cNvPr>
          <p:cNvCxnSpPr>
            <a:cxnSpLocks/>
          </p:cNvCxnSpPr>
          <p:nvPr/>
        </p:nvCxnSpPr>
        <p:spPr>
          <a:xfrm flipV="1">
            <a:off x="4669208" y="5364479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32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2FD-7B4D-8B40-B943-7559931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8E54-A7CE-EB42-90D5-00B47AA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1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82288-19B4-BE4B-BAC2-B2AD386BA726}"/>
              </a:ext>
            </a:extLst>
          </p:cNvPr>
          <p:cNvSpPr/>
          <p:nvPr/>
        </p:nvSpPr>
        <p:spPr>
          <a:xfrm>
            <a:off x="1046903" y="441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E3C28-6085-274D-8CEB-B3CDFBD6D401}"/>
              </a:ext>
            </a:extLst>
          </p:cNvPr>
          <p:cNvSpPr/>
          <p:nvPr/>
        </p:nvSpPr>
        <p:spPr>
          <a:xfrm>
            <a:off x="1046903" y="1203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javac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A74C-5839-3142-A5CE-FA5A3918662B}"/>
              </a:ext>
            </a:extLst>
          </p:cNvPr>
          <p:cNvSpPr/>
          <p:nvPr/>
        </p:nvSpPr>
        <p:spPr>
          <a:xfrm>
            <a:off x="1046903" y="1965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Byte Codes</a:t>
            </a:r>
            <a:br>
              <a:rPr lang="en-US" sz="1400" dirty="0"/>
            </a:br>
            <a:r>
              <a:rPr lang="en-US" sz="1400" dirty="0"/>
              <a:t>(.class)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24FB-EE75-294E-ADEF-B593A7024C22}"/>
              </a:ext>
            </a:extLst>
          </p:cNvPr>
          <p:cNvSpPr/>
          <p:nvPr/>
        </p:nvSpPr>
        <p:spPr>
          <a:xfrm>
            <a:off x="1046903" y="3545224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 Code</a:t>
            </a:r>
          </a:p>
          <a:p>
            <a:pPr algn="ctr"/>
            <a:r>
              <a:rPr lang="en-US" sz="1400" dirty="0"/>
              <a:t>(JIT)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7FCD0-30FF-3D4B-8CEF-5D648C88E63B}"/>
              </a:ext>
            </a:extLst>
          </p:cNvPr>
          <p:cNvSpPr/>
          <p:nvPr/>
        </p:nvSpPr>
        <p:spPr>
          <a:xfrm>
            <a:off x="1046903" y="275528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JVM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B148-687B-5948-B46D-DFB2C602CBA9}"/>
              </a:ext>
            </a:extLst>
          </p:cNvPr>
          <p:cNvSpPr/>
          <p:nvPr/>
        </p:nvSpPr>
        <p:spPr>
          <a:xfrm>
            <a:off x="1046903" y="440120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4C424-4576-4B49-A686-DCD86DC45AF2}"/>
              </a:ext>
            </a:extLst>
          </p:cNvPr>
          <p:cNvSpPr/>
          <p:nvPr/>
        </p:nvSpPr>
        <p:spPr>
          <a:xfrm>
            <a:off x="9453287" y="4401199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4161B-23EB-AA4A-84F8-AB3B6EDD27A6}"/>
              </a:ext>
            </a:extLst>
          </p:cNvPr>
          <p:cNvSpPr/>
          <p:nvPr/>
        </p:nvSpPr>
        <p:spPr>
          <a:xfrm>
            <a:off x="3454823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6CED29-1615-5941-9EEE-B2E36459402D}"/>
              </a:ext>
            </a:extLst>
          </p:cNvPr>
          <p:cNvSpPr/>
          <p:nvPr/>
        </p:nvSpPr>
        <p:spPr>
          <a:xfrm>
            <a:off x="4417991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BFA3-270A-E646-BA9A-8A2C9A91B51B}"/>
              </a:ext>
            </a:extLst>
          </p:cNvPr>
          <p:cNvSpPr/>
          <p:nvPr/>
        </p:nvSpPr>
        <p:spPr>
          <a:xfrm>
            <a:off x="5399447" y="4401200"/>
            <a:ext cx="1482937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A75F-EFCA-2F4D-97F7-CC122E574749}"/>
              </a:ext>
            </a:extLst>
          </p:cNvPr>
          <p:cNvSpPr/>
          <p:nvPr/>
        </p:nvSpPr>
        <p:spPr>
          <a:xfrm>
            <a:off x="8286616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E1F8B-1D60-5644-88B3-4ECD220F2753}"/>
              </a:ext>
            </a:extLst>
          </p:cNvPr>
          <p:cNvSpPr/>
          <p:nvPr/>
        </p:nvSpPr>
        <p:spPr>
          <a:xfrm>
            <a:off x="7302825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3253-1239-5E4A-8B6E-9D6B6EF3D181}"/>
              </a:ext>
            </a:extLst>
          </p:cNvPr>
          <p:cNvSpPr txBox="1"/>
          <p:nvPr/>
        </p:nvSpPr>
        <p:spPr>
          <a:xfrm>
            <a:off x="3617080" y="544316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single-threaded as if serial</a:t>
            </a:r>
          </a:p>
        </p:txBody>
      </p:sp>
    </p:spTree>
    <p:extLst>
      <p:ext uri="{BB962C8B-B14F-4D97-AF65-F5344CB8AC3E}">
        <p14:creationId xmlns:p14="http://schemas.microsoft.com/office/powerpoint/2010/main" val="213162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F1F-7989-9543-9843-9EA10551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01945-A05B-EB42-8EA1-56864CDEA15F}"/>
              </a:ext>
            </a:extLst>
          </p:cNvPr>
          <p:cNvSpPr/>
          <p:nvPr/>
        </p:nvSpPr>
        <p:spPr>
          <a:xfrm>
            <a:off x="1420368" y="1180878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55387-BA63-2244-8685-C1B3C4295C6B}"/>
              </a:ext>
            </a:extLst>
          </p:cNvPr>
          <p:cNvSpPr/>
          <p:nvPr/>
        </p:nvSpPr>
        <p:spPr>
          <a:xfrm>
            <a:off x="1420368" y="2368529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B42A0-C598-474D-89DF-55EE3AD1E309}"/>
              </a:ext>
            </a:extLst>
          </p:cNvPr>
          <p:cNvSpPr/>
          <p:nvPr/>
        </p:nvSpPr>
        <p:spPr>
          <a:xfrm>
            <a:off x="1420368" y="3328797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F89E-EDEE-3841-B3B9-E08833DD731F}"/>
              </a:ext>
            </a:extLst>
          </p:cNvPr>
          <p:cNvSpPr/>
          <p:nvPr/>
        </p:nvSpPr>
        <p:spPr>
          <a:xfrm>
            <a:off x="7693152" y="1436910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0EF72-DB52-4644-9596-078AE4DE9A7E}"/>
              </a:ext>
            </a:extLst>
          </p:cNvPr>
          <p:cNvSpPr/>
          <p:nvPr/>
        </p:nvSpPr>
        <p:spPr>
          <a:xfrm>
            <a:off x="7693152" y="2490068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13C2E-D624-FD45-9ACB-AD2C02F877E9}"/>
              </a:ext>
            </a:extLst>
          </p:cNvPr>
          <p:cNvSpPr/>
          <p:nvPr/>
        </p:nvSpPr>
        <p:spPr>
          <a:xfrm>
            <a:off x="7693152" y="3889397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0724E-E6E4-A140-BF2A-E8368DC29F9A}"/>
              </a:ext>
            </a:extLst>
          </p:cNvPr>
          <p:cNvSpPr/>
          <p:nvPr/>
        </p:nvSpPr>
        <p:spPr>
          <a:xfrm>
            <a:off x="3901440" y="2624561"/>
            <a:ext cx="2151888" cy="960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1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3F15-C11D-3F49-A81D-D1391941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1D16E-D5E5-DB43-90B2-58DA089E1272}"/>
              </a:ext>
            </a:extLst>
          </p:cNvPr>
          <p:cNvSpPr/>
          <p:nvPr/>
        </p:nvSpPr>
        <p:spPr>
          <a:xfrm>
            <a:off x="1426464" y="178438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892A-382C-B946-90E4-1D0224A33A0E}"/>
              </a:ext>
            </a:extLst>
          </p:cNvPr>
          <p:cNvSpPr/>
          <p:nvPr/>
        </p:nvSpPr>
        <p:spPr>
          <a:xfrm>
            <a:off x="1426464" y="2897965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71524-EADC-B748-915F-2F31106E035B}"/>
              </a:ext>
            </a:extLst>
          </p:cNvPr>
          <p:cNvSpPr/>
          <p:nvPr/>
        </p:nvSpPr>
        <p:spPr>
          <a:xfrm>
            <a:off x="1426464" y="3932301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7579A5-EE0E-4D4A-88D2-6F898B942605}"/>
              </a:ext>
            </a:extLst>
          </p:cNvPr>
          <p:cNvSpPr/>
          <p:nvPr/>
        </p:nvSpPr>
        <p:spPr>
          <a:xfrm>
            <a:off x="530352" y="229644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4A3300E-9316-044B-B18B-770E8C18F256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899160" y="2040414"/>
            <a:ext cx="527304" cy="2560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DCE1AD0-0034-EF47-AD1F-DBED95A8B7A9}"/>
              </a:ext>
            </a:extLst>
          </p:cNvPr>
          <p:cNvCxnSpPr>
            <a:cxnSpLocks/>
            <a:stCxn id="16" idx="4"/>
            <a:endCxn id="9" idx="1"/>
          </p:cNvCxnSpPr>
          <p:nvPr/>
        </p:nvCxnSpPr>
        <p:spPr>
          <a:xfrm rot="16200000" flipH="1">
            <a:off x="1001423" y="3763292"/>
            <a:ext cx="261818" cy="5882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C491E7-AAB5-7449-AC69-325D6BEAE617}"/>
              </a:ext>
            </a:extLst>
          </p:cNvPr>
          <p:cNvSpPr/>
          <p:nvPr/>
        </p:nvSpPr>
        <p:spPr>
          <a:xfrm>
            <a:off x="469392" y="335112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C9B58AA-F9A7-B442-A660-D2D1ECAE7D97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 rot="16200000" flipH="1">
            <a:off x="1021731" y="2749264"/>
            <a:ext cx="282162" cy="5273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B0994C6-FA77-8647-898C-AECFCD1A0F94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V="1">
            <a:off x="838200" y="3153996"/>
            <a:ext cx="588264" cy="19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925AAA-C642-3A49-8586-061A2EEA4E2A}"/>
              </a:ext>
            </a:extLst>
          </p:cNvPr>
          <p:cNvSpPr/>
          <p:nvPr/>
        </p:nvSpPr>
        <p:spPr>
          <a:xfrm>
            <a:off x="7620000" y="1674654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00AEF-774B-FD4E-A5DF-F1091281CF01}"/>
              </a:ext>
            </a:extLst>
          </p:cNvPr>
          <p:cNvSpPr/>
          <p:nvPr/>
        </p:nvSpPr>
        <p:spPr>
          <a:xfrm>
            <a:off x="7620000" y="272781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F6675D-499B-7443-8FB5-3F29BEA1B25C}"/>
              </a:ext>
            </a:extLst>
          </p:cNvPr>
          <p:cNvSpPr/>
          <p:nvPr/>
        </p:nvSpPr>
        <p:spPr>
          <a:xfrm>
            <a:off x="7620000" y="4127141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AB1F8A-0232-7A44-85BF-45721446C64E}"/>
              </a:ext>
            </a:extLst>
          </p:cNvPr>
          <p:cNvSpPr/>
          <p:nvPr/>
        </p:nvSpPr>
        <p:spPr>
          <a:xfrm>
            <a:off x="6577584" y="216843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9A23D67-9CEA-194C-BB3F-ECAF4C77063A}"/>
              </a:ext>
            </a:extLst>
          </p:cNvPr>
          <p:cNvCxnSpPr>
            <a:cxnSpLocks/>
            <a:stCxn id="25" idx="1"/>
            <a:endCxn id="28" idx="0"/>
          </p:cNvCxnSpPr>
          <p:nvPr/>
        </p:nvCxnSpPr>
        <p:spPr>
          <a:xfrm rot="10800000" flipV="1">
            <a:off x="6946392" y="1930686"/>
            <a:ext cx="673608" cy="23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C0A8584-6800-5B4A-94D4-576D243978D9}"/>
              </a:ext>
            </a:extLst>
          </p:cNvPr>
          <p:cNvCxnSpPr>
            <a:cxnSpLocks/>
            <a:stCxn id="28" idx="4"/>
            <a:endCxn id="26" idx="1"/>
          </p:cNvCxnSpPr>
          <p:nvPr/>
        </p:nvCxnSpPr>
        <p:spPr>
          <a:xfrm rot="16200000" flipH="1">
            <a:off x="7163184" y="2527027"/>
            <a:ext cx="240025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5FD2B8-3756-8745-A643-8D5654EA05A8}"/>
              </a:ext>
            </a:extLst>
          </p:cNvPr>
          <p:cNvSpPr/>
          <p:nvPr/>
        </p:nvSpPr>
        <p:spPr>
          <a:xfrm>
            <a:off x="6577584" y="342900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5233DED-3F6E-1645-AD93-45581787B63B}"/>
              </a:ext>
            </a:extLst>
          </p:cNvPr>
          <p:cNvCxnSpPr>
            <a:cxnSpLocks/>
            <a:stCxn id="36" idx="4"/>
            <a:endCxn id="27" idx="1"/>
          </p:cNvCxnSpPr>
          <p:nvPr/>
        </p:nvCxnSpPr>
        <p:spPr>
          <a:xfrm rot="16200000" flipH="1">
            <a:off x="7093804" y="3856977"/>
            <a:ext cx="378784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6014304-81E0-3649-9669-3923AFB93E71}"/>
              </a:ext>
            </a:extLst>
          </p:cNvPr>
          <p:cNvCxnSpPr>
            <a:cxnSpLocks/>
            <a:stCxn id="26" idx="1"/>
            <a:endCxn id="36" idx="0"/>
          </p:cNvCxnSpPr>
          <p:nvPr/>
        </p:nvCxnSpPr>
        <p:spPr>
          <a:xfrm rot="10800000" flipV="1">
            <a:off x="6946392" y="2983844"/>
            <a:ext cx="673608" cy="4451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39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256-C1BA-AA44-8DFB-1B3E01DF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C6F-57F3-B34E-9FE1-9104FCCE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– Program Order – partial order relation</a:t>
            </a:r>
          </a:p>
          <a:p>
            <a:r>
              <a:rPr lang="en-US" dirty="0"/>
              <a:t>Synchronization Action</a:t>
            </a:r>
          </a:p>
          <a:p>
            <a:pPr lvl="1"/>
            <a:r>
              <a:rPr lang="en-US" dirty="0"/>
              <a:t>Lock acquisition</a:t>
            </a:r>
          </a:p>
          <a:p>
            <a:pPr lvl="1"/>
            <a:r>
              <a:rPr lang="en-US" dirty="0"/>
              <a:t>Lock release</a:t>
            </a:r>
          </a:p>
          <a:p>
            <a:pPr lvl="1"/>
            <a:r>
              <a:rPr lang="en-US" dirty="0"/>
              <a:t>Volatile read</a:t>
            </a:r>
          </a:p>
          <a:p>
            <a:pPr lvl="1"/>
            <a:r>
              <a:rPr lang="en-US" dirty="0"/>
              <a:t>Volatile write</a:t>
            </a:r>
          </a:p>
          <a:p>
            <a:r>
              <a:rPr lang="en-US" dirty="0"/>
              <a:t>SO – Synchronization Order – total order relation over synchronization actions</a:t>
            </a:r>
          </a:p>
          <a:p>
            <a:r>
              <a:rPr lang="en-US" dirty="0"/>
              <a:t>SW – Synchronizes With – partial order relation over synchronization actions</a:t>
            </a:r>
          </a:p>
          <a:p>
            <a:pPr lvl="1"/>
            <a:r>
              <a:rPr lang="en-US" dirty="0"/>
              <a:t>VW(mem, 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SW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VR(mem):1</a:t>
            </a:r>
          </a:p>
        </p:txBody>
      </p:sp>
    </p:spTree>
    <p:extLst>
      <p:ext uri="{BB962C8B-B14F-4D97-AF65-F5344CB8AC3E}">
        <p14:creationId xmlns:p14="http://schemas.microsoft.com/office/powerpoint/2010/main" val="3653332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470-5EDD-5A44-928D-E599BD4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5BB1-E7C1-974B-B4C5-27AF77BA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50"/>
            <a:ext cx="10515600" cy="683090"/>
          </a:xfrm>
        </p:spPr>
        <p:txBody>
          <a:bodyPr/>
          <a:lstStyle/>
          <a:p>
            <a:r>
              <a:rPr lang="en-US" dirty="0"/>
              <a:t>Happens-Before (HB)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567F4-0049-254A-A65F-84003D0EADEC}"/>
              </a:ext>
            </a:extLst>
          </p:cNvPr>
          <p:cNvSpPr/>
          <p:nvPr/>
        </p:nvSpPr>
        <p:spPr>
          <a:xfrm>
            <a:off x="2432304" y="259348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4E4BC-F4B2-6446-A163-9F54BFB9B089}"/>
              </a:ext>
            </a:extLst>
          </p:cNvPr>
          <p:cNvSpPr/>
          <p:nvPr/>
        </p:nvSpPr>
        <p:spPr>
          <a:xfrm>
            <a:off x="1456944" y="4250136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A79E-5A14-7D4A-B6F5-AE56C991BF0B}"/>
              </a:ext>
            </a:extLst>
          </p:cNvPr>
          <p:cNvSpPr/>
          <p:nvPr/>
        </p:nvSpPr>
        <p:spPr>
          <a:xfrm>
            <a:off x="7235952" y="5318722"/>
            <a:ext cx="1042416" cy="512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A8D5-6270-A848-AACE-51C3615BFEFB}"/>
              </a:ext>
            </a:extLst>
          </p:cNvPr>
          <p:cNvSpPr/>
          <p:nvPr/>
        </p:nvSpPr>
        <p:spPr>
          <a:xfrm>
            <a:off x="1609344" y="332548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CD5EDE-F97F-2E45-BD56-3761AD7928F9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rot="10800000" flipV="1">
            <a:off x="5599177" y="2410187"/>
            <a:ext cx="274321" cy="947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2686861-CE53-944C-81C4-85519418A51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1803522" y="4075506"/>
            <a:ext cx="34926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36B977-0C86-5044-97B0-2A509B61DC2D}"/>
              </a:ext>
            </a:extLst>
          </p:cNvPr>
          <p:cNvSpPr txBox="1"/>
          <p:nvPr/>
        </p:nvSpPr>
        <p:spPr>
          <a:xfrm>
            <a:off x="2626756" y="215415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26811-40C3-ED46-B9F8-0931922B83D8}"/>
              </a:ext>
            </a:extLst>
          </p:cNvPr>
          <p:cNvSpPr txBox="1"/>
          <p:nvPr/>
        </p:nvSpPr>
        <p:spPr>
          <a:xfrm>
            <a:off x="701040" y="457753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57F23-5368-C542-AD23-E64906608BD7}"/>
              </a:ext>
            </a:extLst>
          </p:cNvPr>
          <p:cNvSpPr/>
          <p:nvPr/>
        </p:nvSpPr>
        <p:spPr>
          <a:xfrm>
            <a:off x="6449568" y="322783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4F224-0A46-E446-9FCD-E608E3A69CDE}"/>
              </a:ext>
            </a:extLst>
          </p:cNvPr>
          <p:cNvSpPr/>
          <p:nvPr/>
        </p:nvSpPr>
        <p:spPr>
          <a:xfrm>
            <a:off x="5873497" y="2154155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0293D4-9F15-6A43-BAC6-8D8FC3B2147A}"/>
              </a:ext>
            </a:extLst>
          </p:cNvPr>
          <p:cNvSpPr/>
          <p:nvPr/>
        </p:nvSpPr>
        <p:spPr>
          <a:xfrm>
            <a:off x="5230368" y="3357699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2F2871E-44E9-0D49-AAA8-5FEDE4694746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5400000" flipH="1" flipV="1">
            <a:off x="5932348" y="2894660"/>
            <a:ext cx="705256" cy="1371600"/>
          </a:xfrm>
          <a:prstGeom prst="curvedConnector5">
            <a:avLst>
              <a:gd name="adj1" fmla="val -32414"/>
              <a:gd name="adj2" fmla="val 44444"/>
              <a:gd name="adj3" fmla="val 132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73E197-AC59-A74A-BC29-3368111E00C7}"/>
              </a:ext>
            </a:extLst>
          </p:cNvPr>
          <p:cNvSpPr/>
          <p:nvPr/>
        </p:nvSpPr>
        <p:spPr>
          <a:xfrm>
            <a:off x="6446520" y="4175345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0960DC8-6D13-CB46-9DE5-603A4F8A4FCE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5400000">
            <a:off x="6675328" y="3879896"/>
            <a:ext cx="435449" cy="1554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7958AAD-2FEF-6948-8F32-9BC41146A6AC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>
          <a:xfrm rot="16200000" flipH="1">
            <a:off x="7002250" y="4563812"/>
            <a:ext cx="567988" cy="9418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F8C975-D695-F248-9339-CFC9A52769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355862" y="2727836"/>
            <a:ext cx="219941" cy="97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CCE413-42AD-6C44-991B-7B79506051EC}"/>
              </a:ext>
            </a:extLst>
          </p:cNvPr>
          <p:cNvSpPr txBox="1"/>
          <p:nvPr/>
        </p:nvSpPr>
        <p:spPr>
          <a:xfrm>
            <a:off x="4956048" y="188630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A2AE-310B-874E-A078-E55096908ADE}"/>
              </a:ext>
            </a:extLst>
          </p:cNvPr>
          <p:cNvSpPr txBox="1"/>
          <p:nvPr/>
        </p:nvSpPr>
        <p:spPr>
          <a:xfrm>
            <a:off x="7138970" y="272579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40188-C7BD-2343-BA77-2749625C9F83}"/>
              </a:ext>
            </a:extLst>
          </p:cNvPr>
          <p:cNvSpPr txBox="1"/>
          <p:nvPr/>
        </p:nvSpPr>
        <p:spPr>
          <a:xfrm>
            <a:off x="7799212" y="485839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AFDC43-2B1E-8B41-8B36-F47E313F2D94}"/>
              </a:ext>
            </a:extLst>
          </p:cNvPr>
          <p:cNvSpPr/>
          <p:nvPr/>
        </p:nvSpPr>
        <p:spPr>
          <a:xfrm>
            <a:off x="9064752" y="3540963"/>
            <a:ext cx="1042416" cy="512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A95CF4-99A4-BD4A-BBD5-35E2B4970B6C}"/>
              </a:ext>
            </a:extLst>
          </p:cNvPr>
          <p:cNvSpPr txBox="1"/>
          <p:nvPr/>
        </p:nvSpPr>
        <p:spPr>
          <a:xfrm>
            <a:off x="8967216" y="296733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F226C5-6208-2147-A6FC-61AC495C973A}"/>
              </a:ext>
            </a:extLst>
          </p:cNvPr>
          <p:cNvSpPr txBox="1"/>
          <p:nvPr/>
        </p:nvSpPr>
        <p:spPr>
          <a:xfrm>
            <a:off x="8894484" y="4762200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Racy Read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7A2CCC-5CE1-2B44-8D74-917BAA93236B}"/>
              </a:ext>
            </a:extLst>
          </p:cNvPr>
          <p:cNvSpPr/>
          <p:nvPr/>
        </p:nvSpPr>
        <p:spPr>
          <a:xfrm>
            <a:off x="8125968" y="4091671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924D7B94-1D1D-AE45-921E-56FC05F44C7B}"/>
              </a:ext>
            </a:extLst>
          </p:cNvPr>
          <p:cNvCxnSpPr>
            <a:cxnSpLocks/>
            <a:stCxn id="42" idx="1"/>
            <a:endCxn id="45" idx="0"/>
          </p:cNvCxnSpPr>
          <p:nvPr/>
        </p:nvCxnSpPr>
        <p:spPr>
          <a:xfrm rot="10800000" flipV="1">
            <a:off x="8494776" y="3796995"/>
            <a:ext cx="569976" cy="2946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BA22BEE-A9F5-FA4A-9BAE-FCC6544FF4BB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 rot="5400000">
            <a:off x="7627612" y="4712345"/>
            <a:ext cx="735926" cy="47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D1319C0-B2B3-6149-8B89-A0C3ACFCDCCE}"/>
              </a:ext>
            </a:extLst>
          </p:cNvPr>
          <p:cNvCxnSpPr>
            <a:cxnSpLocks/>
            <a:stCxn id="42" idx="1"/>
            <a:endCxn id="56" idx="6"/>
          </p:cNvCxnSpPr>
          <p:nvPr/>
        </p:nvCxnSpPr>
        <p:spPr>
          <a:xfrm rot="10800000">
            <a:off x="8511266" y="2746671"/>
            <a:ext cx="553487" cy="105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D1FC370-20B6-BA4C-AFF6-7C88B6B65F4D}"/>
              </a:ext>
            </a:extLst>
          </p:cNvPr>
          <p:cNvSpPr/>
          <p:nvPr/>
        </p:nvSpPr>
        <p:spPr>
          <a:xfrm>
            <a:off x="7773649" y="245897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E904560-7A73-F748-BF38-549C864D9C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6970776" y="2734340"/>
            <a:ext cx="786384" cy="493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8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2B3-B6C5-734C-BD9F-170F42A2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3373-BF1D-614F-9BF8-22C6BB4F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 – transitive closure of PO union SW</a:t>
            </a:r>
          </a:p>
          <a:p>
            <a:r>
              <a:rPr lang="en-US" dirty="0"/>
              <a:t>Transitivity</a:t>
            </a:r>
          </a:p>
          <a:p>
            <a:pPr lvl="1"/>
            <a:r>
              <a:rPr lang="en-US" dirty="0"/>
              <a:t>If (A0, A1) \in R and (A1, A2) \in R then (A0, A2) \in R</a:t>
            </a:r>
          </a:p>
          <a:p>
            <a:pPr lvl="1"/>
            <a:r>
              <a:rPr lang="en-US" dirty="0"/>
              <a:t>A0 -&gt; A1 and A1 -&gt; A2 then A0 -&gt; 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2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7CBC-2CB6-4846-82D5-9872E415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E1A6B-DD11-CA48-9DF8-CFAC88D7D00D}"/>
              </a:ext>
            </a:extLst>
          </p:cNvPr>
          <p:cNvSpPr/>
          <p:nvPr/>
        </p:nvSpPr>
        <p:spPr>
          <a:xfrm>
            <a:off x="2227563" y="173477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E7914-7605-514D-A9A1-BFFEF19E4C9F}"/>
              </a:ext>
            </a:extLst>
          </p:cNvPr>
          <p:cNvSpPr/>
          <p:nvPr/>
        </p:nvSpPr>
        <p:spPr>
          <a:xfrm>
            <a:off x="2227563" y="261869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84E4E-1B1A-834F-BBE3-DCEBFE526863}"/>
              </a:ext>
            </a:extLst>
          </p:cNvPr>
          <p:cNvSpPr/>
          <p:nvPr/>
        </p:nvSpPr>
        <p:spPr>
          <a:xfrm>
            <a:off x="2227563" y="358345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1B8B4-B58F-0942-9C89-D0676D9F3E28}"/>
              </a:ext>
            </a:extLst>
          </p:cNvPr>
          <p:cNvSpPr/>
          <p:nvPr/>
        </p:nvSpPr>
        <p:spPr>
          <a:xfrm>
            <a:off x="7177515" y="2618693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A8F9C-BCC8-6F4C-A78B-5A91663EAD2B}"/>
              </a:ext>
            </a:extLst>
          </p:cNvPr>
          <p:cNvSpPr/>
          <p:nvPr/>
        </p:nvSpPr>
        <p:spPr>
          <a:xfrm>
            <a:off x="7177515" y="3786522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35E53-BA06-5D4E-A2D5-54EE110EB57F}"/>
              </a:ext>
            </a:extLst>
          </p:cNvPr>
          <p:cNvSpPr/>
          <p:nvPr/>
        </p:nvSpPr>
        <p:spPr>
          <a:xfrm>
            <a:off x="7177515" y="477407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42485-A9BB-7542-830E-9082616E3C1E}"/>
              </a:ext>
            </a:extLst>
          </p:cNvPr>
          <p:cNvSpPr/>
          <p:nvPr/>
        </p:nvSpPr>
        <p:spPr>
          <a:xfrm>
            <a:off x="1338178" y="2159954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CC51E3-93D3-E647-9260-E86BC2F4CACB}"/>
              </a:ext>
            </a:extLst>
          </p:cNvPr>
          <p:cNvSpPr/>
          <p:nvPr/>
        </p:nvSpPr>
        <p:spPr>
          <a:xfrm>
            <a:off x="1338178" y="311403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4629DC-0E9D-AA49-B6B9-BC981FEF842E}"/>
              </a:ext>
            </a:extLst>
          </p:cNvPr>
          <p:cNvSpPr/>
          <p:nvPr/>
        </p:nvSpPr>
        <p:spPr>
          <a:xfrm>
            <a:off x="9732790" y="313075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A2DE8-ECD4-5C49-8361-439BBEC0F6B2}"/>
              </a:ext>
            </a:extLst>
          </p:cNvPr>
          <p:cNvSpPr/>
          <p:nvPr/>
        </p:nvSpPr>
        <p:spPr>
          <a:xfrm>
            <a:off x="9741198" y="4254313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66C96-26EF-8A46-BC83-AA23B270C2BC}"/>
              </a:ext>
            </a:extLst>
          </p:cNvPr>
          <p:cNvSpPr txBox="1"/>
          <p:nvPr/>
        </p:nvSpPr>
        <p:spPr>
          <a:xfrm>
            <a:off x="7531262" y="2126864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observe 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209C-1343-324D-9BA7-33E1F68855E0}"/>
              </a:ext>
            </a:extLst>
          </p:cNvPr>
          <p:cNvSpPr txBox="1"/>
          <p:nvPr/>
        </p:nvSpPr>
        <p:spPr>
          <a:xfrm>
            <a:off x="7344511" y="3398793"/>
            <a:ext cx="21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observe W1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EFAC4DF-CDFE-DC48-B170-53C153D13ED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07467" y="2874725"/>
            <a:ext cx="2670048" cy="964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E36E019-CE42-1241-A502-0E765FFC8B29}"/>
              </a:ext>
            </a:extLst>
          </p:cNvPr>
          <p:cNvSpPr/>
          <p:nvPr/>
        </p:nvSpPr>
        <p:spPr>
          <a:xfrm>
            <a:off x="5416296" y="2618693"/>
            <a:ext cx="737616" cy="575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B31BD-D274-414F-A0EB-9BCF0DF09642}"/>
              </a:ext>
            </a:extLst>
          </p:cNvPr>
          <p:cNvSpPr/>
          <p:nvPr/>
        </p:nvSpPr>
        <p:spPr>
          <a:xfrm>
            <a:off x="429349" y="215995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7EC6C6-924A-3242-B3DA-15787231476F}"/>
              </a:ext>
            </a:extLst>
          </p:cNvPr>
          <p:cNvSpPr/>
          <p:nvPr/>
        </p:nvSpPr>
        <p:spPr>
          <a:xfrm>
            <a:off x="429349" y="3069413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55CFCF-86C0-DA45-AFDF-05D3C22A8B1E}"/>
              </a:ext>
            </a:extLst>
          </p:cNvPr>
          <p:cNvSpPr/>
          <p:nvPr/>
        </p:nvSpPr>
        <p:spPr>
          <a:xfrm>
            <a:off x="5162262" y="204330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048EC1-E4E5-5D4C-9A81-8539B0C5D0EE}"/>
              </a:ext>
            </a:extLst>
          </p:cNvPr>
          <p:cNvSpPr/>
          <p:nvPr/>
        </p:nvSpPr>
        <p:spPr>
          <a:xfrm>
            <a:off x="10687252" y="3100167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4FBF1A-C5E1-E648-B062-33C1C7C52FA3}"/>
              </a:ext>
            </a:extLst>
          </p:cNvPr>
          <p:cNvSpPr/>
          <p:nvPr/>
        </p:nvSpPr>
        <p:spPr>
          <a:xfrm>
            <a:off x="10710498" y="4254312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2068371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if(value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synchronized (lock)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if (value == null)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return value;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A996C9-29E5-1D4A-BDF7-26A64755445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DF2EB4-B69D-4647-B0EA-BFAE148D863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1FF35-B3F5-3045-B274-9C675DD8A08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if(value == null) </a:t>
            </a:r>
            <a:r>
              <a:rPr lang="en-GB" strike="sngStrike" dirty="0">
                <a:solidFill>
                  <a:schemeClr val="accent1"/>
                </a:solidFill>
              </a:rPr>
              <a:t>{</a:t>
            </a:r>
            <a:br>
              <a:rPr lang="en-GB" strike="sngStrike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rgbClr val="00B050"/>
                </a:solidFill>
              </a:rPr>
              <a:t>synchronized (lock) {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            if 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strike="sngStrike" dirty="0"/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return value;</a:t>
            </a:r>
            <a:br>
              <a:rPr lang="en-GB" strike="sngStrike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1435F-5E9A-8C4B-BEA6-110B38DAFF6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EB004AB-110A-7241-BB00-6DEB9B115483}"/>
              </a:ext>
            </a:extLst>
          </p:cNvPr>
          <p:cNvSpPr/>
          <p:nvPr/>
        </p:nvSpPr>
        <p:spPr>
          <a:xfrm>
            <a:off x="5130309" y="3303764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19A562-8142-364E-9B72-6C91B370C6E8}"/>
              </a:ext>
            </a:extLst>
          </p:cNvPr>
          <p:cNvSpPr/>
          <p:nvPr/>
        </p:nvSpPr>
        <p:spPr>
          <a:xfrm>
            <a:off x="8538078" y="2286375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</a:t>
            </a:r>
          </a:p>
        </p:txBody>
      </p:sp>
    </p:spTree>
    <p:extLst>
      <p:ext uri="{BB962C8B-B14F-4D97-AF65-F5344CB8AC3E}">
        <p14:creationId xmlns:p14="http://schemas.microsoft.com/office/powerpoint/2010/main" val="1083586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D3F0-BF0F-D645-9BAE-60F09A5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E2592-99D9-B44F-A87E-DAC5953A6138}"/>
              </a:ext>
            </a:extLst>
          </p:cNvPr>
          <p:cNvSpPr/>
          <p:nvPr/>
        </p:nvSpPr>
        <p:spPr>
          <a:xfrm>
            <a:off x="2454585" y="1523848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</a:t>
            </a:r>
            <a:r>
              <a:rPr lang="en-US" sz="1100" dirty="0" err="1"/>
              <a:t>this.units</a:t>
            </a:r>
            <a:r>
              <a:rPr lang="en-US" sz="1100" dirty="0"/>
              <a:t> = </a:t>
            </a:r>
            <a:r>
              <a:rPr lang="en-US" sz="1100" dirty="0" err="1"/>
              <a:t>initialUnits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D26A7-3F7A-9B45-980A-82B9002CB8FB}"/>
              </a:ext>
            </a:extLst>
          </p:cNvPr>
          <p:cNvSpPr/>
          <p:nvPr/>
        </p:nvSpPr>
        <p:spPr>
          <a:xfrm>
            <a:off x="2454585" y="2710466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th.start</a:t>
            </a:r>
            <a:r>
              <a:rPr lang="en-US" sz="11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9C83-86D9-C942-9195-0813C294EE43}"/>
              </a:ext>
            </a:extLst>
          </p:cNvPr>
          <p:cNvSpPr/>
          <p:nvPr/>
        </p:nvSpPr>
        <p:spPr>
          <a:xfrm>
            <a:off x="7190127" y="2124168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Lock acquire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7AEDD-6A60-F74D-B5B3-574F120A406B}"/>
              </a:ext>
            </a:extLst>
          </p:cNvPr>
          <p:cNvSpPr/>
          <p:nvPr/>
        </p:nvSpPr>
        <p:spPr>
          <a:xfrm>
            <a:off x="7190127" y="320012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</a:t>
            </a:r>
            <a:r>
              <a:rPr lang="en-US" sz="1100" dirty="0" err="1"/>
              <a:t>this.units</a:t>
            </a:r>
            <a:r>
              <a:rPr lang="en-US" sz="1100" dirty="0"/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D851B4-33B0-2940-9093-E401ED047BA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34489" y="1779880"/>
            <a:ext cx="2455638" cy="167627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6FDAC-7111-794A-9AB5-5A600E82E7F5}"/>
              </a:ext>
            </a:extLst>
          </p:cNvPr>
          <p:cNvSpPr/>
          <p:nvPr/>
        </p:nvSpPr>
        <p:spPr>
          <a:xfrm>
            <a:off x="7190127" y="133016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4BFBB-3923-E545-9798-93223B2A1A8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4489" y="1586192"/>
            <a:ext cx="2455638" cy="13803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88AD95-6DE3-4044-8D6C-638AAB408B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94537" y="2035912"/>
            <a:ext cx="0" cy="6745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E032A-99C9-6B4B-80DB-D2E724CFE1E8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330079" y="1842224"/>
            <a:ext cx="0" cy="13578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74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782-99AA-8D4B-B07B-FC17D1DC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5418-CB8C-9A4D-B2EC-9DF9E720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49"/>
            <a:ext cx="10515600" cy="6830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ConcurrentLinkedQueue</a:t>
            </a:r>
            <a:r>
              <a:rPr lang="en-US" dirty="0"/>
              <a:t>&lt;</a:t>
            </a:r>
            <a:r>
              <a:rPr lang="en-US" dirty="0" err="1"/>
              <a:t>SomeType</a:t>
            </a:r>
            <a:r>
              <a:rPr lang="en-US" dirty="0"/>
              <a:t>&gt; queue =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E5377E-94C9-DD4F-B439-83EF8C978DB5}"/>
              </a:ext>
            </a:extLst>
          </p:cNvPr>
          <p:cNvSpPr txBox="1">
            <a:spLocks/>
          </p:cNvSpPr>
          <p:nvPr/>
        </p:nvSpPr>
        <p:spPr>
          <a:xfrm>
            <a:off x="624840" y="3264398"/>
            <a:ext cx="6885852" cy="68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0551D-E3EA-EC42-A75E-5A583DF50F24}"/>
              </a:ext>
            </a:extLst>
          </p:cNvPr>
          <p:cNvSpPr/>
          <p:nvPr/>
        </p:nvSpPr>
        <p:spPr>
          <a:xfrm>
            <a:off x="718282" y="2434036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 obj = new </a:t>
            </a:r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80023-53DA-6749-A423-18F43FDB5BA4}"/>
              </a:ext>
            </a:extLst>
          </p:cNvPr>
          <p:cNvSpPr/>
          <p:nvPr/>
        </p:nvSpPr>
        <p:spPr>
          <a:xfrm>
            <a:off x="6666086" y="2941232"/>
            <a:ext cx="4484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SomeType</a:t>
            </a:r>
            <a:r>
              <a:rPr lang="en-US" sz="2400" dirty="0">
                <a:solidFill>
                  <a:schemeClr val="accent6"/>
                </a:solidFill>
              </a:rPr>
              <a:t> obj = </a:t>
            </a:r>
            <a:r>
              <a:rPr lang="en-US" sz="2400" b="1" dirty="0" err="1">
                <a:solidFill>
                  <a:schemeClr val="accent6"/>
                </a:solidFill>
              </a:rPr>
              <a:t>queue</a:t>
            </a:r>
            <a:r>
              <a:rPr lang="en-US" sz="2400" dirty="0" err="1">
                <a:solidFill>
                  <a:schemeClr val="accent6"/>
                </a:solidFill>
              </a:rPr>
              <a:t>.dequeue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8117C-5AF8-0844-8942-BFD35657464B}"/>
              </a:ext>
            </a:extLst>
          </p:cNvPr>
          <p:cNvSpPr/>
          <p:nvPr/>
        </p:nvSpPr>
        <p:spPr>
          <a:xfrm>
            <a:off x="718282" y="3538289"/>
            <a:ext cx="274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queue</a:t>
            </a:r>
            <a:r>
              <a:rPr lang="en-US" sz="2400" dirty="0" err="1">
                <a:solidFill>
                  <a:schemeClr val="accent1"/>
                </a:solidFill>
              </a:rPr>
              <a:t>.enqueue</a:t>
            </a:r>
            <a:r>
              <a:rPr lang="en-US" sz="2400" dirty="0">
                <a:solidFill>
                  <a:schemeClr val="accent1"/>
                </a:solidFill>
              </a:rPr>
              <a:t>(obj)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E471A-0F8F-CD4C-B0A7-F1F5ECB89E1E}"/>
              </a:ext>
            </a:extLst>
          </p:cNvPr>
          <p:cNvSpPr/>
          <p:nvPr/>
        </p:nvSpPr>
        <p:spPr>
          <a:xfrm>
            <a:off x="6666086" y="3738344"/>
            <a:ext cx="3659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obj.someInstanceMethod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CCCD-52E8-074C-BBFA-0815A9891EC2}"/>
              </a:ext>
            </a:extLst>
          </p:cNvPr>
          <p:cNvSpPr txBox="1"/>
          <p:nvPr/>
        </p:nvSpPr>
        <p:spPr>
          <a:xfrm>
            <a:off x="4452182" y="2051595"/>
            <a:ext cx="79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20D0D-05F4-614C-8611-905F8882C4F1}"/>
              </a:ext>
            </a:extLst>
          </p:cNvPr>
          <p:cNvSpPr txBox="1"/>
          <p:nvPr/>
        </p:nvSpPr>
        <p:spPr>
          <a:xfrm>
            <a:off x="7921647" y="4829367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A7249-B1B0-394A-88C1-22223C3247F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466150" y="3172065"/>
            <a:ext cx="3199936" cy="59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D0444-7C65-A74C-89D4-21AB74025CE6}"/>
              </a:ext>
            </a:extLst>
          </p:cNvPr>
          <p:cNvSpPr/>
          <p:nvPr/>
        </p:nvSpPr>
        <p:spPr>
          <a:xfrm>
            <a:off x="714210" y="2948268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obj.someField</a:t>
            </a:r>
            <a:r>
              <a:rPr lang="en-US" sz="2400" dirty="0">
                <a:solidFill>
                  <a:schemeClr val="accent1"/>
                </a:solidFill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E934C-8A39-114E-8DA8-FE32F970C24C}"/>
              </a:ext>
            </a:extLst>
          </p:cNvPr>
          <p:cNvSpPr txBox="1"/>
          <p:nvPr/>
        </p:nvSpPr>
        <p:spPr>
          <a:xfrm rot="20975009">
            <a:off x="4836146" y="3059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AA7E7-41DD-FA43-819E-90849DBEAF4D}"/>
              </a:ext>
            </a:extLst>
          </p:cNvPr>
          <p:cNvSpPr/>
          <p:nvPr/>
        </p:nvSpPr>
        <p:spPr>
          <a:xfrm>
            <a:off x="6693319" y="3302078"/>
            <a:ext cx="319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9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6B4-5174-F44A-BE57-2D6D44B6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000A-EA17-8049-944A-E7CAA82E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453" y="1163380"/>
            <a:ext cx="5575212" cy="243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SomeType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b="1" dirty="0"/>
              <a:t>final</a:t>
            </a:r>
            <a:r>
              <a:rPr lang="en-US" sz="1400" dirty="0"/>
              <a:t> Map&lt;String, String&gt; map = new HashMap&lt;&gt;();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dirty="0" err="1"/>
              <a:t>SomeType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map.put</a:t>
            </a:r>
            <a:r>
              <a:rPr lang="en-US" sz="1400" dirty="0"/>
              <a:t>(“Hello”, “World”)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SomeType</a:t>
            </a:r>
            <a:r>
              <a:rPr lang="en-US" sz="1400" dirty="0"/>
              <a:t> </a:t>
            </a:r>
            <a:r>
              <a:rPr lang="en-US" sz="1400" dirty="0" err="1"/>
              <a:t>globalObj</a:t>
            </a:r>
            <a:r>
              <a:rPr lang="en-US" sz="1400" dirty="0"/>
              <a:t> = null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715DC-D76A-5048-9980-5515484D07A4}"/>
              </a:ext>
            </a:extLst>
          </p:cNvPr>
          <p:cNvSpPr txBox="1">
            <a:spLocks/>
          </p:cNvSpPr>
          <p:nvPr/>
        </p:nvSpPr>
        <p:spPr>
          <a:xfrm>
            <a:off x="605921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</a:t>
            </a:r>
            <a:r>
              <a:rPr lang="en-US" sz="2000" dirty="0">
                <a:solidFill>
                  <a:srgbClr val="0070C0"/>
                </a:solidFill>
              </a:rPr>
              <a:t> = new </a:t>
            </a:r>
            <a:r>
              <a:rPr lang="en-US" sz="2000" dirty="0" err="1">
                <a:solidFill>
                  <a:srgbClr val="0070C0"/>
                </a:solidFill>
              </a:rPr>
              <a:t>SomeType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globalObj.map.put</a:t>
            </a:r>
            <a:r>
              <a:rPr lang="en-US" sz="2000" dirty="0">
                <a:solidFill>
                  <a:srgbClr val="0070C0"/>
                </a:solidFill>
              </a:rPr>
              <a:t>(“Another”, “thing”)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A3D321-D6D8-1347-B77A-A4CFB8C7AB42}"/>
              </a:ext>
            </a:extLst>
          </p:cNvPr>
          <p:cNvSpPr txBox="1">
            <a:spLocks/>
          </p:cNvSpPr>
          <p:nvPr/>
        </p:nvSpPr>
        <p:spPr>
          <a:xfrm>
            <a:off x="6515887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while(</a:t>
            </a:r>
            <a:r>
              <a:rPr lang="en-US" sz="1800" dirty="0" err="1">
                <a:solidFill>
                  <a:srgbClr val="00B050"/>
                </a:solidFill>
              </a:rPr>
              <a:t>globalObj</a:t>
            </a:r>
            <a:r>
              <a:rPr lang="en-US" sz="1800" dirty="0">
                <a:solidFill>
                  <a:srgbClr val="00B050"/>
                </a:solidFill>
              </a:rPr>
              <a:t> == null)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println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globalObj.get</a:t>
            </a:r>
            <a:r>
              <a:rPr lang="en-US" sz="1800" dirty="0">
                <a:solidFill>
                  <a:srgbClr val="00B050"/>
                </a:solidFill>
              </a:rPr>
              <a:t>(“Another”))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68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E0B0-F086-5A4B-BE2A-BAB98809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3A5FE-0C5E-A24C-AA5C-56855B8F3EF2}"/>
              </a:ext>
            </a:extLst>
          </p:cNvPr>
          <p:cNvSpPr/>
          <p:nvPr/>
        </p:nvSpPr>
        <p:spPr>
          <a:xfrm>
            <a:off x="1412591" y="1803576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B547FD-10ED-754C-8E86-B44485721AF1}"/>
              </a:ext>
            </a:extLst>
          </p:cNvPr>
          <p:cNvCxnSpPr/>
          <p:nvPr/>
        </p:nvCxnSpPr>
        <p:spPr>
          <a:xfrm>
            <a:off x="2200866" y="971156"/>
            <a:ext cx="0" cy="31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128EEA-F3CF-E74C-8E85-F6E22F84B7D0}"/>
              </a:ext>
            </a:extLst>
          </p:cNvPr>
          <p:cNvSpPr/>
          <p:nvPr/>
        </p:nvSpPr>
        <p:spPr>
          <a:xfrm>
            <a:off x="1412591" y="4105341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Jetty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6ED9F-6CE2-F242-9A75-AF8520523394}"/>
              </a:ext>
            </a:extLst>
          </p:cNvPr>
          <p:cNvCxnSpPr>
            <a:cxnSpLocks/>
          </p:cNvCxnSpPr>
          <p:nvPr/>
        </p:nvCxnSpPr>
        <p:spPr>
          <a:xfrm>
            <a:off x="6464913" y="97115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C09DB4-3866-1C43-ACB6-31037700B389}"/>
              </a:ext>
            </a:extLst>
          </p:cNvPr>
          <p:cNvSpPr/>
          <p:nvPr/>
        </p:nvSpPr>
        <p:spPr>
          <a:xfrm>
            <a:off x="5676637" y="1992761"/>
            <a:ext cx="1576551" cy="1387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BC30F-9CED-3340-8E2A-74CAC1689B88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2989142" y="2497259"/>
            <a:ext cx="2687495" cy="1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136C3-012A-4E47-8263-ECAD8268A027}"/>
              </a:ext>
            </a:extLst>
          </p:cNvPr>
          <p:cNvCxnSpPr>
            <a:cxnSpLocks/>
          </p:cNvCxnSpPr>
          <p:nvPr/>
        </p:nvCxnSpPr>
        <p:spPr>
          <a:xfrm>
            <a:off x="8660524" y="97607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CC77A-7CDA-C242-B10E-8B7F8D06BEF2}"/>
              </a:ext>
            </a:extLst>
          </p:cNvPr>
          <p:cNvSpPr/>
          <p:nvPr/>
        </p:nvSpPr>
        <p:spPr>
          <a:xfrm>
            <a:off x="7872248" y="1997681"/>
            <a:ext cx="1576551" cy="1387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A44DD-0084-AA4D-A258-B556F72BEA9A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2989142" y="2497259"/>
            <a:ext cx="4883106" cy="19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D14830-35F2-5247-9E4C-0261DF1C03E9}"/>
              </a:ext>
            </a:extLst>
          </p:cNvPr>
          <p:cNvCxnSpPr>
            <a:stCxn id="7" idx="3"/>
          </p:cNvCxnSpPr>
          <p:nvPr/>
        </p:nvCxnSpPr>
        <p:spPr>
          <a:xfrm flipV="1">
            <a:off x="2989142" y="971156"/>
            <a:ext cx="347577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7ECB3-82B7-1E4D-8EF2-4B2D9B659F6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9142" y="971156"/>
            <a:ext cx="567138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0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8776-0239-7141-96A2-1B9BF9A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EE0B1-249B-0949-BD55-1C446FDAFF25}"/>
              </a:ext>
            </a:extLst>
          </p:cNvPr>
          <p:cNvCxnSpPr/>
          <p:nvPr/>
        </p:nvCxnSpPr>
        <p:spPr>
          <a:xfrm>
            <a:off x="1024128" y="3962400"/>
            <a:ext cx="8467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7C54E9C-AFEC-B249-9C93-0579590B50A9}"/>
              </a:ext>
            </a:extLst>
          </p:cNvPr>
          <p:cNvGrpSpPr/>
          <p:nvPr/>
        </p:nvGrpSpPr>
        <p:grpSpPr>
          <a:xfrm>
            <a:off x="3718560" y="2919984"/>
            <a:ext cx="487680" cy="719328"/>
            <a:chOff x="3718560" y="2919984"/>
            <a:chExt cx="487680" cy="719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C13545-E098-3B49-802E-A7C934E373AA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F138DC-71C3-0A4C-9512-42DD13DAEC01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AAC0E4-6756-BD4F-B07D-FEACD2C82DFE}"/>
              </a:ext>
            </a:extLst>
          </p:cNvPr>
          <p:cNvSpPr txBox="1"/>
          <p:nvPr/>
        </p:nvSpPr>
        <p:spPr>
          <a:xfrm>
            <a:off x="3718560" y="241223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D85A2-D543-FB41-B81C-E209726ED62D}"/>
              </a:ext>
            </a:extLst>
          </p:cNvPr>
          <p:cNvGrpSpPr/>
          <p:nvPr/>
        </p:nvGrpSpPr>
        <p:grpSpPr>
          <a:xfrm>
            <a:off x="4351698" y="4285488"/>
            <a:ext cx="487680" cy="719328"/>
            <a:chOff x="3718560" y="2919984"/>
            <a:chExt cx="487680" cy="7193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E2F870-1CCC-3542-B983-B32078E5E5EB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C91B58-9CBA-C64A-B61B-9964107D9D1B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8B325D-4090-1040-929A-EB7E6E354725}"/>
              </a:ext>
            </a:extLst>
          </p:cNvPr>
          <p:cNvSpPr txBox="1"/>
          <p:nvPr/>
        </p:nvSpPr>
        <p:spPr>
          <a:xfrm>
            <a:off x="4322065" y="51432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CD3C0-823F-0B44-B481-A2A6B3E61532}"/>
              </a:ext>
            </a:extLst>
          </p:cNvPr>
          <p:cNvCxnSpPr>
            <a:stCxn id="8" idx="2"/>
          </p:cNvCxnSpPr>
          <p:nvPr/>
        </p:nvCxnSpPr>
        <p:spPr>
          <a:xfrm>
            <a:off x="4084320" y="3639312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516159-61E1-1542-9789-7222B4E26D7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7432" y="3639312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F4CBF3-137E-8741-8947-E35A47FAB719}"/>
              </a:ext>
            </a:extLst>
          </p:cNvPr>
          <p:cNvCxnSpPr/>
          <p:nvPr/>
        </p:nvCxnSpPr>
        <p:spPr>
          <a:xfrm>
            <a:off x="4473618" y="3962400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357FD-FBF3-234B-BE12-133B3EAF9C45}"/>
              </a:ext>
            </a:extLst>
          </p:cNvPr>
          <p:cNvCxnSpPr>
            <a:cxnSpLocks/>
          </p:cNvCxnSpPr>
          <p:nvPr/>
        </p:nvCxnSpPr>
        <p:spPr>
          <a:xfrm flipH="1">
            <a:off x="4714410" y="3962400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8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37BE-F158-8F43-91BC-717066C7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05453-FCED-B243-98F2-4575AAA7C9B7}"/>
              </a:ext>
            </a:extLst>
          </p:cNvPr>
          <p:cNvSpPr/>
          <p:nvPr/>
        </p:nvSpPr>
        <p:spPr>
          <a:xfrm>
            <a:off x="475488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30B29-BAC2-CE4C-9E28-E6F63BE12C65}"/>
              </a:ext>
            </a:extLst>
          </p:cNvPr>
          <p:cNvSpPr/>
          <p:nvPr/>
        </p:nvSpPr>
        <p:spPr>
          <a:xfrm>
            <a:off x="2164080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F905B-EE59-FD4A-A91A-4DF1FE1DDE06}"/>
              </a:ext>
            </a:extLst>
          </p:cNvPr>
          <p:cNvSpPr txBox="1"/>
          <p:nvPr/>
        </p:nvSpPr>
        <p:spPr>
          <a:xfrm>
            <a:off x="1139952" y="192633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1EDE7-F7FF-CA45-8032-9FF3F90F0297}"/>
              </a:ext>
            </a:extLst>
          </p:cNvPr>
          <p:cNvSpPr/>
          <p:nvPr/>
        </p:nvSpPr>
        <p:spPr>
          <a:xfrm>
            <a:off x="5212080" y="16032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2DE6E-2779-444D-A6F4-8EB6D5D77731}"/>
              </a:ext>
            </a:extLst>
          </p:cNvPr>
          <p:cNvSpPr/>
          <p:nvPr/>
        </p:nvSpPr>
        <p:spPr>
          <a:xfrm>
            <a:off x="6577584" y="19263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785ED-693A-044C-B45B-FD1CD75A29D7}"/>
              </a:ext>
            </a:extLst>
          </p:cNvPr>
          <p:cNvSpPr txBox="1"/>
          <p:nvPr/>
        </p:nvSpPr>
        <p:spPr>
          <a:xfrm>
            <a:off x="5532141" y="19611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8AA54-B1DC-684F-B7D3-E9AF8847EB2E}"/>
              </a:ext>
            </a:extLst>
          </p:cNvPr>
          <p:cNvSpPr/>
          <p:nvPr/>
        </p:nvSpPr>
        <p:spPr>
          <a:xfrm>
            <a:off x="6577584" y="25542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24DE-06CE-CF49-B85B-C91EBACB41F5}"/>
              </a:ext>
            </a:extLst>
          </p:cNvPr>
          <p:cNvSpPr txBox="1"/>
          <p:nvPr/>
        </p:nvSpPr>
        <p:spPr>
          <a:xfrm>
            <a:off x="5532140" y="25890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7DAD6-2358-6549-AEAE-BC7DA5E81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48000" y="2145792"/>
            <a:ext cx="2164080" cy="5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6950C-5794-8C44-AF29-44D3140A2730}"/>
              </a:ext>
            </a:extLst>
          </p:cNvPr>
          <p:cNvSpPr/>
          <p:nvPr/>
        </p:nvSpPr>
        <p:spPr>
          <a:xfrm>
            <a:off x="2164080" y="488289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1001C-448C-2447-AE0A-D887C9AFAC43}"/>
              </a:ext>
            </a:extLst>
          </p:cNvPr>
          <p:cNvSpPr txBox="1"/>
          <p:nvPr/>
        </p:nvSpPr>
        <p:spPr>
          <a:xfrm>
            <a:off x="294849" y="4882896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observedHolder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CCADB-66E9-CD45-AAEA-D9BD8EF8A21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048000" y="2727960"/>
            <a:ext cx="2164080" cy="237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6D215-2107-DD4F-8253-88801F14779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606040" y="2365248"/>
            <a:ext cx="0" cy="2517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A13D3B-B7F2-8346-8085-FCC59CDE3737}"/>
              </a:ext>
            </a:extLst>
          </p:cNvPr>
          <p:cNvSpPr/>
          <p:nvPr/>
        </p:nvSpPr>
        <p:spPr>
          <a:xfrm>
            <a:off x="5212080" y="40416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D4BE2-2044-4443-B271-28FFD9D7145B}"/>
              </a:ext>
            </a:extLst>
          </p:cNvPr>
          <p:cNvSpPr/>
          <p:nvPr/>
        </p:nvSpPr>
        <p:spPr>
          <a:xfrm>
            <a:off x="6577584" y="43647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newLow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F88BAF-3646-264E-A054-E01F6BB128DA}"/>
              </a:ext>
            </a:extLst>
          </p:cNvPr>
          <p:cNvSpPr txBox="1"/>
          <p:nvPr/>
        </p:nvSpPr>
        <p:spPr>
          <a:xfrm>
            <a:off x="5532141" y="43995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36666-119A-D54B-BC96-01C670296B55}"/>
              </a:ext>
            </a:extLst>
          </p:cNvPr>
          <p:cNvSpPr/>
          <p:nvPr/>
        </p:nvSpPr>
        <p:spPr>
          <a:xfrm>
            <a:off x="6577584" y="49926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93EBB-CE6D-BA4F-A639-893098D99F01}"/>
              </a:ext>
            </a:extLst>
          </p:cNvPr>
          <p:cNvSpPr txBox="1"/>
          <p:nvPr/>
        </p:nvSpPr>
        <p:spPr>
          <a:xfrm>
            <a:off x="5532140" y="50274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726609-7AB6-8644-A918-C5DE1B57E133}"/>
              </a:ext>
            </a:extLst>
          </p:cNvPr>
          <p:cNvSpPr/>
          <p:nvPr/>
        </p:nvSpPr>
        <p:spPr>
          <a:xfrm>
            <a:off x="8570976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E11A5-064D-DB4B-9B84-102115CD795C}"/>
              </a:ext>
            </a:extLst>
          </p:cNvPr>
          <p:cNvSpPr/>
          <p:nvPr/>
        </p:nvSpPr>
        <p:spPr>
          <a:xfrm>
            <a:off x="10369296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CBADF7-C618-154A-B4AD-EEB1D365C54B}"/>
              </a:ext>
            </a:extLst>
          </p:cNvPr>
          <p:cNvSpPr txBox="1"/>
          <p:nvPr/>
        </p:nvSpPr>
        <p:spPr>
          <a:xfrm>
            <a:off x="8876427" y="1928122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4B605-FF2F-A742-B6ED-3A4669BEAC31}"/>
              </a:ext>
            </a:extLst>
          </p:cNvPr>
          <p:cNvSpPr/>
          <p:nvPr/>
        </p:nvSpPr>
        <p:spPr>
          <a:xfrm>
            <a:off x="10369296" y="2589014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397FD-50AB-2549-9BF3-35BBFAEB973C}"/>
              </a:ext>
            </a:extLst>
          </p:cNvPr>
          <p:cNvSpPr txBox="1"/>
          <p:nvPr/>
        </p:nvSpPr>
        <p:spPr>
          <a:xfrm>
            <a:off x="8879910" y="26223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577272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4227576" y="2068068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4581144" y="2235285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C753DF-3D3F-584A-AA72-66B93D5957C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63896" y="2416641"/>
            <a:ext cx="681228" cy="10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A8CC6C-B6D3-D547-A993-CFBDF65A1AE7}"/>
              </a:ext>
            </a:extLst>
          </p:cNvPr>
          <p:cNvSpPr txBox="1"/>
          <p:nvPr/>
        </p:nvSpPr>
        <p:spPr>
          <a:xfrm>
            <a:off x="3975167" y="1644550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AtomicReference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13176" y="2409613"/>
            <a:ext cx="914400" cy="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03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9C3D621-D9BD-A541-A5CB-76EDD694DEA0}"/>
              </a:ext>
            </a:extLst>
          </p:cNvPr>
          <p:cNvCxnSpPr>
            <a:cxnSpLocks/>
            <a:stCxn id="44" idx="3"/>
            <a:endCxn id="10" idx="0"/>
          </p:cNvCxnSpPr>
          <p:nvPr/>
        </p:nvCxnSpPr>
        <p:spPr>
          <a:xfrm>
            <a:off x="4226052" y="2376747"/>
            <a:ext cx="3814572" cy="19757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9820656" y="2475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8653272" y="5143500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5450B3-390C-4F44-A3EE-B93C08704A55}"/>
              </a:ext>
            </a:extLst>
          </p:cNvPr>
          <p:cNvSpPr/>
          <p:nvPr/>
        </p:nvSpPr>
        <p:spPr>
          <a:xfrm>
            <a:off x="10661904" y="4367022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7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trike="sngStrike" dirty="0"/>
              <a:t>value-1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26052" y="3375491"/>
            <a:ext cx="2394204" cy="983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10006584" y="1397225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10585704" y="1357601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</p:spTree>
    <p:extLst>
      <p:ext uri="{BB962C8B-B14F-4D97-AF65-F5344CB8AC3E}">
        <p14:creationId xmlns:p14="http://schemas.microsoft.com/office/powerpoint/2010/main" val="12350135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4226052" y="2376747"/>
            <a:ext cx="1040892" cy="19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069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13959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33019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43600" y="31577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43600" y="409041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1667256"/>
            <a:ext cx="12700" cy="2694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51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205892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88645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77128" y="357225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77128" y="439978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2330196"/>
            <a:ext cx="33528" cy="2340864"/>
          </a:xfrm>
          <a:prstGeom prst="curvedConnector3">
            <a:avLst>
              <a:gd name="adj1" fmla="val 78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150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3AA4-E9C8-6845-89FF-CFFBB56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B990-41A1-6641-BC59-4F4F375B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units than the ones available – OK</a:t>
            </a:r>
          </a:p>
          <a:p>
            <a:r>
              <a:rPr lang="en-US" dirty="0"/>
              <a:t>Threads waiting while there are available units - </a:t>
            </a:r>
          </a:p>
        </p:txBody>
      </p:sp>
    </p:spTree>
    <p:extLst>
      <p:ext uri="{BB962C8B-B14F-4D97-AF65-F5344CB8AC3E}">
        <p14:creationId xmlns:p14="http://schemas.microsoft.com/office/powerpoint/2010/main" val="2953137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06B-E385-B04C-AFAE-B6D65963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0D21-DB65-CD44-830B-9DFC4A96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  <a:p>
            <a:pPr lvl="1"/>
            <a:r>
              <a:rPr lang="en-US" dirty="0"/>
              <a:t>Volatile write defines a release barrier</a:t>
            </a:r>
          </a:p>
          <a:p>
            <a:pPr lvl="1"/>
            <a:r>
              <a:rPr lang="en-US" dirty="0"/>
              <a:t>Volatile read defines an acquire barrier</a:t>
            </a:r>
          </a:p>
          <a:p>
            <a:pPr lvl="1"/>
            <a:r>
              <a:rPr lang="en-US" dirty="0"/>
              <a:t>Important: a volatile read after a volatile write in program order can be reordered (this isn’t allowed in the JMM).</a:t>
            </a:r>
          </a:p>
          <a:p>
            <a:r>
              <a:rPr lang="en-US" b="1" dirty="0" err="1"/>
              <a:t>readonly</a:t>
            </a:r>
            <a:r>
              <a:rPr lang="en-US" dirty="0"/>
              <a:t> fields do not provide any memory visibility insurance.</a:t>
            </a:r>
          </a:p>
        </p:txBody>
      </p:sp>
    </p:spTree>
    <p:extLst>
      <p:ext uri="{BB962C8B-B14F-4D97-AF65-F5344CB8AC3E}">
        <p14:creationId xmlns:p14="http://schemas.microsoft.com/office/powerpoint/2010/main" val="13582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020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release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acquire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309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850AC-1473-D540-BEA6-8B2E2F0FB0D8}"/>
              </a:ext>
            </a:extLst>
          </p:cNvPr>
          <p:cNvSpPr/>
          <p:nvPr/>
        </p:nvSpPr>
        <p:spPr>
          <a:xfrm>
            <a:off x="3316224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E8F18-0E7B-4E41-94C3-4F681B0DC0B7}"/>
              </a:ext>
            </a:extLst>
          </p:cNvPr>
          <p:cNvCxnSpPr/>
          <p:nvPr/>
        </p:nvCxnSpPr>
        <p:spPr>
          <a:xfrm>
            <a:off x="1487424" y="5425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61037-54F6-204B-804B-E26EBCEAD6DD}"/>
              </a:ext>
            </a:extLst>
          </p:cNvPr>
          <p:cNvCxnSpPr>
            <a:cxnSpLocks/>
          </p:cNvCxnSpPr>
          <p:nvPr/>
        </p:nvCxnSpPr>
        <p:spPr>
          <a:xfrm>
            <a:off x="3602736" y="510136"/>
            <a:ext cx="0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B9929-0F8C-FF40-8BCA-D86AE4BCBD63}"/>
              </a:ext>
            </a:extLst>
          </p:cNvPr>
          <p:cNvCxnSpPr>
            <a:cxnSpLocks/>
          </p:cNvCxnSpPr>
          <p:nvPr/>
        </p:nvCxnSpPr>
        <p:spPr>
          <a:xfrm>
            <a:off x="3602736" y="1034392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66794-C5FD-3941-96D3-2A914821A1F2}"/>
              </a:ext>
            </a:extLst>
          </p:cNvPr>
          <p:cNvCxnSpPr>
            <a:cxnSpLocks/>
          </p:cNvCxnSpPr>
          <p:nvPr/>
        </p:nvCxnSpPr>
        <p:spPr>
          <a:xfrm>
            <a:off x="3992880" y="103439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979F9-0DE0-3D44-B2DF-4EB62E1C0CE3}"/>
              </a:ext>
            </a:extLst>
          </p:cNvPr>
          <p:cNvCxnSpPr>
            <a:cxnSpLocks/>
          </p:cNvCxnSpPr>
          <p:nvPr/>
        </p:nvCxnSpPr>
        <p:spPr>
          <a:xfrm>
            <a:off x="3992880" y="138796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8E08C-B533-764A-852A-B4E5C09DD44C}"/>
              </a:ext>
            </a:extLst>
          </p:cNvPr>
          <p:cNvCxnSpPr>
            <a:cxnSpLocks/>
          </p:cNvCxnSpPr>
          <p:nvPr/>
        </p:nvCxnSpPr>
        <p:spPr>
          <a:xfrm>
            <a:off x="4315968" y="138796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ACBD7-C3D5-004E-94C6-3F3277A07E0B}"/>
              </a:ext>
            </a:extLst>
          </p:cNvPr>
          <p:cNvCxnSpPr>
            <a:cxnSpLocks/>
          </p:cNvCxnSpPr>
          <p:nvPr/>
        </p:nvCxnSpPr>
        <p:spPr>
          <a:xfrm>
            <a:off x="4315968" y="17415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97198-5BBA-C346-997C-938B4AE8DC96}"/>
              </a:ext>
            </a:extLst>
          </p:cNvPr>
          <p:cNvCxnSpPr>
            <a:cxnSpLocks/>
          </p:cNvCxnSpPr>
          <p:nvPr/>
        </p:nvCxnSpPr>
        <p:spPr>
          <a:xfrm>
            <a:off x="4773168" y="174152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6881FE-E8C5-9B4A-8FB3-EB9374B7AC1B}"/>
              </a:ext>
            </a:extLst>
          </p:cNvPr>
          <p:cNvSpPr txBox="1"/>
          <p:nvPr/>
        </p:nvSpPr>
        <p:spPr>
          <a:xfrm>
            <a:off x="3566160" y="60157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jetty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003CE-51C2-FC42-BD8E-5DF5C2F2C3AA}"/>
              </a:ext>
            </a:extLst>
          </p:cNvPr>
          <p:cNvSpPr txBox="1"/>
          <p:nvPr/>
        </p:nvSpPr>
        <p:spPr>
          <a:xfrm>
            <a:off x="3976556" y="106070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servlet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C74E7-6DD8-A347-B0EA-9A0B1EE7B5FE}"/>
              </a:ext>
            </a:extLst>
          </p:cNvPr>
          <p:cNvSpPr txBox="1"/>
          <p:nvPr/>
        </p:nvSpPr>
        <p:spPr>
          <a:xfrm>
            <a:off x="4306374" y="1420369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router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4B0FBF-DD6C-DA4E-8EF7-2FD04F0A4B49}"/>
              </a:ext>
            </a:extLst>
          </p:cNvPr>
          <p:cNvSpPr txBox="1"/>
          <p:nvPr/>
        </p:nvSpPr>
        <p:spPr>
          <a:xfrm>
            <a:off x="4755536" y="1780032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handler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556912-A598-1F44-91BD-D6F2BF684F6F}"/>
              </a:ext>
            </a:extLst>
          </p:cNvPr>
          <p:cNvCxnSpPr>
            <a:cxnSpLocks/>
          </p:cNvCxnSpPr>
          <p:nvPr/>
        </p:nvCxnSpPr>
        <p:spPr>
          <a:xfrm>
            <a:off x="4773168" y="218044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E9017D-972A-A24A-A38F-3CA40FDAEF12}"/>
              </a:ext>
            </a:extLst>
          </p:cNvPr>
          <p:cNvCxnSpPr>
            <a:cxnSpLocks/>
          </p:cNvCxnSpPr>
          <p:nvPr/>
        </p:nvCxnSpPr>
        <p:spPr>
          <a:xfrm>
            <a:off x="5096256" y="2180440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CD0188-F8C2-2F47-BEB7-AC256672E328}"/>
              </a:ext>
            </a:extLst>
          </p:cNvPr>
          <p:cNvSpPr txBox="1"/>
          <p:nvPr/>
        </p:nvSpPr>
        <p:spPr>
          <a:xfrm>
            <a:off x="5080473" y="225768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JDBC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2414AA-8DDA-D449-B13D-8696BED9F7EA}"/>
              </a:ext>
            </a:extLst>
          </p:cNvPr>
          <p:cNvSpPr/>
          <p:nvPr/>
        </p:nvSpPr>
        <p:spPr>
          <a:xfrm>
            <a:off x="7748016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15218-EC4B-984D-BDF8-F942D78A27FD}"/>
              </a:ext>
            </a:extLst>
          </p:cNvPr>
          <p:cNvCxnSpPr>
            <a:endCxn id="41" idx="1"/>
          </p:cNvCxnSpPr>
          <p:nvPr/>
        </p:nvCxnSpPr>
        <p:spPr>
          <a:xfrm>
            <a:off x="5096256" y="2613256"/>
            <a:ext cx="2651760" cy="273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A0389D-45DD-204E-98B1-EC352FB9E0E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096256" y="2886456"/>
            <a:ext cx="2651760" cy="660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9A14F4-7475-DF4D-BAB4-B9D9DF02BA85}"/>
              </a:ext>
            </a:extLst>
          </p:cNvPr>
          <p:cNvCxnSpPr>
            <a:cxnSpLocks/>
          </p:cNvCxnSpPr>
          <p:nvPr/>
        </p:nvCxnSpPr>
        <p:spPr>
          <a:xfrm>
            <a:off x="5096256" y="2613256"/>
            <a:ext cx="0" cy="9341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1DB619-77D6-9B45-BBF5-58F3D77DEA94}"/>
              </a:ext>
            </a:extLst>
          </p:cNvPr>
          <p:cNvCxnSpPr>
            <a:cxnSpLocks/>
          </p:cNvCxnSpPr>
          <p:nvPr/>
        </p:nvCxnSpPr>
        <p:spPr>
          <a:xfrm>
            <a:off x="5096256" y="3547389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64007C-1F89-8048-898E-A715F5AED2A6}"/>
              </a:ext>
            </a:extLst>
          </p:cNvPr>
          <p:cNvCxnSpPr>
            <a:cxnSpLocks/>
          </p:cNvCxnSpPr>
          <p:nvPr/>
        </p:nvCxnSpPr>
        <p:spPr>
          <a:xfrm flipH="1" flipV="1">
            <a:off x="4700016" y="3971545"/>
            <a:ext cx="396240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7B8654-3407-1F4E-A3C8-811F28495EBD}"/>
              </a:ext>
            </a:extLst>
          </p:cNvPr>
          <p:cNvCxnSpPr>
            <a:cxnSpLocks/>
          </p:cNvCxnSpPr>
          <p:nvPr/>
        </p:nvCxnSpPr>
        <p:spPr>
          <a:xfrm>
            <a:off x="4712208" y="3980205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B1D9F-B4EC-A64D-973A-1C9FDB25894C}"/>
              </a:ext>
            </a:extLst>
          </p:cNvPr>
          <p:cNvCxnSpPr>
            <a:cxnSpLocks/>
          </p:cNvCxnSpPr>
          <p:nvPr/>
        </p:nvCxnSpPr>
        <p:spPr>
          <a:xfrm flipH="1">
            <a:off x="4261104" y="4419117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B5AF95-7F75-DB4C-82C5-1E770BFB9778}"/>
              </a:ext>
            </a:extLst>
          </p:cNvPr>
          <p:cNvCxnSpPr>
            <a:cxnSpLocks/>
          </p:cNvCxnSpPr>
          <p:nvPr/>
        </p:nvCxnSpPr>
        <p:spPr>
          <a:xfrm flipH="1">
            <a:off x="3797808" y="4869738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E49DA5-A829-3C4C-BA5E-3B3906289135}"/>
              </a:ext>
            </a:extLst>
          </p:cNvPr>
          <p:cNvCxnSpPr>
            <a:cxnSpLocks/>
          </p:cNvCxnSpPr>
          <p:nvPr/>
        </p:nvCxnSpPr>
        <p:spPr>
          <a:xfrm>
            <a:off x="4261104" y="4430826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C8AC84-2D40-6348-A1BB-E2B69B8E5D0E}"/>
              </a:ext>
            </a:extLst>
          </p:cNvPr>
          <p:cNvCxnSpPr>
            <a:cxnSpLocks/>
          </p:cNvCxnSpPr>
          <p:nvPr/>
        </p:nvCxnSpPr>
        <p:spPr>
          <a:xfrm>
            <a:off x="3797808" y="486973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6FC947-E299-9444-A7B8-4E819E2A1E3E}"/>
              </a:ext>
            </a:extLst>
          </p:cNvPr>
          <p:cNvCxnSpPr>
            <a:cxnSpLocks/>
          </p:cNvCxnSpPr>
          <p:nvPr/>
        </p:nvCxnSpPr>
        <p:spPr>
          <a:xfrm flipH="1">
            <a:off x="3346704" y="5307684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2F3392-A9CD-9648-9815-10EF3DBFB372}"/>
              </a:ext>
            </a:extLst>
          </p:cNvPr>
          <p:cNvCxnSpPr>
            <a:cxnSpLocks/>
          </p:cNvCxnSpPr>
          <p:nvPr/>
        </p:nvCxnSpPr>
        <p:spPr>
          <a:xfrm flipH="1">
            <a:off x="3566160" y="2613256"/>
            <a:ext cx="153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32DE15-4706-EB44-94C4-EEB84697D4C7}"/>
              </a:ext>
            </a:extLst>
          </p:cNvPr>
          <p:cNvCxnSpPr>
            <a:cxnSpLocks/>
          </p:cNvCxnSpPr>
          <p:nvPr/>
        </p:nvCxnSpPr>
        <p:spPr>
          <a:xfrm>
            <a:off x="3602736" y="3547389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463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3E7F-79EC-0D4B-B718-9617FF8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9560-032A-E447-8108-4245E16865E1}"/>
              </a:ext>
            </a:extLst>
          </p:cNvPr>
          <p:cNvSpPr/>
          <p:nvPr/>
        </p:nvSpPr>
        <p:spPr>
          <a:xfrm>
            <a:off x="1402080" y="1322832"/>
            <a:ext cx="469392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B9366-83E4-7A44-B44C-21B66A24D96F}"/>
              </a:ext>
            </a:extLst>
          </p:cNvPr>
          <p:cNvCxnSpPr/>
          <p:nvPr/>
        </p:nvCxnSpPr>
        <p:spPr>
          <a:xfrm>
            <a:off x="1395984" y="1597152"/>
            <a:ext cx="467563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BA4FB-42BB-674C-B5DD-2B89225F9B43}"/>
              </a:ext>
            </a:extLst>
          </p:cNvPr>
          <p:cNvSpPr txBox="1"/>
          <p:nvPr/>
        </p:nvSpPr>
        <p:spPr>
          <a:xfrm>
            <a:off x="79248" y="1270492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req/s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A7C95-FCBA-4C42-9B65-BD61D8C577FE}"/>
              </a:ext>
            </a:extLst>
          </p:cNvPr>
          <p:cNvCxnSpPr/>
          <p:nvPr/>
        </p:nvCxnSpPr>
        <p:spPr>
          <a:xfrm>
            <a:off x="6004560" y="1682496"/>
            <a:ext cx="0" cy="194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AED27-8A15-8943-847A-136FE51C5703}"/>
              </a:ext>
            </a:extLst>
          </p:cNvPr>
          <p:cNvCxnSpPr>
            <a:cxnSpLocks/>
          </p:cNvCxnSpPr>
          <p:nvPr/>
        </p:nvCxnSpPr>
        <p:spPr>
          <a:xfrm flipH="1">
            <a:off x="1341120" y="3633216"/>
            <a:ext cx="4882896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08E8A1-B211-8D41-9AB2-DDA0EFCBC47F}"/>
              </a:ext>
            </a:extLst>
          </p:cNvPr>
          <p:cNvSpPr txBox="1"/>
          <p:nvPr/>
        </p:nvSpPr>
        <p:spPr>
          <a:xfrm>
            <a:off x="6156960" y="2137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24631C-BECF-854E-A62D-C21F1843B922}"/>
              </a:ext>
            </a:extLst>
          </p:cNvPr>
          <p:cNvCxnSpPr>
            <a:cxnSpLocks/>
          </p:cNvCxnSpPr>
          <p:nvPr/>
        </p:nvCxnSpPr>
        <p:spPr>
          <a:xfrm>
            <a:off x="5096256" y="6002478"/>
            <a:ext cx="4645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49856-3027-3B42-B06C-13A5F39315A4}"/>
              </a:ext>
            </a:extLst>
          </p:cNvPr>
          <p:cNvCxnSpPr>
            <a:cxnSpLocks/>
          </p:cNvCxnSpPr>
          <p:nvPr/>
        </p:nvCxnSpPr>
        <p:spPr>
          <a:xfrm>
            <a:off x="5541263" y="4224528"/>
            <a:ext cx="1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5C002-7442-E346-AA0A-76B16B220116}"/>
              </a:ext>
            </a:extLst>
          </p:cNvPr>
          <p:cNvCxnSpPr>
            <a:cxnSpLocks/>
          </p:cNvCxnSpPr>
          <p:nvPr/>
        </p:nvCxnSpPr>
        <p:spPr>
          <a:xfrm flipH="1">
            <a:off x="6650736" y="4224528"/>
            <a:ext cx="8488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D4443-7462-3A49-AE74-D57819C5326D}"/>
              </a:ext>
            </a:extLst>
          </p:cNvPr>
          <p:cNvCxnSpPr>
            <a:cxnSpLocks/>
          </p:cNvCxnSpPr>
          <p:nvPr/>
        </p:nvCxnSpPr>
        <p:spPr>
          <a:xfrm>
            <a:off x="7741920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A4DB02-1881-AC46-B39D-0B3BDC19531C}"/>
              </a:ext>
            </a:extLst>
          </p:cNvPr>
          <p:cNvCxnSpPr>
            <a:cxnSpLocks/>
          </p:cNvCxnSpPr>
          <p:nvPr/>
        </p:nvCxnSpPr>
        <p:spPr>
          <a:xfrm>
            <a:off x="8851392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A852FE-7D06-5B4C-ACDB-6FA35C5C2C0C}"/>
              </a:ext>
            </a:extLst>
          </p:cNvPr>
          <p:cNvSpPr txBox="1"/>
          <p:nvPr/>
        </p:nvSpPr>
        <p:spPr>
          <a:xfrm>
            <a:off x="5390421" y="6058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C2804C-60FE-104B-B003-FEBE8ACC6142}"/>
              </a:ext>
            </a:extLst>
          </p:cNvPr>
          <p:cNvSpPr txBox="1"/>
          <p:nvPr/>
        </p:nvSpPr>
        <p:spPr>
          <a:xfrm>
            <a:off x="6499895" y="60586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499E2E-9E39-A74D-A22D-1A0B6BEA2F88}"/>
              </a:ext>
            </a:extLst>
          </p:cNvPr>
          <p:cNvCxnSpPr>
            <a:cxnSpLocks/>
          </p:cNvCxnSpPr>
          <p:nvPr/>
        </p:nvCxnSpPr>
        <p:spPr>
          <a:xfrm flipH="1">
            <a:off x="5541264" y="5155430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692B5C-AC43-4647-88BD-AF390EC5229F}"/>
              </a:ext>
            </a:extLst>
          </p:cNvPr>
          <p:cNvCxnSpPr>
            <a:cxnSpLocks/>
          </p:cNvCxnSpPr>
          <p:nvPr/>
        </p:nvCxnSpPr>
        <p:spPr>
          <a:xfrm flipH="1">
            <a:off x="5541264" y="5175504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86C0F6-F145-5944-83E6-C24F40C9221D}"/>
              </a:ext>
            </a:extLst>
          </p:cNvPr>
          <p:cNvSpPr txBox="1"/>
          <p:nvPr/>
        </p:nvSpPr>
        <p:spPr>
          <a:xfrm>
            <a:off x="5005539" y="49707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284357-4FCA-F147-AC56-B5C9484F6E02}"/>
              </a:ext>
            </a:extLst>
          </p:cNvPr>
          <p:cNvCxnSpPr>
            <a:cxnSpLocks/>
          </p:cNvCxnSpPr>
          <p:nvPr/>
        </p:nvCxnSpPr>
        <p:spPr>
          <a:xfrm flipH="1">
            <a:off x="6722072" y="5155429"/>
            <a:ext cx="2129320" cy="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60FD4D-0884-C14B-9B1B-DAA0893A5295}"/>
              </a:ext>
            </a:extLst>
          </p:cNvPr>
          <p:cNvCxnSpPr>
            <a:cxnSpLocks/>
          </p:cNvCxnSpPr>
          <p:nvPr/>
        </p:nvCxnSpPr>
        <p:spPr>
          <a:xfrm flipH="1">
            <a:off x="6659224" y="4308381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208AB-5196-7040-89F2-70F58B72D503}"/>
              </a:ext>
            </a:extLst>
          </p:cNvPr>
          <p:cNvCxnSpPr>
            <a:cxnSpLocks/>
          </p:cNvCxnSpPr>
          <p:nvPr/>
        </p:nvCxnSpPr>
        <p:spPr>
          <a:xfrm flipH="1">
            <a:off x="5541265" y="4267496"/>
            <a:ext cx="1109469" cy="17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3CCD99-D55C-2E45-BADB-AD644793E536}"/>
              </a:ext>
            </a:extLst>
          </p:cNvPr>
          <p:cNvCxnSpPr>
            <a:cxnSpLocks/>
          </p:cNvCxnSpPr>
          <p:nvPr/>
        </p:nvCxnSpPr>
        <p:spPr>
          <a:xfrm flipH="1">
            <a:off x="5541263" y="4224528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11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13176" y="2505457"/>
            <a:ext cx="2447544" cy="15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D4D9E4-38C3-494E-A827-E2732EBFB041}"/>
              </a:ext>
            </a:extLst>
          </p:cNvPr>
          <p:cNvSpPr txBox="1"/>
          <p:nvPr/>
        </p:nvSpPr>
        <p:spPr>
          <a:xfrm>
            <a:off x="3957528" y="769562"/>
            <a:ext cx="3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Interlocked.</a:t>
            </a:r>
            <a:r>
              <a:rPr lang="en-GB" dirty="0"/>
              <a:t> </a:t>
            </a:r>
            <a:r>
              <a:rPr lang="en-GB" dirty="0" err="1"/>
              <a:t>CompareExchange</a:t>
            </a:r>
            <a:r>
              <a:rPr lang="en-GB" dirty="0"/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56922-08B5-9B4A-AD6B-FF0FEAEC5469}"/>
              </a:ext>
            </a:extLst>
          </p:cNvPr>
          <p:cNvSpPr/>
          <p:nvPr/>
        </p:nvSpPr>
        <p:spPr>
          <a:xfrm>
            <a:off x="7053072" y="890016"/>
            <a:ext cx="408432" cy="15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61FE-6783-E54F-A7FD-F35A179D45BE}"/>
              </a:ext>
            </a:extLst>
          </p:cNvPr>
          <p:cNvCxnSpPr>
            <a:endCxn id="39" idx="0"/>
          </p:cNvCxnSpPr>
          <p:nvPr/>
        </p:nvCxnSpPr>
        <p:spPr>
          <a:xfrm flipH="1">
            <a:off x="2971800" y="1048216"/>
            <a:ext cx="4312920" cy="125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291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2322-B00E-C745-9B52-E8B57586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D883-B601-4048-91C2-76B0EE53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Executors and threads pools on the Java </a:t>
            </a:r>
            <a:r>
              <a:rPr lang="en-US" dirty="0" err="1"/>
              <a:t>plataform</a:t>
            </a:r>
            <a:r>
              <a:rPr lang="en-US" dirty="0"/>
              <a:t>.</a:t>
            </a:r>
          </a:p>
          <a:p>
            <a:r>
              <a:rPr lang="en-US" dirty="0"/>
              <a:t>NIO2 – Asynchronous I/O on the Java platform.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CompletableFutures</a:t>
            </a:r>
            <a:endParaRPr lang="en-US" dirty="0"/>
          </a:p>
          <a:p>
            <a:r>
              <a:rPr lang="en-US" dirty="0"/>
              <a:t>Tasks</a:t>
            </a:r>
          </a:p>
          <a:p>
            <a:r>
              <a:rPr lang="en-US" dirty="0"/>
              <a:t>async-await</a:t>
            </a:r>
          </a:p>
          <a:p>
            <a:r>
              <a:rPr lang="en-US" dirty="0"/>
              <a:t>Asynchronous coordination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asynchronizers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1164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E96D-3598-AA48-94C1-8A618C9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33A4-E77B-E443-ADF9-E2A4AB28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tasks</a:t>
            </a:r>
            <a:r>
              <a:rPr lang="en-GB" dirty="0"/>
              <a:t>: abstract, discrete units of work – work item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Handling of an incoming HTTP request</a:t>
            </a:r>
          </a:p>
          <a:p>
            <a:pPr lvl="1"/>
            <a:r>
              <a:rPr lang="en-GB" dirty="0"/>
              <a:t>JDBC queries</a:t>
            </a:r>
          </a:p>
          <a:p>
            <a:pPr lvl="1"/>
            <a:r>
              <a:rPr lang="en-GB" dirty="0"/>
              <a:t>Handling the response to an external interaction (e.g., socket read)</a:t>
            </a:r>
          </a:p>
          <a:p>
            <a:pPr lvl="1"/>
            <a:r>
              <a:rPr lang="en-GB" dirty="0"/>
              <a:t>Handling a coordination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57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B793-7072-6D47-8920-4C2467C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0B7A-19BC-BD43-9BAE-32966C1A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distinct thread for each task/unit-of-work than needs to be executed</a:t>
            </a:r>
          </a:p>
          <a:p>
            <a:pPr lvl="1"/>
            <a:r>
              <a:rPr lang="en-US" dirty="0"/>
              <a:t>Lifecycle cost – thread creation and termination cost</a:t>
            </a:r>
          </a:p>
          <a:p>
            <a:pPr lvl="1"/>
            <a:r>
              <a:rPr lang="en-US" dirty="0"/>
              <a:t>Resource cost – E.g. thread’s stack (~ 1Mb)</a:t>
            </a:r>
          </a:p>
          <a:p>
            <a:pPr lvl="1"/>
            <a:r>
              <a:rPr lang="en-US" dirty="0"/>
              <a:t>Scheduling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83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AD10-5494-F34C-A111-F5E8D4FD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8402-9EC7-D14E-94D7-CF339B2B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Executor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void run(Runnable)</a:t>
            </a:r>
          </a:p>
          <a:p>
            <a:pPr lvl="1"/>
            <a:endParaRPr lang="en-US" dirty="0"/>
          </a:p>
          <a:p>
            <a:r>
              <a:rPr lang="en-US" dirty="0"/>
              <a:t>“Decouples </a:t>
            </a:r>
            <a:r>
              <a:rPr lang="en-US" b="1" dirty="0"/>
              <a:t>task submission </a:t>
            </a:r>
            <a:r>
              <a:rPr lang="en-US" dirty="0"/>
              <a:t>from </a:t>
            </a:r>
            <a:r>
              <a:rPr lang="en-US" b="1" dirty="0"/>
              <a:t>task execution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6023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2962656" y="1505712"/>
            <a:ext cx="5480304" cy="3688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Thread 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3291840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3797808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4303776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4809744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74976" y="3285744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1425861" y="310107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6358128" y="1897642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6358128" y="2972693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6358128" y="4047744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6641592" y="2263771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6641592" y="333882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4E159-8D08-E544-AE17-5E6ED85BE8FD}"/>
              </a:ext>
            </a:extLst>
          </p:cNvPr>
          <p:cNvSpPr txBox="1"/>
          <p:nvPr/>
        </p:nvSpPr>
        <p:spPr>
          <a:xfrm>
            <a:off x="838200" y="5303520"/>
            <a:ext cx="473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vs. 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vs unbounded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the bound limit is reached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E05B7-3B5B-5E40-8019-9D8465C39B57}"/>
              </a:ext>
            </a:extLst>
          </p:cNvPr>
          <p:cNvSpPr txBox="1"/>
          <p:nvPr/>
        </p:nvSpPr>
        <p:spPr>
          <a:xfrm>
            <a:off x="6513576" y="5303520"/>
            <a:ext cx="473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thread set vs dynamic thread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and maximum number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are threads added or removed</a:t>
            </a:r>
          </a:p>
        </p:txBody>
      </p:sp>
    </p:spTree>
    <p:extLst>
      <p:ext uri="{BB962C8B-B14F-4D97-AF65-F5344CB8AC3E}">
        <p14:creationId xmlns:p14="http://schemas.microsoft.com/office/powerpoint/2010/main" val="14262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0E47-0FE8-0F45-921B-BAA67264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E70B-A5E1-C045-9382-515F081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It is common for an application to have multiple thread pools (i.e. multiple executors)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The common scenario is for a unique, global, implicit thread pool to be used.</a:t>
            </a:r>
          </a:p>
        </p:txBody>
      </p:sp>
    </p:spTree>
    <p:extLst>
      <p:ext uri="{BB962C8B-B14F-4D97-AF65-F5344CB8AC3E}">
        <p14:creationId xmlns:p14="http://schemas.microsoft.com/office/powerpoint/2010/main" val="852644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E48-D3AC-994F-8DC6-599BC1E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FCE1-0113-7B44-ADE9-870B0D5130F7}"/>
              </a:ext>
            </a:extLst>
          </p:cNvPr>
          <p:cNvSpPr/>
          <p:nvPr/>
        </p:nvSpPr>
        <p:spPr>
          <a:xfrm>
            <a:off x="3767328" y="2651760"/>
            <a:ext cx="3017520" cy="169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178FE-35A7-C442-A127-BD2733FF4D43}"/>
              </a:ext>
            </a:extLst>
          </p:cNvPr>
          <p:cNvSpPr/>
          <p:nvPr/>
        </p:nvSpPr>
        <p:spPr>
          <a:xfrm>
            <a:off x="408432" y="1676400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413B5-63DE-3248-8233-7B6526FDDEC4}"/>
              </a:ext>
            </a:extLst>
          </p:cNvPr>
          <p:cNvSpPr/>
          <p:nvPr/>
        </p:nvSpPr>
        <p:spPr>
          <a:xfrm>
            <a:off x="408432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469B0-252B-9642-9743-178D699F3DE0}"/>
              </a:ext>
            </a:extLst>
          </p:cNvPr>
          <p:cNvSpPr/>
          <p:nvPr/>
        </p:nvSpPr>
        <p:spPr>
          <a:xfrm>
            <a:off x="408432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0A572-4E18-2C43-98E2-11A0EE10C48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55776" y="2164080"/>
            <a:ext cx="2511552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E31A6-AA86-6446-AD8A-B3091806869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255776" y="3499104"/>
            <a:ext cx="251155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E8F2D-018A-564D-A027-09757C014FE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255776" y="3499104"/>
            <a:ext cx="2511552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731A01-99BD-A142-AF97-91B4FBF90D01}"/>
              </a:ext>
            </a:extLst>
          </p:cNvPr>
          <p:cNvSpPr/>
          <p:nvPr/>
        </p:nvSpPr>
        <p:spPr>
          <a:xfrm>
            <a:off x="8723376" y="1676400"/>
            <a:ext cx="847344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144F7-39C0-3044-977A-7C64BACCC705}"/>
              </a:ext>
            </a:extLst>
          </p:cNvPr>
          <p:cNvSpPr/>
          <p:nvPr/>
        </p:nvSpPr>
        <p:spPr>
          <a:xfrm>
            <a:off x="8723376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6960C-68A8-B342-B780-5EA928D351FA}"/>
              </a:ext>
            </a:extLst>
          </p:cNvPr>
          <p:cNvSpPr/>
          <p:nvPr/>
        </p:nvSpPr>
        <p:spPr>
          <a:xfrm>
            <a:off x="8723376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22D05A-7154-7C42-9103-4BA543EE538B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784848" y="2164080"/>
            <a:ext cx="1938528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E55BE9-8A71-F54B-8DF8-71802D67A8AD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784848" y="3499104"/>
            <a:ext cx="1938528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90B99-85CF-0745-8FF9-C908414F7C3D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6784848" y="3499104"/>
            <a:ext cx="1938528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50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DC2-5DDF-4B49-8852-0CD787F6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95A32-78F1-C74B-A9A0-75E396F9F48E}"/>
              </a:ext>
            </a:extLst>
          </p:cNvPr>
          <p:cNvSpPr/>
          <p:nvPr/>
        </p:nvSpPr>
        <p:spPr>
          <a:xfrm>
            <a:off x="7857744" y="3712760"/>
            <a:ext cx="16946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284705A4-F786-2848-96A7-88EB17C47D81}"/>
              </a:ext>
            </a:extLst>
          </p:cNvPr>
          <p:cNvSpPr/>
          <p:nvPr/>
        </p:nvSpPr>
        <p:spPr>
          <a:xfrm rot="16200000">
            <a:off x="4462272" y="2877312"/>
            <a:ext cx="1487424" cy="55168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6C179-4C47-4241-B6F7-DA60023F33E4}"/>
              </a:ext>
            </a:extLst>
          </p:cNvPr>
          <p:cNvCxnSpPr>
            <a:cxnSpLocks/>
          </p:cNvCxnSpPr>
          <p:nvPr/>
        </p:nvCxnSpPr>
        <p:spPr>
          <a:xfrm flipV="1">
            <a:off x="5481828" y="2380488"/>
            <a:ext cx="2375916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13743-CF16-2F46-99CA-768567D820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81828" y="3535680"/>
            <a:ext cx="2375916" cy="8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D10813-3435-F341-BE0E-D82D06E056B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56560" y="3153156"/>
            <a:ext cx="197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77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4D5E-4037-AF46-8A31-9B194FCD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ABFB76-87FD-454D-BDDB-6377F79DC68A}"/>
              </a:ext>
            </a:extLst>
          </p:cNvPr>
          <p:cNvSpPr/>
          <p:nvPr/>
        </p:nvSpPr>
        <p:spPr>
          <a:xfrm>
            <a:off x="1639824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B5C8CA-4BCD-7A44-B5BA-CEF180DD71FB}"/>
              </a:ext>
            </a:extLst>
          </p:cNvPr>
          <p:cNvSpPr/>
          <p:nvPr/>
        </p:nvSpPr>
        <p:spPr>
          <a:xfrm>
            <a:off x="5026152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Shutdown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0F9D3F-D73C-2349-9EDE-6215C59A7210}"/>
              </a:ext>
            </a:extLst>
          </p:cNvPr>
          <p:cNvSpPr/>
          <p:nvPr/>
        </p:nvSpPr>
        <p:spPr>
          <a:xfrm>
            <a:off x="8412480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Terminated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F404C-62A5-3D42-B2A8-2BAD78F1E6B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91840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2AE60-959F-8F4C-A903-A10DDAE5C79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678168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39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BAB3-2ECC-8F48-A305-BC34954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54B506-C3BF-5847-B6FC-20DF61D6845A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A9FDBF-1830-6449-BF89-7C630AD0C46F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AD5C6-2E74-724F-BE73-34C64810FCD2}"/>
              </a:ext>
            </a:extLst>
          </p:cNvPr>
          <p:cNvCxnSpPr>
            <a:endCxn id="6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1CCC4-03E6-C243-976E-BA92C7E1605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39D65-D3B1-2246-B870-FD05E06A28F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9B7D31-44E6-C741-A10C-D0469DF7EE29}"/>
              </a:ext>
            </a:extLst>
          </p:cNvPr>
          <p:cNvSpPr txBox="1"/>
          <p:nvPr/>
        </p:nvSpPr>
        <p:spPr>
          <a:xfrm>
            <a:off x="152400" y="5058190"/>
            <a:ext cx="18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síncrona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C4BB0-9409-CA4B-898B-1C6D252E95E2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60342-5CCB-F848-A162-C0BB42B8882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AC2B28-4CE4-6A44-9757-02C291B09997}"/>
              </a:ext>
            </a:extLst>
          </p:cNvPr>
          <p:cNvCxnSpPr/>
          <p:nvPr/>
        </p:nvCxnSpPr>
        <p:spPr>
          <a:xfrm>
            <a:off x="3413760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FEC62-384A-1344-AE91-F74513084590}"/>
              </a:ext>
            </a:extLst>
          </p:cNvPr>
          <p:cNvSpPr/>
          <p:nvPr/>
        </p:nvSpPr>
        <p:spPr>
          <a:xfrm>
            <a:off x="5457416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9820F6-AE7D-FA4A-93CF-301381E2BCB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12864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2CDE09-F69D-6846-9521-8A8A1CC3B51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12864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5252D-CB63-224E-A1F4-E0D83159FB0B}"/>
              </a:ext>
            </a:extLst>
          </p:cNvPr>
          <p:cNvCxnSpPr>
            <a:cxnSpLocks/>
          </p:cNvCxnSpPr>
          <p:nvPr/>
        </p:nvCxnSpPr>
        <p:spPr>
          <a:xfrm>
            <a:off x="3413760" y="2767584"/>
            <a:ext cx="0" cy="157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8E43F-10C7-B74A-B90A-6313AEBF96DC}"/>
              </a:ext>
            </a:extLst>
          </p:cNvPr>
          <p:cNvCxnSpPr/>
          <p:nvPr/>
        </p:nvCxnSpPr>
        <p:spPr>
          <a:xfrm>
            <a:off x="3413760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FDB889-9CB0-7146-82E0-4D2EB1E63039}"/>
              </a:ext>
            </a:extLst>
          </p:cNvPr>
          <p:cNvCxnSpPr>
            <a:cxnSpLocks/>
          </p:cNvCxnSpPr>
          <p:nvPr/>
        </p:nvCxnSpPr>
        <p:spPr>
          <a:xfrm flipH="1">
            <a:off x="3413760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1B7DDD-1D06-C74D-962C-F3EB4B12E861}"/>
              </a:ext>
            </a:extLst>
          </p:cNvPr>
          <p:cNvSpPr/>
          <p:nvPr/>
        </p:nvSpPr>
        <p:spPr>
          <a:xfrm>
            <a:off x="4218431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1B848-F0C4-6E43-9CA2-DE8060E33C3A}"/>
              </a:ext>
            </a:extLst>
          </p:cNvPr>
          <p:cNvSpPr/>
          <p:nvPr/>
        </p:nvSpPr>
        <p:spPr>
          <a:xfrm>
            <a:off x="4724399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F8E8D3-546F-2748-92F2-9B0BBFD88DE1}"/>
              </a:ext>
            </a:extLst>
          </p:cNvPr>
          <p:cNvSpPr txBox="1"/>
          <p:nvPr/>
        </p:nvSpPr>
        <p:spPr>
          <a:xfrm>
            <a:off x="2688501" y="5058190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assincrona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482A8-896B-5B41-899A-5D3C42A5625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EA6230-DABC-C043-AA6E-0387B5FB23FA}"/>
              </a:ext>
            </a:extLst>
          </p:cNvPr>
          <p:cNvCxnSpPr/>
          <p:nvPr/>
        </p:nvCxnSpPr>
        <p:spPr>
          <a:xfrm>
            <a:off x="7671759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FDC32F1-2ECC-E74B-B9CF-86BF44AE6215}"/>
              </a:ext>
            </a:extLst>
          </p:cNvPr>
          <p:cNvSpPr/>
          <p:nvPr/>
        </p:nvSpPr>
        <p:spPr>
          <a:xfrm>
            <a:off x="9715415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590074-9773-F443-8E4E-444BA4BA666D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70863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FEB1BE-3C96-C44E-9004-E040F7DF28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870863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0F0DEB-B9BC-9E46-8F7E-69829403D16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671759" y="2767584"/>
            <a:ext cx="0" cy="183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01BE87-F6A7-174F-90B0-F79632721F01}"/>
              </a:ext>
            </a:extLst>
          </p:cNvPr>
          <p:cNvCxnSpPr/>
          <p:nvPr/>
        </p:nvCxnSpPr>
        <p:spPr>
          <a:xfrm>
            <a:off x="7671759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C72A6-3E15-134B-8142-BF606F8E5798}"/>
              </a:ext>
            </a:extLst>
          </p:cNvPr>
          <p:cNvCxnSpPr>
            <a:cxnSpLocks/>
          </p:cNvCxnSpPr>
          <p:nvPr/>
        </p:nvCxnSpPr>
        <p:spPr>
          <a:xfrm flipH="1">
            <a:off x="7671759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8E4EBE-7CF1-6547-9F5C-7FFFD57007D1}"/>
              </a:ext>
            </a:extLst>
          </p:cNvPr>
          <p:cNvSpPr/>
          <p:nvPr/>
        </p:nvSpPr>
        <p:spPr>
          <a:xfrm>
            <a:off x="8476430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E8BE2D-01D0-EB47-B6B6-2FAAA795BD7C}"/>
              </a:ext>
            </a:extLst>
          </p:cNvPr>
          <p:cNvSpPr/>
          <p:nvPr/>
        </p:nvSpPr>
        <p:spPr>
          <a:xfrm>
            <a:off x="8982398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0EE1F-A409-A44A-BFA2-0783A1807562}"/>
              </a:ext>
            </a:extLst>
          </p:cNvPr>
          <p:cNvSpPr txBox="1"/>
          <p:nvPr/>
        </p:nvSpPr>
        <p:spPr>
          <a:xfrm>
            <a:off x="10113152" y="408238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043CDC-01A7-CF47-8937-8D41A80AAB62}"/>
              </a:ext>
            </a:extLst>
          </p:cNvPr>
          <p:cNvSpPr/>
          <p:nvPr/>
        </p:nvSpPr>
        <p:spPr>
          <a:xfrm>
            <a:off x="7516311" y="4598766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7CD18-21F7-864B-B034-9010239AC0F4}"/>
              </a:ext>
            </a:extLst>
          </p:cNvPr>
          <p:cNvSpPr txBox="1"/>
          <p:nvPr/>
        </p:nvSpPr>
        <p:spPr>
          <a:xfrm>
            <a:off x="7891215" y="291470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13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1267968" y="1438655"/>
            <a:ext cx="7772400" cy="4096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/>
              <a:t>CompletionService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1597152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2103120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2609088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3115056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80288" y="3218688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209709" y="27835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4663440" y="1830586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4663440" y="2905637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4663440" y="3980688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4946904" y="2196715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4946904" y="3271766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B30B-CC3D-B642-AB3F-468E915735F3}"/>
              </a:ext>
            </a:extLst>
          </p:cNvPr>
          <p:cNvSpPr/>
          <p:nvPr/>
        </p:nvSpPr>
        <p:spPr>
          <a:xfrm>
            <a:off x="6464609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BBA7E8-EE06-1A49-B794-0BFACE1912B4}"/>
              </a:ext>
            </a:extLst>
          </p:cNvPr>
          <p:cNvSpPr/>
          <p:nvPr/>
        </p:nvSpPr>
        <p:spPr>
          <a:xfrm>
            <a:off x="6970577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9A251-1548-B840-86FA-23C61D06FA55}"/>
              </a:ext>
            </a:extLst>
          </p:cNvPr>
          <p:cNvSpPr/>
          <p:nvPr/>
        </p:nvSpPr>
        <p:spPr>
          <a:xfrm>
            <a:off x="7476545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72E41-D3BF-5E46-9547-43EE53867976}"/>
              </a:ext>
            </a:extLst>
          </p:cNvPr>
          <p:cNvSpPr/>
          <p:nvPr/>
        </p:nvSpPr>
        <p:spPr>
          <a:xfrm>
            <a:off x="7982513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65610-AFB8-4F47-88DA-ECC755D88E85}"/>
              </a:ext>
            </a:extLst>
          </p:cNvPr>
          <p:cNvSpPr txBox="1"/>
          <p:nvPr/>
        </p:nvSpPr>
        <p:spPr>
          <a:xfrm>
            <a:off x="9111908" y="2831807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poll/take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5193E5-3430-0B41-B4AD-5CC41C400FE3}"/>
              </a:ext>
            </a:extLst>
          </p:cNvPr>
          <p:cNvCxnSpPr>
            <a:cxnSpLocks/>
          </p:cNvCxnSpPr>
          <p:nvPr/>
        </p:nvCxnSpPr>
        <p:spPr>
          <a:xfrm>
            <a:off x="8488481" y="3191256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13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71C0-237E-7E49-A99B-91859E9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07D7-24A8-3E44-83BB-4A6B10BA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IO 2 (“new new IO”)</a:t>
            </a:r>
          </a:p>
          <a:p>
            <a:r>
              <a:rPr lang="en-US" dirty="0"/>
              <a:t>Ability to perform I/O operations asynchronously</a:t>
            </a:r>
          </a:p>
          <a:p>
            <a:r>
              <a:rPr lang="en-US" dirty="0"/>
              <a:t>Asynchronous channels</a:t>
            </a:r>
          </a:p>
          <a:p>
            <a:pPr lvl="1"/>
            <a:r>
              <a:rPr lang="en-US" dirty="0"/>
              <a:t>socket I/O operation</a:t>
            </a:r>
          </a:p>
          <a:p>
            <a:pPr lvl="1"/>
            <a:r>
              <a:rPr lang="en-US" dirty="0"/>
              <a:t>file system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8930255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9D67-B60F-8C44-9DF1-1A57BCCA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AsynchronousSocketChannel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0B2D-1148-444D-B95E-4547311C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73607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BE4-444F-8243-92BA-DDDC16D2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FA9FE-A307-C843-B497-D06D994235F7}"/>
              </a:ext>
            </a:extLst>
          </p:cNvPr>
          <p:cNvSpPr/>
          <p:nvPr/>
        </p:nvSpPr>
        <p:spPr>
          <a:xfrm>
            <a:off x="2718816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31554-DD1B-C84F-8DAE-750CA34FF6AB}"/>
              </a:ext>
            </a:extLst>
          </p:cNvPr>
          <p:cNvSpPr/>
          <p:nvPr/>
        </p:nvSpPr>
        <p:spPr>
          <a:xfrm>
            <a:off x="3334512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D80F5-8205-8D4E-BF5F-184B74B4E049}"/>
              </a:ext>
            </a:extLst>
          </p:cNvPr>
          <p:cNvSpPr/>
          <p:nvPr/>
        </p:nvSpPr>
        <p:spPr>
          <a:xfrm>
            <a:off x="3950208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79BE8-1A9D-D34C-A10C-574C407F7FFE}"/>
              </a:ext>
            </a:extLst>
          </p:cNvPr>
          <p:cNvSpPr/>
          <p:nvPr/>
        </p:nvSpPr>
        <p:spPr>
          <a:xfrm>
            <a:off x="4565904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19525-3702-BD4D-91F5-73F1A1FD068E}"/>
              </a:ext>
            </a:extLst>
          </p:cNvPr>
          <p:cNvSpPr/>
          <p:nvPr/>
        </p:nvSpPr>
        <p:spPr>
          <a:xfrm>
            <a:off x="5181600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4E6EB-365D-F641-8133-6A93C5B8D3AB}"/>
              </a:ext>
            </a:extLst>
          </p:cNvPr>
          <p:cNvSpPr/>
          <p:nvPr/>
        </p:nvSpPr>
        <p:spPr>
          <a:xfrm>
            <a:off x="5797296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B49AD-0678-2F4E-BAC8-D15434F9A82A}"/>
              </a:ext>
            </a:extLst>
          </p:cNvPr>
          <p:cNvSpPr/>
          <p:nvPr/>
        </p:nvSpPr>
        <p:spPr>
          <a:xfrm>
            <a:off x="6412992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93960-C7D5-164A-B5BC-D44CAC8BAE09}"/>
              </a:ext>
            </a:extLst>
          </p:cNvPr>
          <p:cNvSpPr/>
          <p:nvPr/>
        </p:nvSpPr>
        <p:spPr>
          <a:xfrm>
            <a:off x="7028688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774F3-880F-B74F-8C10-5BF35C699978}"/>
              </a:ext>
            </a:extLst>
          </p:cNvPr>
          <p:cNvSpPr txBox="1"/>
          <p:nvPr/>
        </p:nvSpPr>
        <p:spPr>
          <a:xfrm>
            <a:off x="1895856" y="45963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A33B8-2F27-EC40-9A7B-2CAA4C5804F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368101" y="3285744"/>
            <a:ext cx="3774389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A4906B-2922-DD40-821D-A26B67C3D340}"/>
              </a:ext>
            </a:extLst>
          </p:cNvPr>
          <p:cNvSpPr txBox="1"/>
          <p:nvPr/>
        </p:nvSpPr>
        <p:spPr>
          <a:xfrm>
            <a:off x="7126224" y="449275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11041-3ED2-634B-9A4D-1FF10EB4A0D2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7428551" y="3285744"/>
            <a:ext cx="523681" cy="12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F0509-8E9A-8D4F-95C9-6A53A2491144}"/>
              </a:ext>
            </a:extLst>
          </p:cNvPr>
          <p:cNvSpPr/>
          <p:nvPr/>
        </p:nvSpPr>
        <p:spPr>
          <a:xfrm>
            <a:off x="7644384" y="2706624"/>
            <a:ext cx="615696" cy="57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DC601-34FA-CB47-B9EC-17E3C85237E5}"/>
              </a:ext>
            </a:extLst>
          </p:cNvPr>
          <p:cNvSpPr txBox="1"/>
          <p:nvPr/>
        </p:nvSpPr>
        <p:spPr>
          <a:xfrm>
            <a:off x="1895856" y="12580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1CA93-6F84-D340-B4EF-35933D19A724}"/>
              </a:ext>
            </a:extLst>
          </p:cNvPr>
          <p:cNvSpPr txBox="1"/>
          <p:nvPr/>
        </p:nvSpPr>
        <p:spPr>
          <a:xfrm>
            <a:off x="7133469" y="12580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5C89F-AB9D-DE45-B3C4-83A7465961E9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2368101" y="1627336"/>
            <a:ext cx="658563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923F6-8BED-DF4B-9E0B-A522044D868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6105144" y="1627336"/>
            <a:ext cx="1330652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ACA8AB6-E053-7E4E-912F-B8B98329D80C}"/>
              </a:ext>
            </a:extLst>
          </p:cNvPr>
          <p:cNvSpPr/>
          <p:nvPr/>
        </p:nvSpPr>
        <p:spPr>
          <a:xfrm>
            <a:off x="9590732" y="224942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75870A-74BC-134B-A2A9-41074B6F0B2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389308" y="1442670"/>
            <a:ext cx="0" cy="80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20727B9-2EC9-6943-9CA6-FB5BC1126632}"/>
              </a:ext>
            </a:extLst>
          </p:cNvPr>
          <p:cNvSpPr/>
          <p:nvPr/>
        </p:nvSpPr>
        <p:spPr>
          <a:xfrm>
            <a:off x="9629793" y="394106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B0CF986-12C1-3D47-87E3-20B07346E4F3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rot="16200000" flipH="1">
            <a:off x="9379925" y="3615357"/>
            <a:ext cx="928468" cy="39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7E50D0-1B8D-2B44-A446-68E67FAE0045}"/>
              </a:ext>
            </a:extLst>
          </p:cNvPr>
          <p:cNvSpPr txBox="1"/>
          <p:nvPr/>
        </p:nvSpPr>
        <p:spPr>
          <a:xfrm>
            <a:off x="9103027" y="3450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F3AA0B1-0D39-BA4B-BACC-BBAD8D645389}"/>
              </a:ext>
            </a:extLst>
          </p:cNvPr>
          <p:cNvCxnSpPr>
            <a:cxnSpLocks/>
            <a:stCxn id="36" idx="7"/>
            <a:endCxn id="32" idx="5"/>
          </p:cNvCxnSpPr>
          <p:nvPr/>
        </p:nvCxnSpPr>
        <p:spPr>
          <a:xfrm rot="16200000" flipV="1">
            <a:off x="10509284" y="3615357"/>
            <a:ext cx="928468" cy="39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A1156F-754C-ED41-B7F0-EEDA3E979010}"/>
              </a:ext>
            </a:extLst>
          </p:cNvPr>
          <p:cNvSpPr txBox="1"/>
          <p:nvPr/>
        </p:nvSpPr>
        <p:spPr>
          <a:xfrm>
            <a:off x="11051473" y="3429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A4E881-1C47-2B41-B9E3-B1F6EA5C49FA}"/>
              </a:ext>
            </a:extLst>
          </p:cNvPr>
          <p:cNvSpPr/>
          <p:nvPr/>
        </p:nvSpPr>
        <p:spPr>
          <a:xfrm>
            <a:off x="704088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</a:t>
            </a:r>
            <a:br>
              <a:rPr lang="en-US" dirty="0"/>
            </a:br>
            <a:r>
              <a:rPr lang="en-US" dirty="0" err="1"/>
              <a:t>SocketChannel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5AF801-7AB5-F043-A49C-CBE7820B387A}"/>
              </a:ext>
            </a:extLst>
          </p:cNvPr>
          <p:cNvSpPr/>
          <p:nvPr/>
        </p:nvSpPr>
        <p:spPr>
          <a:xfrm>
            <a:off x="379476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C30B-C34B-CC45-B65F-6A9E2F8E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D83EE3-4F9F-184A-A82E-A4EA17CA087E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BB8639-3EF0-5249-8DAA-86E44CC69B9E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D25B62-C699-D34A-8464-846ADDA2E7F4}"/>
              </a:ext>
            </a:extLst>
          </p:cNvPr>
          <p:cNvCxnSpPr>
            <a:endCxn id="5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251D74-0CA2-9245-8029-D6C8BAB7406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4D33D-3139-9041-ADD5-64305137CEC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D3840A-BB10-D643-B3A9-073DCF75B0BE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1FB78-2C0A-3747-8D70-95B8F8811B2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9F5111-A0CC-1E4D-87C2-FC1AF6FECA8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8DD4A-B4A4-A04D-8305-30410CB66A00}"/>
              </a:ext>
            </a:extLst>
          </p:cNvPr>
          <p:cNvCxnSpPr/>
          <p:nvPr/>
        </p:nvCxnSpPr>
        <p:spPr>
          <a:xfrm>
            <a:off x="4322064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6F532-2F76-7444-BA47-B77C3866CAA8}"/>
              </a:ext>
            </a:extLst>
          </p:cNvPr>
          <p:cNvSpPr/>
          <p:nvPr/>
        </p:nvSpPr>
        <p:spPr>
          <a:xfrm>
            <a:off x="5388864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75137-8832-5142-A362-5C2C79FA6DDE}"/>
              </a:ext>
            </a:extLst>
          </p:cNvPr>
          <p:cNvCxnSpPr>
            <a:cxnSpLocks/>
          </p:cNvCxnSpPr>
          <p:nvPr/>
        </p:nvCxnSpPr>
        <p:spPr>
          <a:xfrm>
            <a:off x="4325112" y="26578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B7018-9CAA-3343-B2B4-0E8A06F36D8A}"/>
              </a:ext>
            </a:extLst>
          </p:cNvPr>
          <p:cNvCxnSpPr>
            <a:cxnSpLocks/>
          </p:cNvCxnSpPr>
          <p:nvPr/>
        </p:nvCxnSpPr>
        <p:spPr>
          <a:xfrm flipH="1">
            <a:off x="4320771" y="28102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58940-6768-9F48-B4F0-69EB8102D45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22064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733A0-F7DE-3A4C-8847-E87F98A0F0ED}"/>
              </a:ext>
            </a:extLst>
          </p:cNvPr>
          <p:cNvSpPr/>
          <p:nvPr/>
        </p:nvSpPr>
        <p:spPr>
          <a:xfrm>
            <a:off x="4166616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B301C2-DD64-334D-A13E-91B67E6BED0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22064" y="2810256"/>
            <a:ext cx="0" cy="104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4C2840-E767-5E4A-81D0-2A4A4FF20A5A}"/>
              </a:ext>
            </a:extLst>
          </p:cNvPr>
          <p:cNvSpPr txBox="1"/>
          <p:nvPr/>
        </p:nvSpPr>
        <p:spPr>
          <a:xfrm>
            <a:off x="4503651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64599</TotalTime>
  <Words>4746</Words>
  <Application>Microsoft Macintosh PowerPoint</Application>
  <PresentationFormat>Widescreen</PresentationFormat>
  <Paragraphs>1453</Paragraphs>
  <Slides>112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7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Monitors</vt:lpstr>
      <vt:lpstr>PowerPoint Presentation</vt:lpstr>
      <vt:lpstr>PowerPoint Presentation</vt:lpstr>
      <vt:lpstr>Java Memory Model</vt:lpstr>
      <vt:lpstr>PowerPoint Presentation</vt:lpstr>
      <vt:lpstr>Sequential Consistency</vt:lpstr>
      <vt:lpstr>PowerPoint Presentation</vt:lpstr>
      <vt:lpstr>JMM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</vt:lpstr>
      <vt:lpstr>PowerPoint Presentation</vt:lpstr>
      <vt:lpstr>PowerPoint Presentation</vt:lpstr>
      <vt:lpstr>Stack (LIFO)</vt:lpstr>
      <vt:lpstr>Queue (FIFO)</vt:lpstr>
      <vt:lpstr>Queue (FIFO)</vt:lpstr>
      <vt:lpstr>Queue (FIFO)</vt:lpstr>
      <vt:lpstr>PowerPoint Presentation</vt:lpstr>
      <vt:lpstr>PowerPoint Presentation</vt:lpstr>
      <vt:lpstr>Problems</vt:lpstr>
      <vt:lpstr>.NET Memory Model</vt:lpstr>
      <vt:lpstr>PowerPoint Presentation</vt:lpstr>
      <vt:lpstr>PowerPoint Presentation</vt:lpstr>
      <vt:lpstr>PowerPoint Presentation</vt:lpstr>
      <vt:lpstr>PowerPoint Presentation</vt:lpstr>
      <vt:lpstr>Stack (LIFO)</vt:lpstr>
      <vt:lpstr>Asynchronous Programming</vt:lpstr>
      <vt:lpstr>Task</vt:lpstr>
      <vt:lpstr>Option</vt:lpstr>
      <vt:lpstr>Executor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NIO2</vt:lpstr>
      <vt:lpstr>AsynchronousSocketChannel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Futures</vt:lpstr>
      <vt:lpstr>PowerPoint Presentation</vt:lpstr>
      <vt:lpstr>PowerPoint Presentation</vt:lpstr>
      <vt:lpstr>PowerPoint Presentation</vt:lpstr>
      <vt:lpstr>Futures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431</cp:revision>
  <dcterms:created xsi:type="dcterms:W3CDTF">2020-09-26T13:47:30Z</dcterms:created>
  <dcterms:modified xsi:type="dcterms:W3CDTF">2021-06-02T08:40:01Z</dcterms:modified>
</cp:coreProperties>
</file>