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  <p:sldId id="415" r:id="rId39"/>
    <p:sldId id="420" r:id="rId40"/>
    <p:sldId id="421" r:id="rId41"/>
    <p:sldId id="422" r:id="rId42"/>
    <p:sldId id="423" r:id="rId43"/>
    <p:sldId id="424" r:id="rId44"/>
    <p:sldId id="425" r:id="rId45"/>
    <p:sldId id="419" r:id="rId46"/>
    <p:sldId id="416" r:id="rId47"/>
    <p:sldId id="417" r:id="rId48"/>
    <p:sldId id="418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4" r:id="rId57"/>
    <p:sldId id="433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7" r:id="rId71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3"/>
    <p:restoredTop sz="92356"/>
  </p:normalViewPr>
  <p:slideViewPr>
    <p:cSldViewPr snapToGrid="0" snapToObjects="1">
      <p:cViewPr>
        <p:scale>
          <a:sx n="202" d="100"/>
          <a:sy n="202" d="100"/>
        </p:scale>
        <p:origin x="214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6" y="25499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B1C88-CE33-3545-B617-D18CCC438213}"/>
              </a:ext>
            </a:extLst>
          </p:cNvPr>
          <p:cNvSpPr/>
          <p:nvPr/>
        </p:nvSpPr>
        <p:spPr>
          <a:xfrm>
            <a:off x="8912365" y="2632948"/>
            <a:ext cx="140195" cy="3948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16D6DA2D-A9A4-0E45-962C-B013F4DDB32D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rot="10800000">
            <a:off x="5352279" y="892469"/>
            <a:ext cx="3560087" cy="1937924"/>
          </a:xfrm>
          <a:prstGeom prst="curvedConnector3">
            <a:avLst>
              <a:gd name="adj1" fmla="val 5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D819C0-2FF2-164A-9D8F-4EC562CD26D4}"/>
              </a:ext>
            </a:extLst>
          </p:cNvPr>
          <p:cNvCxnSpPr>
            <a:cxnSpLocks/>
          </p:cNvCxnSpPr>
          <p:nvPr/>
        </p:nvCxnSpPr>
        <p:spPr>
          <a:xfrm flipH="1">
            <a:off x="8976344" y="2114713"/>
            <a:ext cx="560842" cy="5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05F3D-479D-1248-9055-A22A629FFD1E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8982463" y="3027838"/>
            <a:ext cx="635832" cy="5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636362-B9F6-934D-862F-BA55F5A7FF8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70050" y="3881961"/>
            <a:ext cx="981470" cy="5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E14C8-2334-0943-91AC-2C10959E9695}"/>
              </a:ext>
            </a:extLst>
          </p:cNvPr>
          <p:cNvSpPr/>
          <p:nvPr/>
        </p:nvSpPr>
        <p:spPr>
          <a:xfrm>
            <a:off x="8907137" y="2713301"/>
            <a:ext cx="156733" cy="357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C592000-3C87-B447-B8BC-F2410127C3E2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>
            <a:off x="5352279" y="892470"/>
            <a:ext cx="3554859" cy="1999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97402-6CAE-1449-B192-31A687245E39}"/>
              </a:ext>
            </a:extLst>
          </p:cNvPr>
          <p:cNvSpPr/>
          <p:nvPr/>
        </p:nvSpPr>
        <p:spPr>
          <a:xfrm>
            <a:off x="1484910" y="2531945"/>
            <a:ext cx="8056212" cy="181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31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63022" y="2003728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70EA4-549D-4B40-9661-32178F728ADC}"/>
              </a:ext>
            </a:extLst>
          </p:cNvPr>
          <p:cNvSpPr/>
          <p:nvPr/>
        </p:nvSpPr>
        <p:spPr>
          <a:xfrm>
            <a:off x="7284691" y="3682660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CC206-47E1-0D4B-81D2-662C420FF1B7}"/>
              </a:ext>
            </a:extLst>
          </p:cNvPr>
          <p:cNvCxnSpPr>
            <a:cxnSpLocks/>
            <a:stCxn id="10" idx="6"/>
            <a:endCxn id="46" idx="0"/>
          </p:cNvCxnSpPr>
          <p:nvPr/>
        </p:nvCxnSpPr>
        <p:spPr>
          <a:xfrm>
            <a:off x="5352278" y="1935480"/>
            <a:ext cx="2005552" cy="17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10CC6FE-C232-2940-AAD5-E3CB2A9EC08D}"/>
              </a:ext>
            </a:extLst>
          </p:cNvPr>
          <p:cNvCxnSpPr>
            <a:stCxn id="46" idx="1"/>
            <a:endCxn id="2" idx="2"/>
          </p:cNvCxnSpPr>
          <p:nvPr/>
        </p:nvCxnSpPr>
        <p:spPr>
          <a:xfrm rot="10800000">
            <a:off x="6780935" y="2450592"/>
            <a:ext cx="503757" cy="1558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20ACF-3D3B-9E4B-95A0-FFE06ECAEB0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57830" y="4334932"/>
            <a:ext cx="993690" cy="4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02425-7117-ED4E-A5BA-1C9D60649858}"/>
              </a:ext>
            </a:extLst>
          </p:cNvPr>
          <p:cNvSpPr/>
          <p:nvPr/>
        </p:nvSpPr>
        <p:spPr>
          <a:xfrm>
            <a:off x="8912365" y="2880951"/>
            <a:ext cx="158483" cy="53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4F09D-631B-B646-B332-16E7600E4A85}"/>
              </a:ext>
            </a:extLst>
          </p:cNvPr>
          <p:cNvCxnSpPr>
            <a:cxnSpLocks/>
            <a:stCxn id="53" idx="1"/>
            <a:endCxn id="9" idx="3"/>
          </p:cNvCxnSpPr>
          <p:nvPr/>
        </p:nvCxnSpPr>
        <p:spPr>
          <a:xfrm flipH="1" flipV="1">
            <a:off x="5352278" y="892469"/>
            <a:ext cx="3560087" cy="2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44026" cy="471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8" y="892469"/>
            <a:ext cx="1944634" cy="513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641681"/>
            <a:ext cx="2016647" cy="2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227419"/>
            <a:ext cx="136059" cy="309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release(3)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19752" y="892469"/>
            <a:ext cx="2021886" cy="148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19752" y="1935480"/>
            <a:ext cx="2021895" cy="4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6630015" y="344025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notifyAll</a:t>
            </a:r>
            <a:endParaRPr lang="en-US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68925" y="619678"/>
            <a:ext cx="982596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97320" y="2028025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2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21D29-3712-CF45-9F77-AB20E3F39EE5}"/>
              </a:ext>
            </a:extLst>
          </p:cNvPr>
          <p:cNvSpPr/>
          <p:nvPr/>
        </p:nvSpPr>
        <p:spPr>
          <a:xfrm>
            <a:off x="4271612" y="121907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768F-8E60-564E-B691-AFC1025E7B0F}"/>
              </a:ext>
            </a:extLst>
          </p:cNvPr>
          <p:cNvSpPr/>
          <p:nvPr/>
        </p:nvSpPr>
        <p:spPr>
          <a:xfrm>
            <a:off x="4499381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62C102-E03C-D449-A919-61104971E290}"/>
              </a:ext>
            </a:extLst>
          </p:cNvPr>
          <p:cNvSpPr/>
          <p:nvPr/>
        </p:nvSpPr>
        <p:spPr>
          <a:xfrm>
            <a:off x="7294660" y="374848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A12F2-9730-6741-9A97-EB963B93BF5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46613" y="1943359"/>
            <a:ext cx="2021186" cy="18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D518B7D-1C21-444E-9F9D-C7C522778C50}"/>
              </a:ext>
            </a:extLst>
          </p:cNvPr>
          <p:cNvCxnSpPr>
            <a:cxnSpLocks/>
            <a:stCxn id="45" idx="1"/>
            <a:endCxn id="2" idx="2"/>
          </p:cNvCxnSpPr>
          <p:nvPr/>
        </p:nvCxnSpPr>
        <p:spPr>
          <a:xfrm rot="10800000">
            <a:off x="6815232" y="2474890"/>
            <a:ext cx="479428" cy="159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7DDAB5-ABBC-AE44-BEFA-54D3DADF20E8}"/>
              </a:ext>
            </a:extLst>
          </p:cNvPr>
          <p:cNvCxnSpPr/>
          <p:nvPr/>
        </p:nvCxnSpPr>
        <p:spPr>
          <a:xfrm>
            <a:off x="10491216" y="75405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13D387-FBE2-CC46-BE8C-7066B70B6BA5}"/>
              </a:ext>
            </a:extLst>
          </p:cNvPr>
          <p:cNvSpPr txBox="1"/>
          <p:nvPr/>
        </p:nvSpPr>
        <p:spPr>
          <a:xfrm>
            <a:off x="10344381" y="5383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2600F3-1B71-E84F-B606-A30F410626F5}"/>
              </a:ext>
            </a:extLst>
          </p:cNvPr>
          <p:cNvSpPr/>
          <p:nvPr/>
        </p:nvSpPr>
        <p:spPr>
          <a:xfrm>
            <a:off x="10446831" y="1645845"/>
            <a:ext cx="155211" cy="400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D0965-DB1F-0E43-A3A9-2369E6DEBB61}"/>
              </a:ext>
            </a:extLst>
          </p:cNvPr>
          <p:cNvSpPr txBox="1"/>
          <p:nvPr/>
        </p:nvSpPr>
        <p:spPr>
          <a:xfrm>
            <a:off x="10602042" y="91878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D52104-BD1C-9249-9285-BEDE24572158}"/>
              </a:ext>
            </a:extLst>
          </p:cNvPr>
          <p:cNvSpPr/>
          <p:nvPr/>
        </p:nvSpPr>
        <p:spPr>
          <a:xfrm>
            <a:off x="9526314" y="2003987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13AAD14-CFB3-704D-83EB-D1DFE7319DE1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6200000" flipH="1">
            <a:off x="6725610" y="-573285"/>
            <a:ext cx="689708" cy="4911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1F1374-599E-FC4C-95E2-C93F18013A51}"/>
              </a:ext>
            </a:extLst>
          </p:cNvPr>
          <p:cNvSpPr txBox="1"/>
          <p:nvPr/>
        </p:nvSpPr>
        <p:spPr>
          <a:xfrm>
            <a:off x="4502623" y="200749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F5EF-DCDF-B44D-99BF-6282FF96DC6A}"/>
              </a:ext>
            </a:extLst>
          </p:cNvPr>
          <p:cNvSpPr/>
          <p:nvPr/>
        </p:nvSpPr>
        <p:spPr>
          <a:xfrm>
            <a:off x="6418642" y="2065716"/>
            <a:ext cx="213319" cy="2151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0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7221F-4FDE-944F-A282-FD29C3652385}"/>
              </a:ext>
            </a:extLst>
          </p:cNvPr>
          <p:cNvSpPr/>
          <p:nvPr/>
        </p:nvSpPr>
        <p:spPr>
          <a:xfrm>
            <a:off x="4962134" y="889421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6856-0B59-AE4C-9585-24C5AEF28659}"/>
              </a:ext>
            </a:extLst>
          </p:cNvPr>
          <p:cNvSpPr/>
          <p:nvPr/>
        </p:nvSpPr>
        <p:spPr>
          <a:xfrm>
            <a:off x="4962133" y="1541693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A0FC-E037-064A-B3D8-3B12E706E1A1}"/>
              </a:ext>
            </a:extLst>
          </p:cNvPr>
          <p:cNvSpPr/>
          <p:nvPr/>
        </p:nvSpPr>
        <p:spPr>
          <a:xfrm>
            <a:off x="7375607" y="402323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ADB84-9590-D746-B3AA-593E0B8F99E7}"/>
              </a:ext>
            </a:extLst>
          </p:cNvPr>
          <p:cNvSpPr/>
          <p:nvPr/>
        </p:nvSpPr>
        <p:spPr>
          <a:xfrm>
            <a:off x="10638679" y="1860799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F2DED-04A6-934C-9E56-7BF40184250D}"/>
              </a:ext>
            </a:extLst>
          </p:cNvPr>
          <p:cNvSpPr/>
          <p:nvPr/>
        </p:nvSpPr>
        <p:spPr>
          <a:xfrm>
            <a:off x="7606074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FE654-1DBE-EB48-991B-7089FC51F1D3}"/>
              </a:ext>
            </a:extLst>
          </p:cNvPr>
          <p:cNvSpPr/>
          <p:nvPr/>
        </p:nvSpPr>
        <p:spPr>
          <a:xfrm>
            <a:off x="5854862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1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E287AE-DE54-C840-A584-6D04F56CFE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9108101" y="1095791"/>
            <a:ext cx="561698" cy="2729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D2E2143-B977-3546-A446-CAC1204B7A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 flipH="1">
            <a:off x="6081437" y="2932941"/>
            <a:ext cx="1600741" cy="1218067"/>
          </a:xfrm>
          <a:prstGeom prst="curvedConnector5">
            <a:avLst>
              <a:gd name="adj1" fmla="val -14281"/>
              <a:gd name="adj2" fmla="val 37575"/>
              <a:gd name="adj3" fmla="val 11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71C6E-F1FF-9348-BBF7-AF1274CB9C48}"/>
              </a:ext>
            </a:extLst>
          </p:cNvPr>
          <p:cNvSpPr txBox="1"/>
          <p:nvPr/>
        </p:nvSpPr>
        <p:spPr>
          <a:xfrm>
            <a:off x="7922367" y="33058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21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16F-3803-EF4F-96FA-63B838F2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Monitors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ED96-126B-9D40-AB7B-74D59C9AB8FC}"/>
              </a:ext>
            </a:extLst>
          </p:cNvPr>
          <p:cNvSpPr/>
          <p:nvPr/>
        </p:nvSpPr>
        <p:spPr>
          <a:xfrm>
            <a:off x="4828032" y="1767840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F3B6-D203-9944-96CF-C0159B59279E}"/>
              </a:ext>
            </a:extLst>
          </p:cNvPr>
          <p:cNvSpPr txBox="1"/>
          <p:nvPr/>
        </p:nvSpPr>
        <p:spPr>
          <a:xfrm>
            <a:off x="1773936" y="2373868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synchronized() {…}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147670-D157-A545-84C4-B625A416C44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83177" y="2558534"/>
            <a:ext cx="11448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1FBB8D-85FB-1D43-8280-C72002DA1BB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455664" y="2373868"/>
            <a:ext cx="114485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CA2FE-28F1-8E41-93C1-01B994133527}"/>
              </a:ext>
            </a:extLst>
          </p:cNvPr>
          <p:cNvSpPr txBox="1"/>
          <p:nvPr/>
        </p:nvSpPr>
        <p:spPr>
          <a:xfrm>
            <a:off x="7600519" y="2189202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7C32-E710-5A44-A290-0EE78FA3AFB4}"/>
              </a:ext>
            </a:extLst>
          </p:cNvPr>
          <p:cNvSpPr txBox="1"/>
          <p:nvPr/>
        </p:nvSpPr>
        <p:spPr>
          <a:xfrm>
            <a:off x="7491984" y="3059668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notify/</a:t>
            </a:r>
            <a:r>
              <a:rPr lang="en-US" dirty="0" err="1"/>
              <a:t>notifyAll</a:t>
            </a:r>
            <a:r>
              <a:rPr lang="en-US" dirty="0"/>
              <a:t>(…)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BE87-4C83-1C45-B155-53A27652B00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6455664" y="2743200"/>
            <a:ext cx="103632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903CB3-5055-1248-AF52-033AD1AD04EB}"/>
              </a:ext>
            </a:extLst>
          </p:cNvPr>
          <p:cNvSpPr/>
          <p:nvPr/>
        </p:nvSpPr>
        <p:spPr>
          <a:xfrm>
            <a:off x="5236463" y="3011531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AAD92-774A-E54C-A40A-875783386B56}"/>
              </a:ext>
            </a:extLst>
          </p:cNvPr>
          <p:cNvSpPr/>
          <p:nvPr/>
        </p:nvSpPr>
        <p:spPr>
          <a:xfrm>
            <a:off x="5285232" y="1975104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E6E78-DCC7-9344-8EBE-6F01412D04B2}"/>
              </a:ext>
            </a:extLst>
          </p:cNvPr>
          <p:cNvSpPr/>
          <p:nvPr/>
        </p:nvSpPr>
        <p:spPr>
          <a:xfrm>
            <a:off x="4828032" y="4246602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9D93F2-022D-F74A-AE65-B743C1033448}"/>
              </a:ext>
            </a:extLst>
          </p:cNvPr>
          <p:cNvSpPr/>
          <p:nvPr/>
        </p:nvSpPr>
        <p:spPr>
          <a:xfrm>
            <a:off x="5236463" y="5490293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46B8-EF7B-B243-81EF-42897BD974B5}"/>
              </a:ext>
            </a:extLst>
          </p:cNvPr>
          <p:cNvSpPr/>
          <p:nvPr/>
        </p:nvSpPr>
        <p:spPr>
          <a:xfrm>
            <a:off x="5285232" y="4453866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A129CE4-6DD5-AF4D-8726-66B89974B906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 flipV="1">
            <a:off x="5236464" y="2174485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A97E06-4E90-7B44-A25F-08A5D7FC8E45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H="1" flipV="1">
            <a:off x="5998464" y="2174486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41F144B-D96C-FB4D-927B-6CA404096F68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>
          <a:xfrm rot="10800000" flipV="1">
            <a:off x="5236464" y="46532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DCAE93B-D9F9-F44A-B92D-8C7E0ED3FCB7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H="1" flipV="1">
            <a:off x="5998464" y="4653248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D406D89-1125-074F-9136-3F78AFA22C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864" y="48056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384EB-57E1-A94B-812C-ACA7A2014D6E}"/>
              </a:ext>
            </a:extLst>
          </p:cNvPr>
          <p:cNvSpPr/>
          <p:nvPr/>
        </p:nvSpPr>
        <p:spPr>
          <a:xfrm>
            <a:off x="304800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F9E9-3EB3-EA43-AF95-FE4B3A3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F86C-3D6B-B148-AFBE-48FA51D2F538}"/>
              </a:ext>
            </a:extLst>
          </p:cNvPr>
          <p:cNvSpPr/>
          <p:nvPr/>
        </p:nvSpPr>
        <p:spPr>
          <a:xfrm>
            <a:off x="5181600" y="1706880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C35C-AD5B-594A-90C2-38429FBC6019}"/>
              </a:ext>
            </a:extLst>
          </p:cNvPr>
          <p:cNvSpPr txBox="1"/>
          <p:nvPr/>
        </p:nvSpPr>
        <p:spPr>
          <a:xfrm>
            <a:off x="6510528" y="1706880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newCondition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25421-280E-864F-8732-C5E59A508686}"/>
              </a:ext>
            </a:extLst>
          </p:cNvPr>
          <p:cNvSpPr/>
          <p:nvPr/>
        </p:nvSpPr>
        <p:spPr>
          <a:xfrm>
            <a:off x="335584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9C0CE-18EA-984C-B428-ECFFB184FFE7}"/>
              </a:ext>
            </a:extLst>
          </p:cNvPr>
          <p:cNvSpPr/>
          <p:nvPr/>
        </p:nvSpPr>
        <p:spPr>
          <a:xfrm>
            <a:off x="484874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9397-8254-6F45-8CF9-357F3E3C8CE2}"/>
              </a:ext>
            </a:extLst>
          </p:cNvPr>
          <p:cNvSpPr/>
          <p:nvPr/>
        </p:nvSpPr>
        <p:spPr>
          <a:xfrm>
            <a:off x="515658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45136-CBAA-4D49-A3B7-2CB989CA1B9D}"/>
              </a:ext>
            </a:extLst>
          </p:cNvPr>
          <p:cNvSpPr/>
          <p:nvPr/>
        </p:nvSpPr>
        <p:spPr>
          <a:xfrm>
            <a:off x="664948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0E973-DE98-6341-90C4-C252DCA22291}"/>
              </a:ext>
            </a:extLst>
          </p:cNvPr>
          <p:cNvSpPr/>
          <p:nvPr/>
        </p:nvSpPr>
        <p:spPr>
          <a:xfrm>
            <a:off x="695732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F67BA-9CD4-214D-B5E4-BB576F1E2E8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61232" y="2105644"/>
            <a:ext cx="1776984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9ACDB-AF61-774A-AC40-C31C6F31D01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538216" y="2105644"/>
            <a:ext cx="2375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C2197-1A00-4F4F-B165-8BFA0FE3439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538216" y="2105644"/>
            <a:ext cx="182449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876E0-7FED-E14C-8ECE-5C5CE8006774}"/>
              </a:ext>
            </a:extLst>
          </p:cNvPr>
          <p:cNvSpPr txBox="1"/>
          <p:nvPr/>
        </p:nvSpPr>
        <p:spPr>
          <a:xfrm>
            <a:off x="8636839" y="2768846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await(…)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66B7-E599-6D40-8FB4-666296D65142}"/>
              </a:ext>
            </a:extLst>
          </p:cNvPr>
          <p:cNvCxnSpPr>
            <a:stCxn id="21" idx="1"/>
            <a:endCxn id="11" idx="6"/>
          </p:cNvCxnSpPr>
          <p:nvPr/>
        </p:nvCxnSpPr>
        <p:spPr>
          <a:xfrm flipH="1">
            <a:off x="7768096" y="2953512"/>
            <a:ext cx="868743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9BE38C-7392-464F-B757-2EFFD2A3878D}"/>
              </a:ext>
            </a:extLst>
          </p:cNvPr>
          <p:cNvSpPr txBox="1"/>
          <p:nvPr/>
        </p:nvSpPr>
        <p:spPr>
          <a:xfrm>
            <a:off x="8636839" y="343688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signal/</a:t>
            </a:r>
            <a:r>
              <a:rPr lang="en-US" dirty="0" err="1"/>
              <a:t>signalAll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27A8D9-847E-B84D-AC08-44450E0F89DD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89" cy="494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1" y="941832"/>
            <a:ext cx="2036087" cy="182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1" y="1935480"/>
            <a:ext cx="2036086" cy="8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704C6-58B2-EF48-9883-84299B87B784}"/>
              </a:ext>
            </a:extLst>
          </p:cNvPr>
          <p:cNvSpPr/>
          <p:nvPr/>
        </p:nvSpPr>
        <p:spPr>
          <a:xfrm>
            <a:off x="8921528" y="3244167"/>
            <a:ext cx="127951" cy="4754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6DFFC2-2B79-CA46-82DE-790B56234288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>
            <a:off x="5352288" y="941833"/>
            <a:ext cx="3569240" cy="254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584812-745E-3F4B-9A22-93A24340FFB9}"/>
              </a:ext>
            </a:extLst>
          </p:cNvPr>
          <p:cNvSpPr txBox="1"/>
          <p:nvPr/>
        </p:nvSpPr>
        <p:spPr>
          <a:xfrm>
            <a:off x="7881306" y="29236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+ write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38F7E3-8F1F-044C-9B8B-E70E4B951227}"/>
              </a:ext>
            </a:extLst>
          </p:cNvPr>
          <p:cNvSpPr txBox="1"/>
          <p:nvPr/>
        </p:nvSpPr>
        <p:spPr>
          <a:xfrm>
            <a:off x="6185280" y="379390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5" y="295908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ADFCF8-CC40-0640-B9C1-96DD82B25296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90C23-C64D-304D-9E62-3E4660BEB221}"/>
              </a:ext>
            </a:extLst>
          </p:cNvPr>
          <p:cNvCxnSpPr>
            <a:cxnSpLocks/>
          </p:cNvCxnSpPr>
          <p:nvPr/>
        </p:nvCxnSpPr>
        <p:spPr>
          <a:xfrm>
            <a:off x="664454" y="251764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DB465-1EFD-9744-BE8D-0BCCEAB8D3A7}"/>
              </a:ext>
            </a:extLst>
          </p:cNvPr>
          <p:cNvCxnSpPr>
            <a:cxnSpLocks/>
          </p:cNvCxnSpPr>
          <p:nvPr/>
        </p:nvCxnSpPr>
        <p:spPr>
          <a:xfrm>
            <a:off x="652272" y="301861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FF1132-A6CA-A745-BDD5-12D4B989BF66}"/>
              </a:ext>
            </a:extLst>
          </p:cNvPr>
          <p:cNvCxnSpPr>
            <a:cxnSpLocks/>
          </p:cNvCxnSpPr>
          <p:nvPr/>
        </p:nvCxnSpPr>
        <p:spPr>
          <a:xfrm>
            <a:off x="652272" y="3238071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42ACE-86D4-EB4C-B612-2761D66F4DDD}"/>
              </a:ext>
            </a:extLst>
          </p:cNvPr>
          <p:cNvCxnSpPr>
            <a:cxnSpLocks/>
          </p:cNvCxnSpPr>
          <p:nvPr/>
        </p:nvCxnSpPr>
        <p:spPr>
          <a:xfrm>
            <a:off x="652272" y="371965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679AC-ECC2-FE42-B179-43118D912CB4}"/>
              </a:ext>
            </a:extLst>
          </p:cNvPr>
          <p:cNvCxnSpPr>
            <a:cxnSpLocks/>
          </p:cNvCxnSpPr>
          <p:nvPr/>
        </p:nvCxnSpPr>
        <p:spPr>
          <a:xfrm>
            <a:off x="652272" y="388424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2005561" y="3000327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7077412" y="3884247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1832"/>
            <a:ext cx="2036080" cy="1901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3EAFA6-05C5-0244-B180-9B43E888F08E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Semaphore has units </a:t>
            </a:r>
            <a:r>
              <a:rPr lang="en-US" b="1" dirty="0"/>
              <a:t>and</a:t>
            </a:r>
            <a:r>
              <a:rPr lang="en-US" dirty="0"/>
              <a:t> there are threads waiting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087A-3DC2-D547-BF13-81FF8EC589C3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19FB5-4908-EE4F-AA5E-095997C85D80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47A6B2-7819-0646-915A-530EB11AF26F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153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10361" y="86801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 + eval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CBD06-5717-B74B-BB41-37FB9A4E9370}"/>
              </a:ext>
            </a:extLst>
          </p:cNvPr>
          <p:cNvSpPr/>
          <p:nvPr/>
        </p:nvSpPr>
        <p:spPr>
          <a:xfrm>
            <a:off x="4336405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E9746-672A-EC45-8261-59BA49C8D339}"/>
              </a:ext>
            </a:extLst>
          </p:cNvPr>
          <p:cNvSpPr/>
          <p:nvPr/>
        </p:nvSpPr>
        <p:spPr>
          <a:xfrm>
            <a:off x="4691789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2DD2887-425E-2949-BBE0-3054356A456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005568" y="2587679"/>
            <a:ext cx="2330837" cy="256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D2C-975A-C941-B7A4-AC32FEB578D0}"/>
              </a:ext>
            </a:extLst>
          </p:cNvPr>
          <p:cNvSpPr txBox="1"/>
          <p:nvPr/>
        </p:nvSpPr>
        <p:spPr>
          <a:xfrm>
            <a:off x="4212857" y="282516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queue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52" idx="2"/>
          </p:cNvCxnSpPr>
          <p:nvPr/>
        </p:nvCxnSpPr>
        <p:spPr>
          <a:xfrm rot="10800000">
            <a:off x="6793950" y="2742460"/>
            <a:ext cx="502962" cy="146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15550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F9A19-E53B-AB4C-B637-25F770100A55}"/>
              </a:ext>
            </a:extLst>
          </p:cNvPr>
          <p:cNvSpPr txBox="1"/>
          <p:nvPr/>
        </p:nvSpPr>
        <p:spPr>
          <a:xfrm>
            <a:off x="2273564" y="2697849"/>
            <a:ext cx="1859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Completes the pending request: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subtract units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remove request from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502F9-702D-D844-9237-86DA5AB62714}"/>
              </a:ext>
            </a:extLst>
          </p:cNvPr>
          <p:cNvSpPr/>
          <p:nvPr/>
        </p:nvSpPr>
        <p:spPr>
          <a:xfrm>
            <a:off x="6445255" y="2226825"/>
            <a:ext cx="697389" cy="5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  <a:br>
              <a:rPr lang="en-US" sz="800" dirty="0"/>
            </a:br>
            <a:r>
              <a:rPr lang="en-US" sz="800" dirty="0"/>
              <a:t>done: </a:t>
            </a:r>
            <a:r>
              <a:rPr lang="en-US" sz="800" dirty="0">
                <a:solidFill>
                  <a:srgbClr val="FFFF00"/>
                </a:solidFill>
              </a:rPr>
              <a:t>false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339EB81-D74E-584D-A9D8-B9660F483185}"/>
              </a:ext>
            </a:extLst>
          </p:cNvPr>
          <p:cNvCxnSpPr>
            <a:stCxn id="29" idx="0"/>
            <a:endCxn id="52" idx="1"/>
          </p:cNvCxnSpPr>
          <p:nvPr/>
        </p:nvCxnSpPr>
        <p:spPr>
          <a:xfrm rot="16200000" flipH="1">
            <a:off x="5469192" y="1508581"/>
            <a:ext cx="17623" cy="1934501"/>
          </a:xfrm>
          <a:prstGeom prst="curvedConnector4">
            <a:avLst>
              <a:gd name="adj1" fmla="val -1297168"/>
              <a:gd name="adj2" fmla="val 5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0E5B1D7-1028-EA4D-91E7-E37E9939E012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Semaphore does not have units </a:t>
            </a:r>
            <a:r>
              <a:rPr lang="en-US" sz="1000" b="1" dirty="0"/>
              <a:t>and</a:t>
            </a:r>
            <a:r>
              <a:rPr lang="en-US" sz="1000" dirty="0"/>
              <a:t> t1 request is completed</a:t>
            </a:r>
          </a:p>
          <a:p>
            <a:pPr algn="ctr"/>
            <a:r>
              <a:rPr lang="en-US" sz="1000" dirty="0"/>
              <a:t>t1 still as to acquire the mutual exclusion, observe done=true and exit</a:t>
            </a:r>
            <a:br>
              <a:rPr lang="en-US" sz="1000" dirty="0"/>
            </a:br>
            <a:r>
              <a:rPr lang="en-US" sz="1000" dirty="0"/>
              <a:t>However, its request is already completed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2911E-D61E-AC49-9204-B240FFEB490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3D618-71CE-9449-8EE2-46B0A87FE537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75766F-00F7-C84C-ADCF-32DA47D43E01}"/>
              </a:ext>
            </a:extLst>
          </p:cNvPr>
          <p:cNvCxnSpPr>
            <a:cxnSpLocks/>
          </p:cNvCxnSpPr>
          <p:nvPr/>
        </p:nvCxnSpPr>
        <p:spPr>
          <a:xfrm flipH="1">
            <a:off x="2005568" y="3169920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51BB4E-06F7-B642-9B87-C244F8A9A9D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51760" y="602980"/>
            <a:ext cx="87784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A8D288-BA86-7D4C-96EB-679DD8C27C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51760" y="4529328"/>
            <a:ext cx="873671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awaitSet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61482" y="84920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4596385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266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78" y="947405"/>
            <a:ext cx="1944634" cy="3975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87483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64CE1-CDF1-2B40-8882-A2AE32C3596D}"/>
              </a:ext>
            </a:extLst>
          </p:cNvPr>
          <p:cNvCxnSpPr/>
          <p:nvPr/>
        </p:nvCxnSpPr>
        <p:spPr>
          <a:xfrm>
            <a:off x="1146568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622024-3887-A346-9EE1-A95E5735385C}"/>
              </a:ext>
            </a:extLst>
          </p:cNvPr>
          <p:cNvSpPr txBox="1"/>
          <p:nvPr/>
        </p:nvSpPr>
        <p:spPr>
          <a:xfrm>
            <a:off x="999733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FDE85-FA25-6440-BDA1-3B364BD40A14}"/>
              </a:ext>
            </a:extLst>
          </p:cNvPr>
          <p:cNvSpPr/>
          <p:nvPr/>
        </p:nvSpPr>
        <p:spPr>
          <a:xfrm>
            <a:off x="1091720" y="3383280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A5DB4-8D06-A349-B620-54F02D1C4C68}"/>
              </a:ext>
            </a:extLst>
          </p:cNvPr>
          <p:cNvSpPr txBox="1"/>
          <p:nvPr/>
        </p:nvSpPr>
        <p:spPr>
          <a:xfrm>
            <a:off x="622387" y="314315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803575-AD2E-F741-AFF1-FF6B5EDA6C60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1201416" y="947405"/>
            <a:ext cx="2840222" cy="2762011"/>
          </a:xfrm>
          <a:prstGeom prst="curvedConnector3">
            <a:avLst>
              <a:gd name="adj1" fmla="val 6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1DEF40-29CE-5E43-B262-9C59103121CE}"/>
              </a:ext>
            </a:extLst>
          </p:cNvPr>
          <p:cNvSpPr txBox="1"/>
          <p:nvPr/>
        </p:nvSpPr>
        <p:spPr>
          <a:xfrm>
            <a:off x="2457208" y="316992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396BB3-BE93-7B41-B3E8-142AA7D373B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E1CB3-D699-5743-9842-8A9087D4E8A4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BB05CB-5819-714F-8D2C-13AB78442AD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22387" y="3142822"/>
            <a:ext cx="9375076" cy="281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70B16-41CF-384A-911F-1DBAFB4EE625}"/>
              </a:ext>
            </a:extLst>
          </p:cNvPr>
          <p:cNvCxnSpPr>
            <a:cxnSpLocks/>
          </p:cNvCxnSpPr>
          <p:nvPr/>
        </p:nvCxnSpPr>
        <p:spPr>
          <a:xfrm>
            <a:off x="610817" y="459138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645896-B93E-A54F-B00D-CEDA296616B7}"/>
              </a:ext>
            </a:extLst>
          </p:cNvPr>
          <p:cNvSpPr txBox="1"/>
          <p:nvPr/>
        </p:nvSpPr>
        <p:spPr>
          <a:xfrm>
            <a:off x="9997463" y="30197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A06B30-6BDB-7D41-928F-C316CD11D799}"/>
              </a:ext>
            </a:extLst>
          </p:cNvPr>
          <p:cNvSpPr txBox="1"/>
          <p:nvPr/>
        </p:nvSpPr>
        <p:spPr>
          <a:xfrm>
            <a:off x="9941156" y="4418743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false</a:t>
            </a:r>
          </a:p>
          <a:p>
            <a:r>
              <a:rPr lang="en-US" sz="1000" dirty="0"/>
              <a:t>t1 failed to observe state=true</a:t>
            </a:r>
          </a:p>
        </p:txBody>
      </p:sp>
    </p:spTree>
    <p:extLst>
      <p:ext uri="{BB962C8B-B14F-4D97-AF65-F5344CB8AC3E}">
        <p14:creationId xmlns:p14="http://schemas.microsoft.com/office/powerpoint/2010/main" val="258173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5A07F-B587-A44B-917C-6E6894ED049C}"/>
              </a:ext>
            </a:extLst>
          </p:cNvPr>
          <p:cNvSpPr/>
          <p:nvPr/>
        </p:nvSpPr>
        <p:spPr>
          <a:xfrm>
            <a:off x="4376928" y="2481072"/>
            <a:ext cx="3048000" cy="170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sincronizador</a:t>
            </a:r>
            <a:endParaRPr lang="en-US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71A81944-8888-7940-B621-DE8580D1DCA5}"/>
              </a:ext>
            </a:extLst>
          </p:cNvPr>
          <p:cNvSpPr/>
          <p:nvPr/>
        </p:nvSpPr>
        <p:spPr>
          <a:xfrm>
            <a:off x="3883152" y="2822448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C2A68B97-3612-6044-9BEA-AEAB03CA32E7}"/>
              </a:ext>
            </a:extLst>
          </p:cNvPr>
          <p:cNvSpPr/>
          <p:nvPr/>
        </p:nvSpPr>
        <p:spPr>
          <a:xfrm>
            <a:off x="3925824" y="248107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39B380E8-B87B-3F44-962C-98BFFC1E4BB8}"/>
              </a:ext>
            </a:extLst>
          </p:cNvPr>
          <p:cNvSpPr/>
          <p:nvPr/>
        </p:nvSpPr>
        <p:spPr>
          <a:xfrm>
            <a:off x="3968496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267E8D3D-AB71-E64E-81EA-9F17B68513BB}"/>
              </a:ext>
            </a:extLst>
          </p:cNvPr>
          <p:cNvSpPr/>
          <p:nvPr/>
        </p:nvSpPr>
        <p:spPr>
          <a:xfrm flipH="1">
            <a:off x="7254240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AA18D2F-71C8-0F47-8E30-21CDCC1732D1}"/>
              </a:ext>
            </a:extLst>
          </p:cNvPr>
          <p:cNvSpPr/>
          <p:nvPr/>
        </p:nvSpPr>
        <p:spPr>
          <a:xfrm flipH="1">
            <a:off x="7205472" y="252679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00D96363-709F-1240-85EB-778F1621A540}"/>
              </a:ext>
            </a:extLst>
          </p:cNvPr>
          <p:cNvSpPr/>
          <p:nvPr/>
        </p:nvSpPr>
        <p:spPr>
          <a:xfrm flipH="1">
            <a:off x="7248144" y="2834640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6977C6-871F-1449-A2DC-01988118B3A1}"/>
              </a:ext>
            </a:extLst>
          </p:cNvPr>
          <p:cNvSpPr/>
          <p:nvPr/>
        </p:nvSpPr>
        <p:spPr>
          <a:xfrm>
            <a:off x="8851392" y="1048512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BC5F6-B880-C144-8E5D-2DD5E65268B3}"/>
              </a:ext>
            </a:extLst>
          </p:cNvPr>
          <p:cNvSpPr/>
          <p:nvPr/>
        </p:nvSpPr>
        <p:spPr>
          <a:xfrm>
            <a:off x="9244584" y="1438656"/>
            <a:ext cx="493776" cy="295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A4E6F-1BA8-B642-B469-5C829C55EBDF}"/>
              </a:ext>
            </a:extLst>
          </p:cNvPr>
          <p:cNvSpPr/>
          <p:nvPr/>
        </p:nvSpPr>
        <p:spPr>
          <a:xfrm>
            <a:off x="1847088" y="4590288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63AB-B8EE-0B48-9526-B3DFE8B7F5C1}"/>
              </a:ext>
            </a:extLst>
          </p:cNvPr>
          <p:cNvSpPr/>
          <p:nvPr/>
        </p:nvSpPr>
        <p:spPr>
          <a:xfrm>
            <a:off x="3139440" y="5096256"/>
            <a:ext cx="493776" cy="2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90A901-9163-1C47-AFD6-0CDFDAFC2947}"/>
              </a:ext>
            </a:extLst>
          </p:cNvPr>
          <p:cNvSpPr/>
          <p:nvPr/>
        </p:nvSpPr>
        <p:spPr>
          <a:xfrm>
            <a:off x="1577340" y="676656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C4967-0577-7B4B-9329-412BF834EAD1}"/>
              </a:ext>
            </a:extLst>
          </p:cNvPr>
          <p:cNvSpPr/>
          <p:nvPr/>
        </p:nvSpPr>
        <p:spPr>
          <a:xfrm>
            <a:off x="4041638" y="621268"/>
            <a:ext cx="1310640" cy="99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01D1-74CC-3F48-A7A3-B9E7A70D9FB7}"/>
              </a:ext>
            </a:extLst>
          </p:cNvPr>
          <p:cNvSpPr/>
          <p:nvPr/>
        </p:nvSpPr>
        <p:spPr>
          <a:xfrm>
            <a:off x="6001523" y="1475230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CE66B-72B9-8B43-B433-464A8874C3A5}"/>
              </a:ext>
            </a:extLst>
          </p:cNvPr>
          <p:cNvSpPr/>
          <p:nvPr/>
        </p:nvSpPr>
        <p:spPr>
          <a:xfrm>
            <a:off x="4355582" y="1335022"/>
            <a:ext cx="682752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45CC5-29C9-C442-A5E5-A94BA371ABC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5038334" y="1475230"/>
            <a:ext cx="974509" cy="9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5A5AE-E7B5-2D4F-9CC3-0A92A15E4F08}"/>
              </a:ext>
            </a:extLst>
          </p:cNvPr>
          <p:cNvCxnSpPr/>
          <p:nvPr/>
        </p:nvCxnSpPr>
        <p:spPr>
          <a:xfrm>
            <a:off x="7991856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74EC87-5D83-7B41-8F4E-B20F8050CC7F}"/>
              </a:ext>
            </a:extLst>
          </p:cNvPr>
          <p:cNvSpPr txBox="1"/>
          <p:nvPr/>
        </p:nvSpPr>
        <p:spPr>
          <a:xfrm>
            <a:off x="7845021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C3D8C-AA7A-A34E-993B-AA1A54105AF4}"/>
              </a:ext>
            </a:extLst>
          </p:cNvPr>
          <p:cNvSpPr/>
          <p:nvPr/>
        </p:nvSpPr>
        <p:spPr>
          <a:xfrm>
            <a:off x="6826763" y="914398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30683-169A-CF43-AA33-ACD0B0DBC31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6603496" y="1194814"/>
            <a:ext cx="694181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FDF47F-3A13-084D-A4F6-E7BF89593C91}"/>
              </a:ext>
            </a:extLst>
          </p:cNvPr>
          <p:cNvCxnSpPr/>
          <p:nvPr/>
        </p:nvCxnSpPr>
        <p:spPr>
          <a:xfrm>
            <a:off x="10087103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E9D00F-F668-F946-B64D-4649F9E17D4B}"/>
              </a:ext>
            </a:extLst>
          </p:cNvPr>
          <p:cNvSpPr txBox="1"/>
          <p:nvPr/>
        </p:nvSpPr>
        <p:spPr>
          <a:xfrm>
            <a:off x="9940268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D8C7E-FC80-5E4E-BD84-001BC9C109FF}"/>
              </a:ext>
            </a:extLst>
          </p:cNvPr>
          <p:cNvSpPr/>
          <p:nvPr/>
        </p:nvSpPr>
        <p:spPr>
          <a:xfrm>
            <a:off x="9014421" y="209702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D6B2B0-AC2B-3E4D-8CEB-129BD947A033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6603496" y="1786124"/>
            <a:ext cx="2410925" cy="4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80DF6-FBAC-524A-AED4-37B11D16E0D8}"/>
              </a:ext>
            </a:extLst>
          </p:cNvPr>
          <p:cNvCxnSpPr/>
          <p:nvPr/>
        </p:nvCxnSpPr>
        <p:spPr>
          <a:xfrm>
            <a:off x="1327612" y="62126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3A7F88-630D-D447-83A4-0DFEC59305DE}"/>
              </a:ext>
            </a:extLst>
          </p:cNvPr>
          <p:cNvSpPr txBox="1"/>
          <p:nvPr/>
        </p:nvSpPr>
        <p:spPr>
          <a:xfrm>
            <a:off x="1180777" y="3750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73E5B-8009-7C4F-95D6-BCD59720B042}"/>
              </a:ext>
            </a:extLst>
          </p:cNvPr>
          <p:cNvSpPr/>
          <p:nvPr/>
        </p:nvSpPr>
        <p:spPr>
          <a:xfrm>
            <a:off x="7937008" y="758283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76686-54F1-4C48-9740-D6CC60D8E8E2}"/>
              </a:ext>
            </a:extLst>
          </p:cNvPr>
          <p:cNvSpPr/>
          <p:nvPr/>
        </p:nvSpPr>
        <p:spPr>
          <a:xfrm>
            <a:off x="10036985" y="1911094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A49850-CAD3-7F41-9627-1BE328B018B5}"/>
              </a:ext>
            </a:extLst>
          </p:cNvPr>
          <p:cNvSpPr/>
          <p:nvPr/>
        </p:nvSpPr>
        <p:spPr>
          <a:xfrm>
            <a:off x="1272764" y="281582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D9B8B7-B28A-354D-89CF-E338F898FF2A}"/>
              </a:ext>
            </a:extLst>
          </p:cNvPr>
          <p:cNvCxnSpPr>
            <a:stCxn id="36" idx="3"/>
            <a:endCxn id="4" idx="1"/>
          </p:cNvCxnSpPr>
          <p:nvPr/>
        </p:nvCxnSpPr>
        <p:spPr>
          <a:xfrm flipV="1">
            <a:off x="1382460" y="1118354"/>
            <a:ext cx="2659178" cy="20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6FE740D-6E8F-E54D-B8D2-E1852D533EF3}"/>
              </a:ext>
            </a:extLst>
          </p:cNvPr>
          <p:cNvSpPr/>
          <p:nvPr/>
        </p:nvSpPr>
        <p:spPr>
          <a:xfrm>
            <a:off x="7937008" y="4945381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B240D-7740-974F-AF59-435E2CF5C00B}"/>
              </a:ext>
            </a:extLst>
          </p:cNvPr>
          <p:cNvSpPr/>
          <p:nvPr/>
        </p:nvSpPr>
        <p:spPr>
          <a:xfrm>
            <a:off x="10036985" y="5914977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00966A-2639-514F-AECB-35CEDE274764}"/>
              </a:ext>
            </a:extLst>
          </p:cNvPr>
          <p:cNvCxnSpPr/>
          <p:nvPr/>
        </p:nvCxnSpPr>
        <p:spPr>
          <a:xfrm>
            <a:off x="2790652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103DBD-A401-CA4A-8FFD-48C2C35C36EE}"/>
              </a:ext>
            </a:extLst>
          </p:cNvPr>
          <p:cNvSpPr txBox="1"/>
          <p:nvPr/>
        </p:nvSpPr>
        <p:spPr>
          <a:xfrm>
            <a:off x="2643817" y="36723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F716C-6E32-9B4C-9574-98797D5A4082}"/>
              </a:ext>
            </a:extLst>
          </p:cNvPr>
          <p:cNvSpPr txBox="1"/>
          <p:nvPr/>
        </p:nvSpPr>
        <p:spPr>
          <a:xfrm>
            <a:off x="763538" y="256336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4622B-CE2B-264D-A0D9-242DF00E283B}"/>
              </a:ext>
            </a:extLst>
          </p:cNvPr>
          <p:cNvSpPr/>
          <p:nvPr/>
        </p:nvSpPr>
        <p:spPr>
          <a:xfrm>
            <a:off x="2735803" y="3646861"/>
            <a:ext cx="117117" cy="5228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76991-DFD4-C948-9457-EAE0EC48FBAA}"/>
              </a:ext>
            </a:extLst>
          </p:cNvPr>
          <p:cNvSpPr txBox="1"/>
          <p:nvPr/>
        </p:nvSpPr>
        <p:spPr>
          <a:xfrm>
            <a:off x="2160091" y="352375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42148-B117-484E-99B9-D3C5EA63AF2F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2852920" y="1118354"/>
            <a:ext cx="1188718" cy="278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40C69AD-1F81-6940-AF34-357FFFC02C6F}"/>
              </a:ext>
            </a:extLst>
          </p:cNvPr>
          <p:cNvSpPr/>
          <p:nvPr/>
        </p:nvSpPr>
        <p:spPr>
          <a:xfrm>
            <a:off x="6012843" y="2252472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false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6EF00-D733-6C48-BB2D-3C0867E5ED4D}"/>
              </a:ext>
            </a:extLst>
          </p:cNvPr>
          <p:cNvCxnSpPr/>
          <p:nvPr/>
        </p:nvCxnSpPr>
        <p:spPr>
          <a:xfrm>
            <a:off x="11403839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27B97D-F436-9445-AC2D-FB4D391439CF}"/>
              </a:ext>
            </a:extLst>
          </p:cNvPr>
          <p:cNvSpPr txBox="1"/>
          <p:nvPr/>
        </p:nvSpPr>
        <p:spPr>
          <a:xfrm>
            <a:off x="11257004" y="30241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8CE8C-8F02-ED41-AE79-E9D426CFD27D}"/>
              </a:ext>
            </a:extLst>
          </p:cNvPr>
          <p:cNvSpPr/>
          <p:nvPr/>
        </p:nvSpPr>
        <p:spPr>
          <a:xfrm>
            <a:off x="11348990" y="4314312"/>
            <a:ext cx="111455" cy="246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43912-CE86-9147-8243-622653F187C5}"/>
              </a:ext>
            </a:extLst>
          </p:cNvPr>
          <p:cNvSpPr/>
          <p:nvPr/>
        </p:nvSpPr>
        <p:spPr>
          <a:xfrm>
            <a:off x="10304347" y="431431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875644-D370-8B48-8915-F792C2B692BC}"/>
              </a:ext>
            </a:extLst>
          </p:cNvPr>
          <p:cNvCxnSpPr>
            <a:cxnSpLocks/>
            <a:stCxn id="55" idx="1"/>
            <a:endCxn id="50" idx="2"/>
          </p:cNvCxnSpPr>
          <p:nvPr/>
        </p:nvCxnSpPr>
        <p:spPr>
          <a:xfrm flipH="1" flipV="1">
            <a:off x="6614816" y="2563366"/>
            <a:ext cx="3689531" cy="189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26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62AD4-3BD0-D64F-8A01-048494FBACFC}"/>
              </a:ext>
            </a:extLst>
          </p:cNvPr>
          <p:cNvSpPr/>
          <p:nvPr/>
        </p:nvSpPr>
        <p:spPr>
          <a:xfrm>
            <a:off x="53126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30DAD-AFFC-8441-9F90-0C9A37985D3A}"/>
              </a:ext>
            </a:extLst>
          </p:cNvPr>
          <p:cNvSpPr/>
          <p:nvPr/>
        </p:nvSpPr>
        <p:spPr>
          <a:xfrm>
            <a:off x="53126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39FD6-3A2E-F641-8202-923E08C0677F}"/>
              </a:ext>
            </a:extLst>
          </p:cNvPr>
          <p:cNvSpPr/>
          <p:nvPr/>
        </p:nvSpPr>
        <p:spPr>
          <a:xfrm>
            <a:off x="4300728" y="5064252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3819-10C5-8045-8364-004E721ABF85}"/>
              </a:ext>
            </a:extLst>
          </p:cNvPr>
          <p:cNvSpPr/>
          <p:nvPr/>
        </p:nvSpPr>
        <p:spPr>
          <a:xfrm>
            <a:off x="4300728" y="534771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0433-BE5C-DF49-8A84-7C8C98FDD315}"/>
              </a:ext>
            </a:extLst>
          </p:cNvPr>
          <p:cNvSpPr/>
          <p:nvPr/>
        </p:nvSpPr>
        <p:spPr>
          <a:xfrm>
            <a:off x="63794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960DE-75E2-A14A-B776-EF5184C8760D}"/>
              </a:ext>
            </a:extLst>
          </p:cNvPr>
          <p:cNvSpPr/>
          <p:nvPr/>
        </p:nvSpPr>
        <p:spPr>
          <a:xfrm>
            <a:off x="63794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BF77F-2941-5F4D-83F8-F2261AA5EA79}"/>
              </a:ext>
            </a:extLst>
          </p:cNvPr>
          <p:cNvSpPr txBox="1"/>
          <p:nvPr/>
        </p:nvSpPr>
        <p:spPr>
          <a:xfrm>
            <a:off x="2411765" y="3995928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enqueueRequests</a:t>
            </a:r>
            <a:endParaRPr lang="en-US" dirty="0"/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4D28A94A-77C3-5A40-A41A-96CF07BA76B0}"/>
              </a:ext>
            </a:extLst>
          </p:cNvPr>
          <p:cNvSpPr/>
          <p:nvPr/>
        </p:nvSpPr>
        <p:spPr>
          <a:xfrm>
            <a:off x="981456" y="1834896"/>
            <a:ext cx="865632" cy="26212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4F5C-E8D4-264B-B34D-3E3EC514B88C}"/>
              </a:ext>
            </a:extLst>
          </p:cNvPr>
          <p:cNvSpPr/>
          <p:nvPr/>
        </p:nvSpPr>
        <p:spPr>
          <a:xfrm>
            <a:off x="81065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73BF4-BAD3-6F42-A7BB-F250EA859E24}"/>
              </a:ext>
            </a:extLst>
          </p:cNvPr>
          <p:cNvSpPr/>
          <p:nvPr/>
        </p:nvSpPr>
        <p:spPr>
          <a:xfrm>
            <a:off x="81065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641FD-5DE4-B643-9A63-0303052615EC}"/>
              </a:ext>
            </a:extLst>
          </p:cNvPr>
          <p:cNvSpPr/>
          <p:nvPr/>
        </p:nvSpPr>
        <p:spPr>
          <a:xfrm>
            <a:off x="74969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1309F-864C-3A49-95A6-3C5AFE4C10AF}"/>
              </a:ext>
            </a:extLst>
          </p:cNvPr>
          <p:cNvSpPr/>
          <p:nvPr/>
        </p:nvSpPr>
        <p:spPr>
          <a:xfrm>
            <a:off x="74969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D9466-A74D-9D4B-8171-E4646A3B8A48}"/>
              </a:ext>
            </a:extLst>
          </p:cNvPr>
          <p:cNvSpPr/>
          <p:nvPr/>
        </p:nvSpPr>
        <p:spPr>
          <a:xfrm>
            <a:off x="68873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F5AE8-D586-334C-9B92-E1A055BD63B3}"/>
              </a:ext>
            </a:extLst>
          </p:cNvPr>
          <p:cNvSpPr/>
          <p:nvPr/>
        </p:nvSpPr>
        <p:spPr>
          <a:xfrm>
            <a:off x="68873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526D2-1714-C44E-B6F7-8A63194AAA8A}"/>
              </a:ext>
            </a:extLst>
          </p:cNvPr>
          <p:cNvSpPr txBox="1"/>
          <p:nvPr/>
        </p:nvSpPr>
        <p:spPr>
          <a:xfrm>
            <a:off x="6887354" y="384657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dequeueRequests</a:t>
            </a:r>
            <a:endParaRPr lang="en-US" dirty="0"/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DD07B0C-FD5D-184E-91BB-119BFEB95D03}"/>
              </a:ext>
            </a:extLst>
          </p:cNvPr>
          <p:cNvSpPr/>
          <p:nvPr/>
        </p:nvSpPr>
        <p:spPr>
          <a:xfrm flipH="1">
            <a:off x="8930640" y="1834896"/>
            <a:ext cx="609600" cy="262128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FE5B0-C839-754E-856C-22B6EEEABDFD}"/>
              </a:ext>
            </a:extLst>
          </p:cNvPr>
          <p:cNvSpPr/>
          <p:nvPr/>
        </p:nvSpPr>
        <p:spPr>
          <a:xfrm>
            <a:off x="4233672" y="169316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AF91D-A6DB-4641-B287-A981421191EC}"/>
              </a:ext>
            </a:extLst>
          </p:cNvPr>
          <p:cNvSpPr/>
          <p:nvPr/>
        </p:nvSpPr>
        <p:spPr>
          <a:xfrm>
            <a:off x="4233672" y="197662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1B52F-D396-E941-8615-225E44579155}"/>
              </a:ext>
            </a:extLst>
          </p:cNvPr>
          <p:cNvSpPr txBox="1"/>
          <p:nvPr/>
        </p:nvSpPr>
        <p:spPr>
          <a:xfrm>
            <a:off x="4538472" y="2010638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AA183-3FAE-6945-B30D-DA2EB5AD9728}"/>
              </a:ext>
            </a:extLst>
          </p:cNvPr>
          <p:cNvSpPr/>
          <p:nvPr/>
        </p:nvSpPr>
        <p:spPr>
          <a:xfrm>
            <a:off x="1847088" y="2359152"/>
            <a:ext cx="496824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90B2E0A-54EE-9A4A-85D7-F0FF815300A5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 flipV="1">
            <a:off x="2343912" y="1693164"/>
            <a:ext cx="2194560" cy="818388"/>
          </a:xfrm>
          <a:prstGeom prst="bentConnector4">
            <a:avLst>
              <a:gd name="adj1" fmla="val 43056"/>
              <a:gd name="adj2" fmla="val 127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63ED5-6B4D-F844-ADC7-688379F60594}"/>
              </a:ext>
            </a:extLst>
          </p:cNvPr>
          <p:cNvSpPr/>
          <p:nvPr/>
        </p:nvSpPr>
        <p:spPr>
          <a:xfrm>
            <a:off x="2459736" y="313334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778D0-4040-E14B-9926-3A63C2B7230D}"/>
              </a:ext>
            </a:extLst>
          </p:cNvPr>
          <p:cNvSpPr/>
          <p:nvPr/>
        </p:nvSpPr>
        <p:spPr>
          <a:xfrm>
            <a:off x="2459736" y="341680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7095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F9582-DFF9-A546-B102-DA304AF89465}"/>
              </a:ext>
            </a:extLst>
          </p:cNvPr>
          <p:cNvSpPr/>
          <p:nvPr/>
        </p:nvSpPr>
        <p:spPr>
          <a:xfrm>
            <a:off x="2761488" y="2170176"/>
            <a:ext cx="3828288" cy="187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0DFBC-0BE9-2F43-B8E2-CA732F627676}"/>
              </a:ext>
            </a:extLst>
          </p:cNvPr>
          <p:cNvSpPr txBox="1"/>
          <p:nvPr/>
        </p:nvSpPr>
        <p:spPr>
          <a:xfrm>
            <a:off x="1640025" y="2921246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3FBF-887D-FF42-8373-2CD09D89A054}"/>
              </a:ext>
            </a:extLst>
          </p:cNvPr>
          <p:cNvSpPr txBox="1"/>
          <p:nvPr/>
        </p:nvSpPr>
        <p:spPr>
          <a:xfrm>
            <a:off x="1420368" y="2444496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9FECA-A7C2-4441-864D-3033261888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296" y="3105912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7DF615-98E9-2446-9E3E-B87403AB490D}"/>
              </a:ext>
            </a:extLst>
          </p:cNvPr>
          <p:cNvSpPr txBox="1"/>
          <p:nvPr/>
        </p:nvSpPr>
        <p:spPr>
          <a:xfrm>
            <a:off x="7278624" y="217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3320-15F1-2848-B83C-FEDC0014CB92}"/>
              </a:ext>
            </a:extLst>
          </p:cNvPr>
          <p:cNvSpPr/>
          <p:nvPr/>
        </p:nvSpPr>
        <p:spPr>
          <a:xfrm>
            <a:off x="4748784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0A51D-8C39-FC4C-B555-5D9ADAEE3692}"/>
              </a:ext>
            </a:extLst>
          </p:cNvPr>
          <p:cNvSpPr/>
          <p:nvPr/>
        </p:nvSpPr>
        <p:spPr>
          <a:xfrm>
            <a:off x="4279392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BF429-76ED-6841-99ED-4A45DDABF6C4}"/>
              </a:ext>
            </a:extLst>
          </p:cNvPr>
          <p:cNvSpPr/>
          <p:nvPr/>
        </p:nvSpPr>
        <p:spPr>
          <a:xfrm>
            <a:off x="3810000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8DD84-DC8F-4E4E-845F-EF4B39FCE080}"/>
              </a:ext>
            </a:extLst>
          </p:cNvPr>
          <p:cNvSpPr txBox="1"/>
          <p:nvPr/>
        </p:nvSpPr>
        <p:spPr>
          <a:xfrm>
            <a:off x="4831080" y="2943213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407C5B-0EC3-6441-9B3A-95A496FB884C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5400000" flipH="1" flipV="1">
            <a:off x="6081804" y="764004"/>
            <a:ext cx="12700" cy="2812344"/>
          </a:xfrm>
          <a:prstGeom prst="bentConnector3">
            <a:avLst>
              <a:gd name="adj1" fmla="val 933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D4217-9D34-7749-9388-5112966DB879}"/>
              </a:ext>
            </a:extLst>
          </p:cNvPr>
          <p:cNvSpPr txBox="1"/>
          <p:nvPr/>
        </p:nvSpPr>
        <p:spPr>
          <a:xfrm>
            <a:off x="3651858" y="3471517"/>
            <a:ext cx="2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maxPoolSize</a:t>
            </a:r>
            <a:r>
              <a:rPr lang="en-US" dirty="0"/>
              <a:t>: 1</a:t>
            </a:r>
          </a:p>
          <a:p>
            <a:r>
              <a:rPr lang="en-US" dirty="0" err="1"/>
              <a:t>nOfThreads</a:t>
            </a:r>
            <a:r>
              <a:rPr lang="en-US" dirty="0"/>
              <a:t>:  0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A05BAB-AE17-744D-A64A-EA5199D12C99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5400000">
            <a:off x="6755674" y="2373610"/>
            <a:ext cx="566404" cy="89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CF31DB-E8E4-C241-94B7-2FA7313DAB96}"/>
              </a:ext>
            </a:extLst>
          </p:cNvPr>
          <p:cNvSpPr txBox="1"/>
          <p:nvPr/>
        </p:nvSpPr>
        <p:spPr>
          <a:xfrm>
            <a:off x="6906567" y="3284228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getRunnable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9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30FC-00FC-8A4C-8F71-97FF4B9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0B9D-7D20-3640-A03B-5A42F637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monitors</a:t>
            </a:r>
          </a:p>
          <a:p>
            <a:pPr lvl="1"/>
            <a:r>
              <a:rPr lang="en-US" dirty="0"/>
              <a:t>Any object can be a monitor</a:t>
            </a:r>
          </a:p>
          <a:p>
            <a:pPr lvl="2"/>
            <a:r>
              <a:rPr lang="en-US" dirty="0"/>
              <a:t>Lock</a:t>
            </a:r>
          </a:p>
          <a:p>
            <a:pPr lvl="2"/>
            <a:r>
              <a:rPr lang="en-US" dirty="0"/>
              <a:t>Condition</a:t>
            </a:r>
          </a:p>
          <a:p>
            <a:pPr lvl="1"/>
            <a:r>
              <a:rPr lang="en-US" dirty="0"/>
              <a:t>Static methods on the </a:t>
            </a:r>
            <a:r>
              <a:rPr lang="en-US" b="1" dirty="0"/>
              <a:t>Monitor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17290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FFD32-2F37-0744-9C9F-12B39BDB72EF}"/>
              </a:ext>
            </a:extLst>
          </p:cNvPr>
          <p:cNvSpPr/>
          <p:nvPr/>
        </p:nvSpPr>
        <p:spPr>
          <a:xfrm>
            <a:off x="1524000" y="1682496"/>
            <a:ext cx="3206496" cy="126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2E80D-991D-2147-B14D-5C22CC515C81}"/>
              </a:ext>
            </a:extLst>
          </p:cNvPr>
          <p:cNvSpPr/>
          <p:nvPr/>
        </p:nvSpPr>
        <p:spPr>
          <a:xfrm>
            <a:off x="1932432" y="2090928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3D90C-6186-9743-A235-85A5F078B372}"/>
              </a:ext>
            </a:extLst>
          </p:cNvPr>
          <p:cNvSpPr/>
          <p:nvPr/>
        </p:nvSpPr>
        <p:spPr>
          <a:xfrm>
            <a:off x="3264408" y="2097024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4B23E-8063-6042-A16C-8A8716B57EC0}"/>
              </a:ext>
            </a:extLst>
          </p:cNvPr>
          <p:cNvSpPr/>
          <p:nvPr/>
        </p:nvSpPr>
        <p:spPr>
          <a:xfrm>
            <a:off x="5925312" y="7193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FA998-CF8A-9149-A7A8-BE5A7F3B6F8F}"/>
              </a:ext>
            </a:extLst>
          </p:cNvPr>
          <p:cNvSpPr/>
          <p:nvPr/>
        </p:nvSpPr>
        <p:spPr>
          <a:xfrm>
            <a:off x="6333744" y="11277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B5B2C-5968-E340-8F27-36A097406F40}"/>
              </a:ext>
            </a:extLst>
          </p:cNvPr>
          <p:cNvSpPr/>
          <p:nvPr/>
        </p:nvSpPr>
        <p:spPr>
          <a:xfrm>
            <a:off x="7665720" y="11338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626EC-63C2-B649-BA73-5D9A192504FF}"/>
              </a:ext>
            </a:extLst>
          </p:cNvPr>
          <p:cNvSpPr/>
          <p:nvPr/>
        </p:nvSpPr>
        <p:spPr>
          <a:xfrm>
            <a:off x="5925312" y="27005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796AB-672E-3F4B-9CA1-C3ABF9CECA1D}"/>
              </a:ext>
            </a:extLst>
          </p:cNvPr>
          <p:cNvSpPr/>
          <p:nvPr/>
        </p:nvSpPr>
        <p:spPr>
          <a:xfrm>
            <a:off x="6333744" y="31089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45EAE-904F-E947-AC40-A2645DA256DE}"/>
              </a:ext>
            </a:extLst>
          </p:cNvPr>
          <p:cNvSpPr/>
          <p:nvPr/>
        </p:nvSpPr>
        <p:spPr>
          <a:xfrm>
            <a:off x="7665720" y="31150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87756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658E0-D90F-AB4F-8517-74E1379BF231}"/>
              </a:ext>
            </a:extLst>
          </p:cNvPr>
          <p:cNvSpPr/>
          <p:nvPr/>
        </p:nvSpPr>
        <p:spPr>
          <a:xfrm>
            <a:off x="1188720" y="542544"/>
            <a:ext cx="182880" cy="207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CF8C5-CBD6-6645-9F2F-94FE1AB5643F}"/>
              </a:ext>
            </a:extLst>
          </p:cNvPr>
          <p:cNvSpPr/>
          <p:nvPr/>
        </p:nvSpPr>
        <p:spPr>
          <a:xfrm>
            <a:off x="2090928" y="262128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FDD8F-F5CF-2446-A1DE-F2FFA810231D}"/>
              </a:ext>
            </a:extLst>
          </p:cNvPr>
          <p:cNvSpPr/>
          <p:nvPr/>
        </p:nvSpPr>
        <p:spPr>
          <a:xfrm>
            <a:off x="1194816" y="457200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DB6E5-1210-6246-A37A-970FCCF0D6B2}"/>
              </a:ext>
            </a:extLst>
          </p:cNvPr>
          <p:cNvSpPr txBox="1"/>
          <p:nvPr/>
        </p:nvSpPr>
        <p:spPr>
          <a:xfrm>
            <a:off x="97536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A3AE0-D3E6-9448-871C-AB03BDF7B3BD}"/>
              </a:ext>
            </a:extLst>
          </p:cNvPr>
          <p:cNvSpPr txBox="1"/>
          <p:nvPr/>
        </p:nvSpPr>
        <p:spPr>
          <a:xfrm>
            <a:off x="1462546" y="22519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DC6DD-3BAE-4545-8E57-7DF40C08D413}"/>
              </a:ext>
            </a:extLst>
          </p:cNvPr>
          <p:cNvSpPr/>
          <p:nvPr/>
        </p:nvSpPr>
        <p:spPr>
          <a:xfrm>
            <a:off x="6266688" y="3429000"/>
            <a:ext cx="182880" cy="722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A0923-85BA-F041-BEAB-CAF288B28AB5}"/>
              </a:ext>
            </a:extLst>
          </p:cNvPr>
          <p:cNvSpPr/>
          <p:nvPr/>
        </p:nvSpPr>
        <p:spPr>
          <a:xfrm>
            <a:off x="4797552" y="542544"/>
            <a:ext cx="182880" cy="14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0880-7C0C-144E-99A4-4BA528D063FC}"/>
              </a:ext>
            </a:extLst>
          </p:cNvPr>
          <p:cNvSpPr/>
          <p:nvPr/>
        </p:nvSpPr>
        <p:spPr>
          <a:xfrm>
            <a:off x="4803648" y="5268575"/>
            <a:ext cx="182880" cy="12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D36E-C49D-AF48-8BE9-6941A911B82F}"/>
              </a:ext>
            </a:extLst>
          </p:cNvPr>
          <p:cNvSpPr txBox="1"/>
          <p:nvPr/>
        </p:nvSpPr>
        <p:spPr>
          <a:xfrm>
            <a:off x="3706368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CA92-2134-6246-8A55-11FC94D358C4}"/>
              </a:ext>
            </a:extLst>
          </p:cNvPr>
          <p:cNvSpPr txBox="1"/>
          <p:nvPr/>
        </p:nvSpPr>
        <p:spPr>
          <a:xfrm>
            <a:off x="4114803" y="17172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38EAD-8C91-0047-AD8A-7A4A6BE39BBA}"/>
              </a:ext>
            </a:extLst>
          </p:cNvPr>
          <p:cNvSpPr/>
          <p:nvPr/>
        </p:nvSpPr>
        <p:spPr>
          <a:xfrm>
            <a:off x="5925313" y="1717238"/>
            <a:ext cx="182880" cy="1711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EA3F9B-FBA9-3448-9555-9275C5A0889D}"/>
              </a:ext>
            </a:extLst>
          </p:cNvPr>
          <p:cNvCxnSpPr/>
          <p:nvPr/>
        </p:nvCxnSpPr>
        <p:spPr>
          <a:xfrm>
            <a:off x="5894832" y="3416808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2329A-F107-7C4F-BB34-7F55BEEBD514}"/>
              </a:ext>
            </a:extLst>
          </p:cNvPr>
          <p:cNvSpPr/>
          <p:nvPr/>
        </p:nvSpPr>
        <p:spPr>
          <a:xfrm>
            <a:off x="5925313" y="4151373"/>
            <a:ext cx="182880" cy="9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4DC01-00B7-3145-878B-AFB5567978F4}"/>
              </a:ext>
            </a:extLst>
          </p:cNvPr>
          <p:cNvCxnSpPr>
            <a:cxnSpLocks/>
          </p:cNvCxnSpPr>
          <p:nvPr/>
        </p:nvCxnSpPr>
        <p:spPr>
          <a:xfrm flipV="1">
            <a:off x="4786639" y="2009394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5D042BF-67E0-464A-8EC1-33EDFFFA70B2}"/>
              </a:ext>
            </a:extLst>
          </p:cNvPr>
          <p:cNvSpPr/>
          <p:nvPr/>
        </p:nvSpPr>
        <p:spPr>
          <a:xfrm>
            <a:off x="3616784" y="1787867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3A8C09-B3D7-364B-9775-B64A8ECFBA5F}"/>
              </a:ext>
            </a:extLst>
          </p:cNvPr>
          <p:cNvSpPr/>
          <p:nvPr/>
        </p:nvSpPr>
        <p:spPr>
          <a:xfrm>
            <a:off x="6254496" y="2660904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0C61B0-CC4F-A241-817D-4669C19E1D15}"/>
              </a:ext>
            </a:extLst>
          </p:cNvPr>
          <p:cNvSpPr/>
          <p:nvPr/>
        </p:nvSpPr>
        <p:spPr>
          <a:xfrm>
            <a:off x="6583679" y="3267456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49DC30-445A-9744-89E8-4AFBEBEAF7CC}"/>
              </a:ext>
            </a:extLst>
          </p:cNvPr>
          <p:cNvSpPr/>
          <p:nvPr/>
        </p:nvSpPr>
        <p:spPr>
          <a:xfrm>
            <a:off x="6583679" y="4620765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5C7F1-6A98-F246-88EE-AF13E3176890}"/>
              </a:ext>
            </a:extLst>
          </p:cNvPr>
          <p:cNvSpPr/>
          <p:nvPr/>
        </p:nvSpPr>
        <p:spPr>
          <a:xfrm>
            <a:off x="4222278" y="4788408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BCA1D-8716-3D44-B74D-54136D19EA65}"/>
              </a:ext>
            </a:extLst>
          </p:cNvPr>
          <p:cNvSpPr txBox="1"/>
          <p:nvPr/>
        </p:nvSpPr>
        <p:spPr>
          <a:xfrm>
            <a:off x="1129683" y="5268575"/>
            <a:ext cx="355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</a:t>
            </a:r>
            <a:r>
              <a:rPr lang="en-US" strike="sngStrike" dirty="0" err="1"/>
              <a:t>perda</a:t>
            </a:r>
            <a:r>
              <a:rPr lang="en-US" strike="sngStrike" dirty="0"/>
              <a:t> de </a:t>
            </a:r>
            <a:r>
              <a:rPr lang="en-US" strike="sngStrike" dirty="0" err="1"/>
              <a:t>notificações</a:t>
            </a:r>
            <a:endParaRPr lang="en-US" strike="sngStrike" dirty="0"/>
          </a:p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deadlock</a:t>
            </a:r>
          </a:p>
          <a:p>
            <a:pPr marL="342900" indent="-342900">
              <a:buAutoNum type="arabicPeriod"/>
            </a:pP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interrupção</a:t>
            </a:r>
            <a:r>
              <a:rPr lang="en-US" dirty="0"/>
              <a:t> do Enter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A88049-19FA-3B46-9CA2-40203252D105}"/>
              </a:ext>
            </a:extLst>
          </p:cNvPr>
          <p:cNvCxnSpPr>
            <a:cxnSpLocks/>
          </p:cNvCxnSpPr>
          <p:nvPr/>
        </p:nvCxnSpPr>
        <p:spPr>
          <a:xfrm flipV="1">
            <a:off x="4786639" y="3428998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ECAD50-CF71-804A-BF40-B702ACCF4301}"/>
              </a:ext>
            </a:extLst>
          </p:cNvPr>
          <p:cNvSpPr/>
          <p:nvPr/>
        </p:nvSpPr>
        <p:spPr>
          <a:xfrm>
            <a:off x="9759698" y="4312919"/>
            <a:ext cx="182880" cy="121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4B2A74-EAD2-4A45-B4F2-AB6321393CCD}"/>
              </a:ext>
            </a:extLst>
          </p:cNvPr>
          <p:cNvSpPr/>
          <p:nvPr/>
        </p:nvSpPr>
        <p:spPr>
          <a:xfrm>
            <a:off x="9448802" y="4890249"/>
            <a:ext cx="182880" cy="320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5DE98-B92B-1445-8DA5-6267F94581F8}"/>
              </a:ext>
            </a:extLst>
          </p:cNvPr>
          <p:cNvSpPr txBox="1"/>
          <p:nvPr/>
        </p:nvSpPr>
        <p:spPr>
          <a:xfrm>
            <a:off x="6583679" y="2797801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25DF7-2450-A04F-8AA2-B413C9BB0EF3}"/>
              </a:ext>
            </a:extLst>
          </p:cNvPr>
          <p:cNvSpPr txBox="1"/>
          <p:nvPr/>
        </p:nvSpPr>
        <p:spPr>
          <a:xfrm>
            <a:off x="6866994" y="32443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ECACD-75A8-F148-95CB-8B4643C07D1C}"/>
              </a:ext>
            </a:extLst>
          </p:cNvPr>
          <p:cNvSpPr txBox="1"/>
          <p:nvPr/>
        </p:nvSpPr>
        <p:spPr>
          <a:xfrm>
            <a:off x="5352922" y="43873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1A0317-D534-A34C-AAA3-7F3F8E66335B}"/>
              </a:ext>
            </a:extLst>
          </p:cNvPr>
          <p:cNvSpPr txBox="1"/>
          <p:nvPr/>
        </p:nvSpPr>
        <p:spPr>
          <a:xfrm>
            <a:off x="9241854" y="4412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A6A6C-4C5F-E347-BAB9-196FF5E3A7B0}"/>
              </a:ext>
            </a:extLst>
          </p:cNvPr>
          <p:cNvSpPr txBox="1"/>
          <p:nvPr/>
        </p:nvSpPr>
        <p:spPr>
          <a:xfrm>
            <a:off x="7178137" y="724122"/>
            <a:ext cx="3553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owns </a:t>
            </a:r>
            <a:r>
              <a:rPr lang="en-US" b="1" dirty="0"/>
              <a:t>condition</a:t>
            </a:r>
            <a:r>
              <a:rPr lang="en-US" dirty="0"/>
              <a:t> lock (green) and wants to enter </a:t>
            </a:r>
            <a:r>
              <a:rPr lang="en-US" b="1" dirty="0"/>
              <a:t>monitor</a:t>
            </a:r>
            <a:r>
              <a:rPr lang="en-US" dirty="0"/>
              <a:t> lock (blue)</a:t>
            </a:r>
          </a:p>
          <a:p>
            <a:r>
              <a:rPr lang="en-US" dirty="0"/>
              <a:t>T2 owns </a:t>
            </a:r>
            <a:r>
              <a:rPr lang="en-US" b="1" dirty="0"/>
              <a:t>monitor</a:t>
            </a:r>
            <a:r>
              <a:rPr lang="en-US" dirty="0"/>
              <a:t> lock (blue) and wants to enter </a:t>
            </a:r>
            <a:r>
              <a:rPr lang="en-US" b="1" dirty="0"/>
              <a:t>condition</a:t>
            </a:r>
            <a:r>
              <a:rPr lang="en-US" dirty="0"/>
              <a:t> lock (green)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F16215-035F-DD4A-A554-9B9EFB3EC4EB}"/>
              </a:ext>
            </a:extLst>
          </p:cNvPr>
          <p:cNvCxnSpPr>
            <a:cxnSpLocks/>
          </p:cNvCxnSpPr>
          <p:nvPr/>
        </p:nvCxnSpPr>
        <p:spPr>
          <a:xfrm flipV="1">
            <a:off x="4669208" y="5364479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32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42FD-7B4D-8B40-B943-7559931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8E54-A7CE-EB42-90D5-00B47AA8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1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82288-19B4-BE4B-BAC2-B2AD386BA726}"/>
              </a:ext>
            </a:extLst>
          </p:cNvPr>
          <p:cNvSpPr/>
          <p:nvPr/>
        </p:nvSpPr>
        <p:spPr>
          <a:xfrm>
            <a:off x="1046903" y="441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E3C28-6085-274D-8CEB-B3CDFBD6D401}"/>
              </a:ext>
            </a:extLst>
          </p:cNvPr>
          <p:cNvSpPr/>
          <p:nvPr/>
        </p:nvSpPr>
        <p:spPr>
          <a:xfrm>
            <a:off x="1046903" y="120334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javac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A74C-5839-3142-A5CE-FA5A3918662B}"/>
              </a:ext>
            </a:extLst>
          </p:cNvPr>
          <p:cNvSpPr/>
          <p:nvPr/>
        </p:nvSpPr>
        <p:spPr>
          <a:xfrm>
            <a:off x="1046903" y="1965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Byte Codes</a:t>
            </a:r>
            <a:br>
              <a:rPr lang="en-US" sz="1400" dirty="0"/>
            </a:br>
            <a:r>
              <a:rPr lang="en-US" sz="1400" dirty="0"/>
              <a:t>(.class)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424FB-EE75-294E-ADEF-B593A7024C22}"/>
              </a:ext>
            </a:extLst>
          </p:cNvPr>
          <p:cNvSpPr/>
          <p:nvPr/>
        </p:nvSpPr>
        <p:spPr>
          <a:xfrm>
            <a:off x="1046903" y="3545224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 Code</a:t>
            </a:r>
          </a:p>
          <a:p>
            <a:pPr algn="ctr"/>
            <a:r>
              <a:rPr lang="en-US" sz="1400" dirty="0"/>
              <a:t>(JIT)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7FCD0-30FF-3D4B-8CEF-5D648C88E63B}"/>
              </a:ext>
            </a:extLst>
          </p:cNvPr>
          <p:cNvSpPr/>
          <p:nvPr/>
        </p:nvSpPr>
        <p:spPr>
          <a:xfrm>
            <a:off x="1046903" y="275528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JVM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B148-687B-5948-B46D-DFB2C602CBA9}"/>
              </a:ext>
            </a:extLst>
          </p:cNvPr>
          <p:cNvSpPr/>
          <p:nvPr/>
        </p:nvSpPr>
        <p:spPr>
          <a:xfrm>
            <a:off x="1046903" y="440120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4C424-4576-4B49-A686-DCD86DC45AF2}"/>
              </a:ext>
            </a:extLst>
          </p:cNvPr>
          <p:cNvSpPr/>
          <p:nvPr/>
        </p:nvSpPr>
        <p:spPr>
          <a:xfrm>
            <a:off x="9453287" y="4401199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4161B-23EB-AA4A-84F8-AB3B6EDD27A6}"/>
              </a:ext>
            </a:extLst>
          </p:cNvPr>
          <p:cNvSpPr/>
          <p:nvPr/>
        </p:nvSpPr>
        <p:spPr>
          <a:xfrm>
            <a:off x="3454823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6CED29-1615-5941-9EEE-B2E36459402D}"/>
              </a:ext>
            </a:extLst>
          </p:cNvPr>
          <p:cNvSpPr/>
          <p:nvPr/>
        </p:nvSpPr>
        <p:spPr>
          <a:xfrm>
            <a:off x="4417991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BFA3-270A-E646-BA9A-8A2C9A91B51B}"/>
              </a:ext>
            </a:extLst>
          </p:cNvPr>
          <p:cNvSpPr/>
          <p:nvPr/>
        </p:nvSpPr>
        <p:spPr>
          <a:xfrm>
            <a:off x="5399447" y="4401200"/>
            <a:ext cx="1482937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A75F-EFCA-2F4D-97F7-CC122E574749}"/>
              </a:ext>
            </a:extLst>
          </p:cNvPr>
          <p:cNvSpPr/>
          <p:nvPr/>
        </p:nvSpPr>
        <p:spPr>
          <a:xfrm>
            <a:off x="8286616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E1F8B-1D60-5644-88B3-4ECD220F2753}"/>
              </a:ext>
            </a:extLst>
          </p:cNvPr>
          <p:cNvSpPr/>
          <p:nvPr/>
        </p:nvSpPr>
        <p:spPr>
          <a:xfrm>
            <a:off x="7302825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13253-1239-5E4A-8B6E-9D6B6EF3D181}"/>
              </a:ext>
            </a:extLst>
          </p:cNvPr>
          <p:cNvSpPr txBox="1"/>
          <p:nvPr/>
        </p:nvSpPr>
        <p:spPr>
          <a:xfrm>
            <a:off x="3617080" y="544316"/>
            <a:ext cx="26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single-threaded as if serial</a:t>
            </a:r>
          </a:p>
        </p:txBody>
      </p:sp>
    </p:spTree>
    <p:extLst>
      <p:ext uri="{BB962C8B-B14F-4D97-AF65-F5344CB8AC3E}">
        <p14:creationId xmlns:p14="http://schemas.microsoft.com/office/powerpoint/2010/main" val="213162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F1F-7989-9543-9843-9EA10551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01945-A05B-EB42-8EA1-56864CDEA15F}"/>
              </a:ext>
            </a:extLst>
          </p:cNvPr>
          <p:cNvSpPr/>
          <p:nvPr/>
        </p:nvSpPr>
        <p:spPr>
          <a:xfrm>
            <a:off x="1420368" y="1180878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55387-BA63-2244-8685-C1B3C4295C6B}"/>
              </a:ext>
            </a:extLst>
          </p:cNvPr>
          <p:cNvSpPr/>
          <p:nvPr/>
        </p:nvSpPr>
        <p:spPr>
          <a:xfrm>
            <a:off x="1420368" y="2368529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B42A0-C598-474D-89DF-55EE3AD1E309}"/>
              </a:ext>
            </a:extLst>
          </p:cNvPr>
          <p:cNvSpPr/>
          <p:nvPr/>
        </p:nvSpPr>
        <p:spPr>
          <a:xfrm>
            <a:off x="1420368" y="3328797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F89E-EDEE-3841-B3B9-E08833DD731F}"/>
              </a:ext>
            </a:extLst>
          </p:cNvPr>
          <p:cNvSpPr/>
          <p:nvPr/>
        </p:nvSpPr>
        <p:spPr>
          <a:xfrm>
            <a:off x="7693152" y="1436910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0EF72-DB52-4644-9596-078AE4DE9A7E}"/>
              </a:ext>
            </a:extLst>
          </p:cNvPr>
          <p:cNvSpPr/>
          <p:nvPr/>
        </p:nvSpPr>
        <p:spPr>
          <a:xfrm>
            <a:off x="7693152" y="2490068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13C2E-D624-FD45-9ACB-AD2C02F877E9}"/>
              </a:ext>
            </a:extLst>
          </p:cNvPr>
          <p:cNvSpPr/>
          <p:nvPr/>
        </p:nvSpPr>
        <p:spPr>
          <a:xfrm>
            <a:off x="7693152" y="3889397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0724E-E6E4-A140-BF2A-E8368DC29F9A}"/>
              </a:ext>
            </a:extLst>
          </p:cNvPr>
          <p:cNvSpPr/>
          <p:nvPr/>
        </p:nvSpPr>
        <p:spPr>
          <a:xfrm>
            <a:off x="3901440" y="2624561"/>
            <a:ext cx="2151888" cy="960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1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3F15-C11D-3F49-A81D-D1391941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1D16E-D5E5-DB43-90B2-58DA089E1272}"/>
              </a:ext>
            </a:extLst>
          </p:cNvPr>
          <p:cNvSpPr/>
          <p:nvPr/>
        </p:nvSpPr>
        <p:spPr>
          <a:xfrm>
            <a:off x="1426464" y="178438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892A-382C-B946-90E4-1D0224A33A0E}"/>
              </a:ext>
            </a:extLst>
          </p:cNvPr>
          <p:cNvSpPr/>
          <p:nvPr/>
        </p:nvSpPr>
        <p:spPr>
          <a:xfrm>
            <a:off x="1426464" y="2897965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71524-EADC-B748-915F-2F31106E035B}"/>
              </a:ext>
            </a:extLst>
          </p:cNvPr>
          <p:cNvSpPr/>
          <p:nvPr/>
        </p:nvSpPr>
        <p:spPr>
          <a:xfrm>
            <a:off x="1426464" y="3932301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7579A5-EE0E-4D4A-88D2-6F898B942605}"/>
              </a:ext>
            </a:extLst>
          </p:cNvPr>
          <p:cNvSpPr/>
          <p:nvPr/>
        </p:nvSpPr>
        <p:spPr>
          <a:xfrm>
            <a:off x="530352" y="229644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4A3300E-9316-044B-B18B-770E8C18F256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899160" y="2040414"/>
            <a:ext cx="527304" cy="2560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DCE1AD0-0034-EF47-AD1F-DBED95A8B7A9}"/>
              </a:ext>
            </a:extLst>
          </p:cNvPr>
          <p:cNvCxnSpPr>
            <a:cxnSpLocks/>
            <a:stCxn id="16" idx="4"/>
            <a:endCxn id="9" idx="1"/>
          </p:cNvCxnSpPr>
          <p:nvPr/>
        </p:nvCxnSpPr>
        <p:spPr>
          <a:xfrm rot="16200000" flipH="1">
            <a:off x="1001423" y="3763292"/>
            <a:ext cx="261818" cy="5882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C491E7-AAB5-7449-AC69-325D6BEAE617}"/>
              </a:ext>
            </a:extLst>
          </p:cNvPr>
          <p:cNvSpPr/>
          <p:nvPr/>
        </p:nvSpPr>
        <p:spPr>
          <a:xfrm>
            <a:off x="469392" y="335112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C9B58AA-F9A7-B442-A660-D2D1ECAE7D97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 rot="16200000" flipH="1">
            <a:off x="1021731" y="2749264"/>
            <a:ext cx="282162" cy="5273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B0994C6-FA77-8647-898C-AECFCD1A0F94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V="1">
            <a:off x="838200" y="3153996"/>
            <a:ext cx="588264" cy="1971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925AAA-C642-3A49-8586-061A2EEA4E2A}"/>
              </a:ext>
            </a:extLst>
          </p:cNvPr>
          <p:cNvSpPr/>
          <p:nvPr/>
        </p:nvSpPr>
        <p:spPr>
          <a:xfrm>
            <a:off x="7620000" y="1674654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00AEF-774B-FD4E-A5DF-F1091281CF01}"/>
              </a:ext>
            </a:extLst>
          </p:cNvPr>
          <p:cNvSpPr/>
          <p:nvPr/>
        </p:nvSpPr>
        <p:spPr>
          <a:xfrm>
            <a:off x="7620000" y="272781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F6675D-499B-7443-8FB5-3F29BEA1B25C}"/>
              </a:ext>
            </a:extLst>
          </p:cNvPr>
          <p:cNvSpPr/>
          <p:nvPr/>
        </p:nvSpPr>
        <p:spPr>
          <a:xfrm>
            <a:off x="7620000" y="4127141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AB1F8A-0232-7A44-85BF-45721446C64E}"/>
              </a:ext>
            </a:extLst>
          </p:cNvPr>
          <p:cNvSpPr/>
          <p:nvPr/>
        </p:nvSpPr>
        <p:spPr>
          <a:xfrm>
            <a:off x="6577584" y="216843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9A23D67-9CEA-194C-BB3F-ECAF4C77063A}"/>
              </a:ext>
            </a:extLst>
          </p:cNvPr>
          <p:cNvCxnSpPr>
            <a:cxnSpLocks/>
            <a:stCxn id="25" idx="1"/>
            <a:endCxn id="28" idx="0"/>
          </p:cNvCxnSpPr>
          <p:nvPr/>
        </p:nvCxnSpPr>
        <p:spPr>
          <a:xfrm rot="10800000" flipV="1">
            <a:off x="6946392" y="1930686"/>
            <a:ext cx="673608" cy="2377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C0A8584-6800-5B4A-94D4-576D243978D9}"/>
              </a:ext>
            </a:extLst>
          </p:cNvPr>
          <p:cNvCxnSpPr>
            <a:cxnSpLocks/>
            <a:stCxn id="28" idx="4"/>
            <a:endCxn id="26" idx="1"/>
          </p:cNvCxnSpPr>
          <p:nvPr/>
        </p:nvCxnSpPr>
        <p:spPr>
          <a:xfrm rot="16200000" flipH="1">
            <a:off x="7163184" y="2527027"/>
            <a:ext cx="240025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5FD2B8-3756-8745-A643-8D5654EA05A8}"/>
              </a:ext>
            </a:extLst>
          </p:cNvPr>
          <p:cNvSpPr/>
          <p:nvPr/>
        </p:nvSpPr>
        <p:spPr>
          <a:xfrm>
            <a:off x="6577584" y="342900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55233DED-3F6E-1645-AD93-45581787B63B}"/>
              </a:ext>
            </a:extLst>
          </p:cNvPr>
          <p:cNvCxnSpPr>
            <a:cxnSpLocks/>
            <a:stCxn id="36" idx="4"/>
            <a:endCxn id="27" idx="1"/>
          </p:cNvCxnSpPr>
          <p:nvPr/>
        </p:nvCxnSpPr>
        <p:spPr>
          <a:xfrm rot="16200000" flipH="1">
            <a:off x="7093804" y="3856977"/>
            <a:ext cx="378784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6014304-81E0-3649-9669-3923AFB93E71}"/>
              </a:ext>
            </a:extLst>
          </p:cNvPr>
          <p:cNvCxnSpPr>
            <a:cxnSpLocks/>
            <a:stCxn id="26" idx="1"/>
            <a:endCxn id="36" idx="0"/>
          </p:cNvCxnSpPr>
          <p:nvPr/>
        </p:nvCxnSpPr>
        <p:spPr>
          <a:xfrm rot="10800000" flipV="1">
            <a:off x="6946392" y="2983844"/>
            <a:ext cx="673608" cy="4451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39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256-C1BA-AA44-8DFB-1B3E01DF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2C6F-57F3-B34E-9FE1-9104FCCE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– Program Order – partial order relation</a:t>
            </a:r>
          </a:p>
          <a:p>
            <a:r>
              <a:rPr lang="en-US" dirty="0"/>
              <a:t>Synchronization Action</a:t>
            </a:r>
          </a:p>
          <a:p>
            <a:pPr lvl="1"/>
            <a:r>
              <a:rPr lang="en-US" dirty="0"/>
              <a:t>Lock acquisition</a:t>
            </a:r>
          </a:p>
          <a:p>
            <a:pPr lvl="1"/>
            <a:r>
              <a:rPr lang="en-US" dirty="0"/>
              <a:t>Lock release</a:t>
            </a:r>
          </a:p>
          <a:p>
            <a:pPr lvl="1"/>
            <a:r>
              <a:rPr lang="en-US" dirty="0"/>
              <a:t>Volatile read</a:t>
            </a:r>
          </a:p>
          <a:p>
            <a:pPr lvl="1"/>
            <a:r>
              <a:rPr lang="en-US" dirty="0"/>
              <a:t>Volatile write</a:t>
            </a:r>
          </a:p>
          <a:p>
            <a:r>
              <a:rPr lang="en-US" dirty="0"/>
              <a:t>SO – Synchronization Order – total order relation over synchronization actions</a:t>
            </a:r>
          </a:p>
          <a:p>
            <a:r>
              <a:rPr lang="en-US" dirty="0"/>
              <a:t>SW – Synchronizes With – partial order relation over synchronization actions</a:t>
            </a:r>
          </a:p>
          <a:p>
            <a:pPr lvl="1"/>
            <a:r>
              <a:rPr lang="en-US" dirty="0"/>
              <a:t>VW(mem, 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SW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VR(mem):1</a:t>
            </a:r>
          </a:p>
        </p:txBody>
      </p:sp>
    </p:spTree>
    <p:extLst>
      <p:ext uri="{BB962C8B-B14F-4D97-AF65-F5344CB8AC3E}">
        <p14:creationId xmlns:p14="http://schemas.microsoft.com/office/powerpoint/2010/main" val="3653332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470-5EDD-5A44-928D-E599BD4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5BB1-E7C1-974B-B4C5-27AF77BA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50"/>
            <a:ext cx="10515600" cy="683090"/>
          </a:xfrm>
        </p:spPr>
        <p:txBody>
          <a:bodyPr/>
          <a:lstStyle/>
          <a:p>
            <a:r>
              <a:rPr lang="en-US" dirty="0"/>
              <a:t>Happens-Before (HB)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567F4-0049-254A-A65F-84003D0EADEC}"/>
              </a:ext>
            </a:extLst>
          </p:cNvPr>
          <p:cNvSpPr/>
          <p:nvPr/>
        </p:nvSpPr>
        <p:spPr>
          <a:xfrm>
            <a:off x="2432304" y="259348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4E4BC-F4B2-6446-A163-9F54BFB9B089}"/>
              </a:ext>
            </a:extLst>
          </p:cNvPr>
          <p:cNvSpPr/>
          <p:nvPr/>
        </p:nvSpPr>
        <p:spPr>
          <a:xfrm>
            <a:off x="1456944" y="4250136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A79E-5A14-7D4A-B6F5-AE56C991BF0B}"/>
              </a:ext>
            </a:extLst>
          </p:cNvPr>
          <p:cNvSpPr/>
          <p:nvPr/>
        </p:nvSpPr>
        <p:spPr>
          <a:xfrm>
            <a:off x="7235952" y="5318722"/>
            <a:ext cx="1042416" cy="512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2A8D5-6270-A848-AACE-51C3615BFEFB}"/>
              </a:ext>
            </a:extLst>
          </p:cNvPr>
          <p:cNvSpPr/>
          <p:nvPr/>
        </p:nvSpPr>
        <p:spPr>
          <a:xfrm>
            <a:off x="1609344" y="332548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CD5EDE-F97F-2E45-BD56-3761AD7928F9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rot="10800000" flipV="1">
            <a:off x="5599177" y="2410187"/>
            <a:ext cx="274321" cy="9475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2686861-CE53-944C-81C4-85519418A51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1803522" y="4075506"/>
            <a:ext cx="34926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36B977-0C86-5044-97B0-2A509B61DC2D}"/>
              </a:ext>
            </a:extLst>
          </p:cNvPr>
          <p:cNvSpPr txBox="1"/>
          <p:nvPr/>
        </p:nvSpPr>
        <p:spPr>
          <a:xfrm>
            <a:off x="2626756" y="215415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26811-40C3-ED46-B9F8-0931922B83D8}"/>
              </a:ext>
            </a:extLst>
          </p:cNvPr>
          <p:cNvSpPr txBox="1"/>
          <p:nvPr/>
        </p:nvSpPr>
        <p:spPr>
          <a:xfrm>
            <a:off x="701040" y="457753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57F23-5368-C542-AD23-E64906608BD7}"/>
              </a:ext>
            </a:extLst>
          </p:cNvPr>
          <p:cNvSpPr/>
          <p:nvPr/>
        </p:nvSpPr>
        <p:spPr>
          <a:xfrm>
            <a:off x="6449568" y="322783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4F224-0A46-E446-9FCD-E608E3A69CDE}"/>
              </a:ext>
            </a:extLst>
          </p:cNvPr>
          <p:cNvSpPr/>
          <p:nvPr/>
        </p:nvSpPr>
        <p:spPr>
          <a:xfrm>
            <a:off x="5873497" y="2154155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0293D4-9F15-6A43-BAC6-8D8FC3B2147A}"/>
              </a:ext>
            </a:extLst>
          </p:cNvPr>
          <p:cNvSpPr/>
          <p:nvPr/>
        </p:nvSpPr>
        <p:spPr>
          <a:xfrm>
            <a:off x="5230368" y="3357699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2F2871E-44E9-0D49-AAA8-5FEDE4694746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5400000" flipH="1" flipV="1">
            <a:off x="5932348" y="2894660"/>
            <a:ext cx="705256" cy="1371600"/>
          </a:xfrm>
          <a:prstGeom prst="curvedConnector5">
            <a:avLst>
              <a:gd name="adj1" fmla="val -32414"/>
              <a:gd name="adj2" fmla="val 44444"/>
              <a:gd name="adj3" fmla="val 132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73E197-AC59-A74A-BC29-3368111E00C7}"/>
              </a:ext>
            </a:extLst>
          </p:cNvPr>
          <p:cNvSpPr/>
          <p:nvPr/>
        </p:nvSpPr>
        <p:spPr>
          <a:xfrm>
            <a:off x="6446520" y="4175345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0960DC8-6D13-CB46-9DE5-603A4F8A4FCE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5400000">
            <a:off x="6675328" y="3879896"/>
            <a:ext cx="435449" cy="1554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7958AAD-2FEF-6948-8F32-9BC41146A6AC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>
          <a:xfrm rot="16200000" flipH="1">
            <a:off x="7002250" y="4563812"/>
            <a:ext cx="567988" cy="9418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CF8C975-D695-F248-9339-CFC9A52769E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355862" y="2727836"/>
            <a:ext cx="219941" cy="975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CCE413-42AD-6C44-991B-7B79506051EC}"/>
              </a:ext>
            </a:extLst>
          </p:cNvPr>
          <p:cNvSpPr txBox="1"/>
          <p:nvPr/>
        </p:nvSpPr>
        <p:spPr>
          <a:xfrm>
            <a:off x="4956048" y="188630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A2AE-310B-874E-A078-E55096908ADE}"/>
              </a:ext>
            </a:extLst>
          </p:cNvPr>
          <p:cNvSpPr txBox="1"/>
          <p:nvPr/>
        </p:nvSpPr>
        <p:spPr>
          <a:xfrm>
            <a:off x="7138970" y="272579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40188-C7BD-2343-BA77-2749625C9F83}"/>
              </a:ext>
            </a:extLst>
          </p:cNvPr>
          <p:cNvSpPr txBox="1"/>
          <p:nvPr/>
        </p:nvSpPr>
        <p:spPr>
          <a:xfrm>
            <a:off x="7799212" y="485839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AFDC43-2B1E-8B41-8B36-F47E313F2D94}"/>
              </a:ext>
            </a:extLst>
          </p:cNvPr>
          <p:cNvSpPr/>
          <p:nvPr/>
        </p:nvSpPr>
        <p:spPr>
          <a:xfrm>
            <a:off x="9064752" y="3540963"/>
            <a:ext cx="1042416" cy="512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A95CF4-99A4-BD4A-BBD5-35E2B4970B6C}"/>
              </a:ext>
            </a:extLst>
          </p:cNvPr>
          <p:cNvSpPr txBox="1"/>
          <p:nvPr/>
        </p:nvSpPr>
        <p:spPr>
          <a:xfrm>
            <a:off x="8967216" y="296733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F226C5-6208-2147-A6FC-61AC495C973A}"/>
              </a:ext>
            </a:extLst>
          </p:cNvPr>
          <p:cNvSpPr txBox="1"/>
          <p:nvPr/>
        </p:nvSpPr>
        <p:spPr>
          <a:xfrm>
            <a:off x="8894484" y="4762200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Racy Read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7A2CCC-5CE1-2B44-8D74-917BAA93236B}"/>
              </a:ext>
            </a:extLst>
          </p:cNvPr>
          <p:cNvSpPr/>
          <p:nvPr/>
        </p:nvSpPr>
        <p:spPr>
          <a:xfrm>
            <a:off x="8125968" y="4091671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924D7B94-1D1D-AE45-921E-56FC05F44C7B}"/>
              </a:ext>
            </a:extLst>
          </p:cNvPr>
          <p:cNvCxnSpPr>
            <a:cxnSpLocks/>
            <a:stCxn id="42" idx="1"/>
            <a:endCxn id="45" idx="0"/>
          </p:cNvCxnSpPr>
          <p:nvPr/>
        </p:nvCxnSpPr>
        <p:spPr>
          <a:xfrm rot="10800000" flipV="1">
            <a:off x="8494776" y="3796995"/>
            <a:ext cx="569976" cy="2946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1BA22BEE-A9F5-FA4A-9BAE-FCC6544FF4BB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 rot="5400000">
            <a:off x="7627612" y="4712345"/>
            <a:ext cx="735926" cy="476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CD1319C0-B2B3-6149-8B89-A0C3ACFCDCCE}"/>
              </a:ext>
            </a:extLst>
          </p:cNvPr>
          <p:cNvCxnSpPr>
            <a:cxnSpLocks/>
            <a:stCxn id="42" idx="1"/>
            <a:endCxn id="56" idx="6"/>
          </p:cNvCxnSpPr>
          <p:nvPr/>
        </p:nvCxnSpPr>
        <p:spPr>
          <a:xfrm rot="10800000">
            <a:off x="8511266" y="2746671"/>
            <a:ext cx="553487" cy="105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D1FC370-20B6-BA4C-AFF6-7C88B6B65F4D}"/>
              </a:ext>
            </a:extLst>
          </p:cNvPr>
          <p:cNvSpPr/>
          <p:nvPr/>
        </p:nvSpPr>
        <p:spPr>
          <a:xfrm>
            <a:off x="7773649" y="245897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E904560-7A73-F748-BF38-549C864D9C8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6970776" y="2734340"/>
            <a:ext cx="786384" cy="4934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48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72B3-B6C5-734C-BD9F-170F42A2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3373-BF1D-614F-9BF8-22C6BB4F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 – transitive closure of PO union SW</a:t>
            </a:r>
          </a:p>
          <a:p>
            <a:r>
              <a:rPr lang="en-US" dirty="0"/>
              <a:t>Transitivity</a:t>
            </a:r>
          </a:p>
          <a:p>
            <a:pPr lvl="1"/>
            <a:r>
              <a:rPr lang="en-US" dirty="0"/>
              <a:t>If (A0, A1) \in R and (A1, A2) \in R then (A0, A2) \in R</a:t>
            </a:r>
          </a:p>
          <a:p>
            <a:pPr lvl="1"/>
            <a:r>
              <a:rPr lang="en-US" dirty="0"/>
              <a:t>A0 -&gt; A1 and A1 -&gt; A2 then A0 -&gt; 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42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7CBC-2CB6-4846-82D5-9872E415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E1A6B-DD11-CA48-9DF8-CFAC88D7D00D}"/>
              </a:ext>
            </a:extLst>
          </p:cNvPr>
          <p:cNvSpPr/>
          <p:nvPr/>
        </p:nvSpPr>
        <p:spPr>
          <a:xfrm>
            <a:off x="2227563" y="173477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E7914-7605-514D-A9A1-BFFEF19E4C9F}"/>
              </a:ext>
            </a:extLst>
          </p:cNvPr>
          <p:cNvSpPr/>
          <p:nvPr/>
        </p:nvSpPr>
        <p:spPr>
          <a:xfrm>
            <a:off x="2227563" y="261869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84E4E-1B1A-834F-BBE3-DCEBFE526863}"/>
              </a:ext>
            </a:extLst>
          </p:cNvPr>
          <p:cNvSpPr/>
          <p:nvPr/>
        </p:nvSpPr>
        <p:spPr>
          <a:xfrm>
            <a:off x="2227563" y="358345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1B8B4-B58F-0942-9C89-D0676D9F3E28}"/>
              </a:ext>
            </a:extLst>
          </p:cNvPr>
          <p:cNvSpPr/>
          <p:nvPr/>
        </p:nvSpPr>
        <p:spPr>
          <a:xfrm>
            <a:off x="7177515" y="2618693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A8F9C-BCC8-6F4C-A78B-5A91663EAD2B}"/>
              </a:ext>
            </a:extLst>
          </p:cNvPr>
          <p:cNvSpPr/>
          <p:nvPr/>
        </p:nvSpPr>
        <p:spPr>
          <a:xfrm>
            <a:off x="7177515" y="3786522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35E53-BA06-5D4E-A2D5-54EE110EB57F}"/>
              </a:ext>
            </a:extLst>
          </p:cNvPr>
          <p:cNvSpPr/>
          <p:nvPr/>
        </p:nvSpPr>
        <p:spPr>
          <a:xfrm>
            <a:off x="7177515" y="477407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A42485-A9BB-7542-830E-9082616E3C1E}"/>
              </a:ext>
            </a:extLst>
          </p:cNvPr>
          <p:cNvSpPr/>
          <p:nvPr/>
        </p:nvSpPr>
        <p:spPr>
          <a:xfrm>
            <a:off x="1338178" y="2159954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CC51E3-93D3-E647-9260-E86BC2F4CACB}"/>
              </a:ext>
            </a:extLst>
          </p:cNvPr>
          <p:cNvSpPr/>
          <p:nvPr/>
        </p:nvSpPr>
        <p:spPr>
          <a:xfrm>
            <a:off x="1338178" y="311403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4629DC-0E9D-AA49-B6B9-BC981FEF842E}"/>
              </a:ext>
            </a:extLst>
          </p:cNvPr>
          <p:cNvSpPr/>
          <p:nvPr/>
        </p:nvSpPr>
        <p:spPr>
          <a:xfrm>
            <a:off x="9732790" y="313075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A2DE8-ECD4-5C49-8361-439BBEC0F6B2}"/>
              </a:ext>
            </a:extLst>
          </p:cNvPr>
          <p:cNvSpPr/>
          <p:nvPr/>
        </p:nvSpPr>
        <p:spPr>
          <a:xfrm>
            <a:off x="9741198" y="4254313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66C96-26EF-8A46-BC83-AA23B270C2BC}"/>
              </a:ext>
            </a:extLst>
          </p:cNvPr>
          <p:cNvSpPr txBox="1"/>
          <p:nvPr/>
        </p:nvSpPr>
        <p:spPr>
          <a:xfrm>
            <a:off x="7531262" y="2126864"/>
            <a:ext cx="17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observe W2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6209C-1343-324D-9BA7-33E1F68855E0}"/>
              </a:ext>
            </a:extLst>
          </p:cNvPr>
          <p:cNvSpPr txBox="1"/>
          <p:nvPr/>
        </p:nvSpPr>
        <p:spPr>
          <a:xfrm>
            <a:off x="7344511" y="3398793"/>
            <a:ext cx="21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observe W1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EFAC4DF-CDFE-DC48-B170-53C153D13ED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07467" y="2874725"/>
            <a:ext cx="2670048" cy="9647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E36E019-CE42-1241-A502-0E765FFC8B29}"/>
              </a:ext>
            </a:extLst>
          </p:cNvPr>
          <p:cNvSpPr/>
          <p:nvPr/>
        </p:nvSpPr>
        <p:spPr>
          <a:xfrm>
            <a:off x="5416296" y="2618693"/>
            <a:ext cx="737616" cy="575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1B31BD-D274-414F-A0EB-9BCF0DF09642}"/>
              </a:ext>
            </a:extLst>
          </p:cNvPr>
          <p:cNvSpPr/>
          <p:nvPr/>
        </p:nvSpPr>
        <p:spPr>
          <a:xfrm>
            <a:off x="429349" y="215995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7EC6C6-924A-3242-B3DA-15787231476F}"/>
              </a:ext>
            </a:extLst>
          </p:cNvPr>
          <p:cNvSpPr/>
          <p:nvPr/>
        </p:nvSpPr>
        <p:spPr>
          <a:xfrm>
            <a:off x="429349" y="3069413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55CFCF-86C0-DA45-AFDF-05D3C22A8B1E}"/>
              </a:ext>
            </a:extLst>
          </p:cNvPr>
          <p:cNvSpPr/>
          <p:nvPr/>
        </p:nvSpPr>
        <p:spPr>
          <a:xfrm>
            <a:off x="5162262" y="204330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048EC1-E4E5-5D4C-9A81-8539B0C5D0EE}"/>
              </a:ext>
            </a:extLst>
          </p:cNvPr>
          <p:cNvSpPr/>
          <p:nvPr/>
        </p:nvSpPr>
        <p:spPr>
          <a:xfrm>
            <a:off x="10687252" y="3100167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4FBF1A-C5E1-E648-B062-33C1C7C52FA3}"/>
              </a:ext>
            </a:extLst>
          </p:cNvPr>
          <p:cNvSpPr/>
          <p:nvPr/>
        </p:nvSpPr>
        <p:spPr>
          <a:xfrm>
            <a:off x="10710498" y="4254312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</p:spTree>
    <p:extLst>
      <p:ext uri="{BB962C8B-B14F-4D97-AF65-F5344CB8AC3E}">
        <p14:creationId xmlns:p14="http://schemas.microsoft.com/office/powerpoint/2010/main" val="2068371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if(value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synchronized (lock)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if (value == null)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return value;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A996C9-29E5-1D4A-BDF7-26A64755445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DF2EB4-B69D-4647-B0EA-BFAE148D863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1FF35-B3F5-3045-B274-9C675DD8A08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2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if(value == null) </a:t>
            </a:r>
            <a:r>
              <a:rPr lang="en-GB" strike="sngStrike" dirty="0">
                <a:solidFill>
                  <a:schemeClr val="accent1"/>
                </a:solidFill>
              </a:rPr>
              <a:t>{</a:t>
            </a:r>
            <a:br>
              <a:rPr lang="en-GB" strike="sngStrike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>
                <a:solidFill>
                  <a:srgbClr val="00B050"/>
                </a:solidFill>
              </a:rPr>
              <a:t>synchronized (lock) {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            if 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strike="sngStrike" dirty="0"/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return value;</a:t>
            </a:r>
            <a:br>
              <a:rPr lang="en-GB" strike="sngStrike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1435F-5E9A-8C4B-BEA6-110B38DAFF6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EB004AB-110A-7241-BB00-6DEB9B115483}"/>
              </a:ext>
            </a:extLst>
          </p:cNvPr>
          <p:cNvSpPr/>
          <p:nvPr/>
        </p:nvSpPr>
        <p:spPr>
          <a:xfrm>
            <a:off x="5130309" y="3303764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19A562-8142-364E-9B72-6C91B370C6E8}"/>
              </a:ext>
            </a:extLst>
          </p:cNvPr>
          <p:cNvSpPr/>
          <p:nvPr/>
        </p:nvSpPr>
        <p:spPr>
          <a:xfrm>
            <a:off x="8538078" y="2286375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</a:t>
            </a:r>
          </a:p>
        </p:txBody>
      </p:sp>
    </p:spTree>
    <p:extLst>
      <p:ext uri="{BB962C8B-B14F-4D97-AF65-F5344CB8AC3E}">
        <p14:creationId xmlns:p14="http://schemas.microsoft.com/office/powerpoint/2010/main" val="1083586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D3F0-BF0F-D645-9BAE-60F09A5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E2592-99D9-B44F-A87E-DAC5953A6138}"/>
              </a:ext>
            </a:extLst>
          </p:cNvPr>
          <p:cNvSpPr/>
          <p:nvPr/>
        </p:nvSpPr>
        <p:spPr>
          <a:xfrm>
            <a:off x="2454585" y="1523848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</a:t>
            </a:r>
            <a:r>
              <a:rPr lang="en-US" sz="1100" dirty="0" err="1"/>
              <a:t>this.units</a:t>
            </a:r>
            <a:r>
              <a:rPr lang="en-US" sz="1100" dirty="0"/>
              <a:t> = </a:t>
            </a:r>
            <a:r>
              <a:rPr lang="en-US" sz="1100" dirty="0" err="1"/>
              <a:t>initialUnits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D26A7-3F7A-9B45-980A-82B9002CB8FB}"/>
              </a:ext>
            </a:extLst>
          </p:cNvPr>
          <p:cNvSpPr/>
          <p:nvPr/>
        </p:nvSpPr>
        <p:spPr>
          <a:xfrm>
            <a:off x="2454585" y="2710466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th.start</a:t>
            </a:r>
            <a:r>
              <a:rPr lang="en-US" sz="11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9C83-86D9-C942-9195-0813C294EE43}"/>
              </a:ext>
            </a:extLst>
          </p:cNvPr>
          <p:cNvSpPr/>
          <p:nvPr/>
        </p:nvSpPr>
        <p:spPr>
          <a:xfrm>
            <a:off x="7190127" y="2124168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Lock acquire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7AEDD-6A60-F74D-B5B3-574F120A406B}"/>
              </a:ext>
            </a:extLst>
          </p:cNvPr>
          <p:cNvSpPr/>
          <p:nvPr/>
        </p:nvSpPr>
        <p:spPr>
          <a:xfrm>
            <a:off x="7190127" y="320012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</a:t>
            </a:r>
            <a:r>
              <a:rPr lang="en-US" sz="1100" dirty="0" err="1"/>
              <a:t>this.units</a:t>
            </a:r>
            <a:r>
              <a:rPr lang="en-US" sz="1100" dirty="0"/>
              <a:t>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D851B4-33B0-2940-9093-E401ED047BA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734489" y="1779880"/>
            <a:ext cx="2455638" cy="167627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6FDAC-7111-794A-9AB5-5A600E82E7F5}"/>
              </a:ext>
            </a:extLst>
          </p:cNvPr>
          <p:cNvSpPr/>
          <p:nvPr/>
        </p:nvSpPr>
        <p:spPr>
          <a:xfrm>
            <a:off x="7190127" y="133016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4BFBB-3923-E545-9798-93223B2A1A8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4489" y="1586192"/>
            <a:ext cx="2455638" cy="13803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88AD95-6DE3-4044-8D6C-638AAB408B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94537" y="2035912"/>
            <a:ext cx="0" cy="6745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3E032A-99C9-6B4B-80DB-D2E724CFE1E8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8330079" y="1842224"/>
            <a:ext cx="0" cy="13578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74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9782-99AA-8D4B-B07B-FC17D1DC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5418-CB8C-9A4D-B2EC-9DF9E720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49"/>
            <a:ext cx="10515600" cy="6830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ConcurrentLinkedQueue</a:t>
            </a:r>
            <a:r>
              <a:rPr lang="en-US" dirty="0"/>
              <a:t>&lt;</a:t>
            </a:r>
            <a:r>
              <a:rPr lang="en-US" dirty="0" err="1"/>
              <a:t>SomeType</a:t>
            </a:r>
            <a:r>
              <a:rPr lang="en-US" dirty="0"/>
              <a:t>&gt; queue =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E5377E-94C9-DD4F-B439-83EF8C978DB5}"/>
              </a:ext>
            </a:extLst>
          </p:cNvPr>
          <p:cNvSpPr txBox="1">
            <a:spLocks/>
          </p:cNvSpPr>
          <p:nvPr/>
        </p:nvSpPr>
        <p:spPr>
          <a:xfrm>
            <a:off x="624840" y="3264398"/>
            <a:ext cx="6885852" cy="68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0551D-E3EA-EC42-A75E-5A583DF50F24}"/>
              </a:ext>
            </a:extLst>
          </p:cNvPr>
          <p:cNvSpPr/>
          <p:nvPr/>
        </p:nvSpPr>
        <p:spPr>
          <a:xfrm>
            <a:off x="718282" y="2434036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 obj = new </a:t>
            </a:r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80023-53DA-6749-A423-18F43FDB5BA4}"/>
              </a:ext>
            </a:extLst>
          </p:cNvPr>
          <p:cNvSpPr/>
          <p:nvPr/>
        </p:nvSpPr>
        <p:spPr>
          <a:xfrm>
            <a:off x="6666086" y="2941232"/>
            <a:ext cx="4484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SomeType</a:t>
            </a:r>
            <a:r>
              <a:rPr lang="en-US" sz="2400" dirty="0">
                <a:solidFill>
                  <a:schemeClr val="accent6"/>
                </a:solidFill>
              </a:rPr>
              <a:t> obj = </a:t>
            </a:r>
            <a:r>
              <a:rPr lang="en-US" sz="2400" b="1" dirty="0" err="1">
                <a:solidFill>
                  <a:schemeClr val="accent6"/>
                </a:solidFill>
              </a:rPr>
              <a:t>queue</a:t>
            </a:r>
            <a:r>
              <a:rPr lang="en-US" sz="2400" dirty="0" err="1">
                <a:solidFill>
                  <a:schemeClr val="accent6"/>
                </a:solidFill>
              </a:rPr>
              <a:t>.dequeue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8117C-5AF8-0844-8942-BFD35657464B}"/>
              </a:ext>
            </a:extLst>
          </p:cNvPr>
          <p:cNvSpPr/>
          <p:nvPr/>
        </p:nvSpPr>
        <p:spPr>
          <a:xfrm>
            <a:off x="718282" y="3538289"/>
            <a:ext cx="274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queue</a:t>
            </a:r>
            <a:r>
              <a:rPr lang="en-US" sz="2400" dirty="0" err="1">
                <a:solidFill>
                  <a:schemeClr val="accent1"/>
                </a:solidFill>
              </a:rPr>
              <a:t>.enqueue</a:t>
            </a:r>
            <a:r>
              <a:rPr lang="en-US" sz="2400" dirty="0">
                <a:solidFill>
                  <a:schemeClr val="accent1"/>
                </a:solidFill>
              </a:rPr>
              <a:t>(obj)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E471A-0F8F-CD4C-B0A7-F1F5ECB89E1E}"/>
              </a:ext>
            </a:extLst>
          </p:cNvPr>
          <p:cNvSpPr/>
          <p:nvPr/>
        </p:nvSpPr>
        <p:spPr>
          <a:xfrm>
            <a:off x="6666086" y="3738344"/>
            <a:ext cx="3659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obj.someInstanceMethod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CCCD-52E8-074C-BBFA-0815A9891EC2}"/>
              </a:ext>
            </a:extLst>
          </p:cNvPr>
          <p:cNvSpPr txBox="1"/>
          <p:nvPr/>
        </p:nvSpPr>
        <p:spPr>
          <a:xfrm>
            <a:off x="4452182" y="2051595"/>
            <a:ext cx="79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20D0D-05F4-614C-8611-905F8882C4F1}"/>
              </a:ext>
            </a:extLst>
          </p:cNvPr>
          <p:cNvSpPr txBox="1"/>
          <p:nvPr/>
        </p:nvSpPr>
        <p:spPr>
          <a:xfrm>
            <a:off x="7921647" y="4829367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A7249-B1B0-394A-88C1-22223C3247F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466150" y="3172065"/>
            <a:ext cx="3199936" cy="59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D0444-7C65-A74C-89D4-21AB74025CE6}"/>
              </a:ext>
            </a:extLst>
          </p:cNvPr>
          <p:cNvSpPr/>
          <p:nvPr/>
        </p:nvSpPr>
        <p:spPr>
          <a:xfrm>
            <a:off x="714210" y="2948268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obj.someField</a:t>
            </a:r>
            <a:r>
              <a:rPr lang="en-US" sz="2400" dirty="0">
                <a:solidFill>
                  <a:schemeClr val="accent1"/>
                </a:solidFill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E934C-8A39-114E-8DA8-FE32F970C24C}"/>
              </a:ext>
            </a:extLst>
          </p:cNvPr>
          <p:cNvSpPr txBox="1"/>
          <p:nvPr/>
        </p:nvSpPr>
        <p:spPr>
          <a:xfrm rot="20975009">
            <a:off x="4836146" y="3059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AA7E7-41DD-FA43-819E-90849DBEAF4D}"/>
              </a:ext>
            </a:extLst>
          </p:cNvPr>
          <p:cNvSpPr/>
          <p:nvPr/>
        </p:nvSpPr>
        <p:spPr>
          <a:xfrm>
            <a:off x="6693319" y="3302078"/>
            <a:ext cx="3199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639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B6B4-5174-F44A-BE57-2D6D44B6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000A-EA17-8049-944A-E7CAA82E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453" y="1163380"/>
            <a:ext cx="5575212" cy="2431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SomeType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b="1" dirty="0"/>
              <a:t>final</a:t>
            </a:r>
            <a:r>
              <a:rPr lang="en-US" sz="1400" dirty="0"/>
              <a:t> Map&lt;String, String&gt; map = new HashMap&lt;&gt;();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dirty="0" err="1"/>
              <a:t>SomeType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map.put</a:t>
            </a:r>
            <a:r>
              <a:rPr lang="en-US" sz="1400" dirty="0"/>
              <a:t>(“Hello”, “World”)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err="1"/>
              <a:t>SomeType</a:t>
            </a:r>
            <a:r>
              <a:rPr lang="en-US" sz="1400" dirty="0"/>
              <a:t> </a:t>
            </a:r>
            <a:r>
              <a:rPr lang="en-US" sz="1400" dirty="0" err="1"/>
              <a:t>globalObj</a:t>
            </a:r>
            <a:r>
              <a:rPr lang="en-US" sz="1400" dirty="0"/>
              <a:t> = null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3715DC-D76A-5048-9980-5515484D07A4}"/>
              </a:ext>
            </a:extLst>
          </p:cNvPr>
          <p:cNvSpPr txBox="1">
            <a:spLocks/>
          </p:cNvSpPr>
          <p:nvPr/>
        </p:nvSpPr>
        <p:spPr>
          <a:xfrm>
            <a:off x="605921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</a:t>
            </a:r>
            <a:r>
              <a:rPr lang="en-US" sz="2000" dirty="0">
                <a:solidFill>
                  <a:srgbClr val="0070C0"/>
                </a:solidFill>
              </a:rPr>
              <a:t> = new </a:t>
            </a:r>
            <a:r>
              <a:rPr lang="en-US" sz="2000" dirty="0" err="1">
                <a:solidFill>
                  <a:srgbClr val="0070C0"/>
                </a:solidFill>
              </a:rPr>
              <a:t>SomeType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globalObj.map.put</a:t>
            </a:r>
            <a:r>
              <a:rPr lang="en-US" sz="2000" dirty="0">
                <a:solidFill>
                  <a:srgbClr val="0070C0"/>
                </a:solidFill>
              </a:rPr>
              <a:t>(“Another”, “thing”)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A3D321-D6D8-1347-B77A-A4CFB8C7AB42}"/>
              </a:ext>
            </a:extLst>
          </p:cNvPr>
          <p:cNvSpPr txBox="1">
            <a:spLocks/>
          </p:cNvSpPr>
          <p:nvPr/>
        </p:nvSpPr>
        <p:spPr>
          <a:xfrm>
            <a:off x="6515887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while(</a:t>
            </a:r>
            <a:r>
              <a:rPr lang="en-US" sz="1800" dirty="0" err="1">
                <a:solidFill>
                  <a:srgbClr val="00B050"/>
                </a:solidFill>
              </a:rPr>
              <a:t>globalObj</a:t>
            </a:r>
            <a:r>
              <a:rPr lang="en-US" sz="1800" dirty="0">
                <a:solidFill>
                  <a:srgbClr val="00B050"/>
                </a:solidFill>
              </a:rPr>
              <a:t> == null)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println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globalObj.get</a:t>
            </a:r>
            <a:r>
              <a:rPr lang="en-US" sz="1800" dirty="0">
                <a:solidFill>
                  <a:srgbClr val="00B050"/>
                </a:solidFill>
              </a:rPr>
              <a:t>(“Another”))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68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E0B0-F086-5A4B-BE2A-BAB98809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3A5FE-0C5E-A24C-AA5C-56855B8F3EF2}"/>
              </a:ext>
            </a:extLst>
          </p:cNvPr>
          <p:cNvSpPr/>
          <p:nvPr/>
        </p:nvSpPr>
        <p:spPr>
          <a:xfrm>
            <a:off x="1412591" y="1803576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B547FD-10ED-754C-8E86-B44485721AF1}"/>
              </a:ext>
            </a:extLst>
          </p:cNvPr>
          <p:cNvCxnSpPr/>
          <p:nvPr/>
        </p:nvCxnSpPr>
        <p:spPr>
          <a:xfrm>
            <a:off x="2200866" y="971156"/>
            <a:ext cx="0" cy="31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128EEA-F3CF-E74C-8E85-F6E22F84B7D0}"/>
              </a:ext>
            </a:extLst>
          </p:cNvPr>
          <p:cNvSpPr/>
          <p:nvPr/>
        </p:nvSpPr>
        <p:spPr>
          <a:xfrm>
            <a:off x="1412591" y="4105341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Jetty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6ED9F-6CE2-F242-9A75-AF8520523394}"/>
              </a:ext>
            </a:extLst>
          </p:cNvPr>
          <p:cNvCxnSpPr>
            <a:cxnSpLocks/>
          </p:cNvCxnSpPr>
          <p:nvPr/>
        </p:nvCxnSpPr>
        <p:spPr>
          <a:xfrm>
            <a:off x="6464913" y="97115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C09DB4-3866-1C43-ACB6-31037700B389}"/>
              </a:ext>
            </a:extLst>
          </p:cNvPr>
          <p:cNvSpPr/>
          <p:nvPr/>
        </p:nvSpPr>
        <p:spPr>
          <a:xfrm>
            <a:off x="5676637" y="1992761"/>
            <a:ext cx="1576551" cy="1387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BC30F-9CED-3340-8E2A-74CAC1689B88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2989142" y="2497259"/>
            <a:ext cx="2687495" cy="1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136C3-012A-4E47-8263-ECAD8268A027}"/>
              </a:ext>
            </a:extLst>
          </p:cNvPr>
          <p:cNvCxnSpPr>
            <a:cxnSpLocks/>
          </p:cNvCxnSpPr>
          <p:nvPr/>
        </p:nvCxnSpPr>
        <p:spPr>
          <a:xfrm>
            <a:off x="8660524" y="97607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CC77A-7CDA-C242-B10E-8B7F8D06BEF2}"/>
              </a:ext>
            </a:extLst>
          </p:cNvPr>
          <p:cNvSpPr/>
          <p:nvPr/>
        </p:nvSpPr>
        <p:spPr>
          <a:xfrm>
            <a:off x="7872248" y="1997681"/>
            <a:ext cx="1576551" cy="1387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A44DD-0084-AA4D-A258-B556F72BEA9A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2989142" y="2497259"/>
            <a:ext cx="4883106" cy="19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D14830-35F2-5247-9E4C-0261DF1C03E9}"/>
              </a:ext>
            </a:extLst>
          </p:cNvPr>
          <p:cNvCxnSpPr>
            <a:stCxn id="7" idx="3"/>
          </p:cNvCxnSpPr>
          <p:nvPr/>
        </p:nvCxnSpPr>
        <p:spPr>
          <a:xfrm flipV="1">
            <a:off x="2989142" y="971156"/>
            <a:ext cx="347577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7ECB3-82B7-1E4D-8EF2-4B2D9B659F6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89142" y="971156"/>
            <a:ext cx="567138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0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B119-153E-7E4E-BB5C-71AB6F89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80E26C-5A4A-0F4D-BCC8-F67384AB9972}"/>
              </a:ext>
            </a:extLst>
          </p:cNvPr>
          <p:cNvCxnSpPr/>
          <p:nvPr/>
        </p:nvCxnSpPr>
        <p:spPr>
          <a:xfrm>
            <a:off x="1904474" y="3758499"/>
            <a:ext cx="7958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DA2861-81B8-F64E-8254-D86D22AB73CB}"/>
              </a:ext>
            </a:extLst>
          </p:cNvPr>
          <p:cNvCxnSpPr/>
          <p:nvPr/>
        </p:nvCxnSpPr>
        <p:spPr>
          <a:xfrm>
            <a:off x="2774731" y="2963917"/>
            <a:ext cx="0" cy="100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37DF45-3E41-C44D-857D-CC00BF10B3B9}"/>
              </a:ext>
            </a:extLst>
          </p:cNvPr>
          <p:cNvSpPr txBox="1"/>
          <p:nvPr/>
        </p:nvSpPr>
        <p:spPr>
          <a:xfrm>
            <a:off x="2512928" y="2564841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C43E4A-81CF-934D-A1F6-689D3DEFE0C1}"/>
              </a:ext>
            </a:extLst>
          </p:cNvPr>
          <p:cNvCxnSpPr/>
          <p:nvPr/>
        </p:nvCxnSpPr>
        <p:spPr>
          <a:xfrm>
            <a:off x="4301884" y="2963917"/>
            <a:ext cx="0" cy="100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929373-6944-FE48-B90B-F8E63DF9801E}"/>
              </a:ext>
            </a:extLst>
          </p:cNvPr>
          <p:cNvSpPr txBox="1"/>
          <p:nvPr/>
        </p:nvSpPr>
        <p:spPr>
          <a:xfrm>
            <a:off x="4040081" y="256484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664B07-F7E7-FD48-B3F4-85183EE12293}"/>
              </a:ext>
            </a:extLst>
          </p:cNvPr>
          <p:cNvCxnSpPr/>
          <p:nvPr/>
        </p:nvCxnSpPr>
        <p:spPr>
          <a:xfrm>
            <a:off x="5709219" y="2963917"/>
            <a:ext cx="0" cy="100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D8D912-ED59-3440-8AC1-6F8AF7618E6F}"/>
              </a:ext>
            </a:extLst>
          </p:cNvPr>
          <p:cNvSpPr txBox="1"/>
          <p:nvPr/>
        </p:nvSpPr>
        <p:spPr>
          <a:xfrm>
            <a:off x="5563185" y="256484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5A5D16-7E72-F945-8655-3ABD37F3FD5E}"/>
              </a:ext>
            </a:extLst>
          </p:cNvPr>
          <p:cNvCxnSpPr/>
          <p:nvPr/>
        </p:nvCxnSpPr>
        <p:spPr>
          <a:xfrm>
            <a:off x="6900042" y="2924503"/>
            <a:ext cx="0" cy="100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11AE4C-2935-204A-ABD1-72E0E29FFC0B}"/>
              </a:ext>
            </a:extLst>
          </p:cNvPr>
          <p:cNvSpPr txBox="1"/>
          <p:nvPr/>
        </p:nvSpPr>
        <p:spPr>
          <a:xfrm>
            <a:off x="6638239" y="2525427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90411C-EF75-1B4A-93BB-AE18148C7451}"/>
              </a:ext>
            </a:extLst>
          </p:cNvPr>
          <p:cNvCxnSpPr/>
          <p:nvPr/>
        </p:nvCxnSpPr>
        <p:spPr>
          <a:xfrm>
            <a:off x="8427195" y="2924503"/>
            <a:ext cx="0" cy="100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8A00FC-9145-3E43-9280-9B8820FE36D1}"/>
              </a:ext>
            </a:extLst>
          </p:cNvPr>
          <p:cNvSpPr txBox="1"/>
          <p:nvPr/>
        </p:nvSpPr>
        <p:spPr>
          <a:xfrm>
            <a:off x="8132082" y="252542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73619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58776</TotalTime>
  <Words>3670</Words>
  <Application>Microsoft Macintosh PowerPoint</Application>
  <PresentationFormat>Widescreen</PresentationFormat>
  <Paragraphs>1117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Monitors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Monitors</vt:lpstr>
      <vt:lpstr>PowerPoint Presentation</vt:lpstr>
      <vt:lpstr>PowerPoint Presentation</vt:lpstr>
      <vt:lpstr>Java Memory Model</vt:lpstr>
      <vt:lpstr>PowerPoint Presentation</vt:lpstr>
      <vt:lpstr>Sequential Consistency</vt:lpstr>
      <vt:lpstr>PowerPoint Presentation</vt:lpstr>
      <vt:lpstr>JMM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375</cp:revision>
  <dcterms:created xsi:type="dcterms:W3CDTF">2020-09-26T13:47:30Z</dcterms:created>
  <dcterms:modified xsi:type="dcterms:W3CDTF">2021-04-28T07:18:21Z</dcterms:modified>
</cp:coreProperties>
</file>