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7"/>
  </p:notesMasterIdLst>
  <p:sldIdLst>
    <p:sldId id="256" r:id="rId2"/>
    <p:sldId id="257" r:id="rId3"/>
    <p:sldId id="262" r:id="rId4"/>
    <p:sldId id="403" r:id="rId5"/>
    <p:sldId id="265" r:id="rId6"/>
    <p:sldId id="259" r:id="rId7"/>
    <p:sldId id="266" r:id="rId8"/>
    <p:sldId id="267" r:id="rId9"/>
    <p:sldId id="269" r:id="rId10"/>
    <p:sldId id="404" r:id="rId11"/>
    <p:sldId id="405" r:id="rId12"/>
    <p:sldId id="270" r:id="rId13"/>
    <p:sldId id="271" r:id="rId14"/>
    <p:sldId id="272" r:id="rId15"/>
    <p:sldId id="273" r:id="rId16"/>
    <p:sldId id="261" r:id="rId17"/>
    <p:sldId id="268" r:id="rId18"/>
    <p:sldId id="274" r:id="rId19"/>
    <p:sldId id="295" r:id="rId20"/>
    <p:sldId id="296" r:id="rId21"/>
    <p:sldId id="278" r:id="rId22"/>
    <p:sldId id="275" r:id="rId23"/>
    <p:sldId id="298" r:id="rId24"/>
    <p:sldId id="297" r:id="rId25"/>
    <p:sldId id="276" r:id="rId26"/>
    <p:sldId id="277" r:id="rId27"/>
    <p:sldId id="406" r:id="rId28"/>
    <p:sldId id="279" r:id="rId29"/>
    <p:sldId id="280" r:id="rId30"/>
    <p:sldId id="281" r:id="rId31"/>
    <p:sldId id="282" r:id="rId32"/>
    <p:sldId id="283" r:id="rId33"/>
    <p:sldId id="284" r:id="rId34"/>
    <p:sldId id="286" r:id="rId35"/>
    <p:sldId id="307" r:id="rId36"/>
    <p:sldId id="288" r:id="rId37"/>
    <p:sldId id="287" r:id="rId38"/>
    <p:sldId id="289" r:id="rId39"/>
    <p:sldId id="290" r:id="rId40"/>
    <p:sldId id="291" r:id="rId41"/>
    <p:sldId id="293" r:id="rId42"/>
    <p:sldId id="294" r:id="rId43"/>
    <p:sldId id="292" r:id="rId44"/>
    <p:sldId id="299" r:id="rId45"/>
    <p:sldId id="300" r:id="rId46"/>
    <p:sldId id="301" r:id="rId47"/>
    <p:sldId id="302" r:id="rId48"/>
    <p:sldId id="303" r:id="rId49"/>
    <p:sldId id="306" r:id="rId50"/>
    <p:sldId id="305" r:id="rId51"/>
    <p:sldId id="304" r:id="rId52"/>
    <p:sldId id="309" r:id="rId53"/>
    <p:sldId id="308" r:id="rId54"/>
    <p:sldId id="310" r:id="rId55"/>
    <p:sldId id="311" r:id="rId56"/>
    <p:sldId id="312" r:id="rId57"/>
    <p:sldId id="313" r:id="rId58"/>
    <p:sldId id="314" r:id="rId59"/>
    <p:sldId id="315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3" r:id="rId75"/>
    <p:sldId id="332" r:id="rId76"/>
    <p:sldId id="331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6" r:id="rId89"/>
    <p:sldId id="345" r:id="rId90"/>
    <p:sldId id="348" r:id="rId91"/>
    <p:sldId id="347" r:id="rId92"/>
    <p:sldId id="349" r:id="rId93"/>
    <p:sldId id="350" r:id="rId94"/>
    <p:sldId id="351" r:id="rId95"/>
    <p:sldId id="354" r:id="rId96"/>
    <p:sldId id="355" r:id="rId97"/>
    <p:sldId id="356" r:id="rId98"/>
    <p:sldId id="357" r:id="rId99"/>
    <p:sldId id="352" r:id="rId100"/>
    <p:sldId id="353" r:id="rId101"/>
    <p:sldId id="358" r:id="rId102"/>
    <p:sldId id="359" r:id="rId103"/>
    <p:sldId id="360" r:id="rId104"/>
    <p:sldId id="361" r:id="rId105"/>
    <p:sldId id="362" r:id="rId106"/>
    <p:sldId id="363" r:id="rId107"/>
    <p:sldId id="364" r:id="rId108"/>
    <p:sldId id="366" r:id="rId109"/>
    <p:sldId id="365" r:id="rId110"/>
    <p:sldId id="367" r:id="rId111"/>
    <p:sldId id="368" r:id="rId112"/>
    <p:sldId id="370" r:id="rId113"/>
    <p:sldId id="369" r:id="rId114"/>
    <p:sldId id="371" r:id="rId115"/>
    <p:sldId id="372" r:id="rId116"/>
    <p:sldId id="373" r:id="rId117"/>
    <p:sldId id="374" r:id="rId118"/>
    <p:sldId id="377" r:id="rId119"/>
    <p:sldId id="375" r:id="rId120"/>
    <p:sldId id="378" r:id="rId121"/>
    <p:sldId id="380" r:id="rId122"/>
    <p:sldId id="379" r:id="rId123"/>
    <p:sldId id="376" r:id="rId124"/>
    <p:sldId id="381" r:id="rId125"/>
    <p:sldId id="382" r:id="rId126"/>
    <p:sldId id="383" r:id="rId127"/>
    <p:sldId id="384" r:id="rId128"/>
    <p:sldId id="385" r:id="rId129"/>
    <p:sldId id="386" r:id="rId130"/>
    <p:sldId id="387" r:id="rId131"/>
    <p:sldId id="388" r:id="rId132"/>
    <p:sldId id="391" r:id="rId133"/>
    <p:sldId id="392" r:id="rId134"/>
    <p:sldId id="393" r:id="rId135"/>
    <p:sldId id="394" r:id="rId136"/>
    <p:sldId id="389" r:id="rId137"/>
    <p:sldId id="390" r:id="rId138"/>
    <p:sldId id="395" r:id="rId139"/>
    <p:sldId id="396" r:id="rId140"/>
    <p:sldId id="397" r:id="rId141"/>
    <p:sldId id="398" r:id="rId142"/>
    <p:sldId id="399" r:id="rId143"/>
    <p:sldId id="400" r:id="rId144"/>
    <p:sldId id="401" r:id="rId145"/>
    <p:sldId id="402" r:id="rId146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91"/>
    <p:restoredTop sz="92514"/>
  </p:normalViewPr>
  <p:slideViewPr>
    <p:cSldViewPr snapToGrid="0" snapToObjects="1">
      <p:cViewPr varScale="1">
        <p:scale>
          <a:sx n="210" d="100"/>
          <a:sy n="210" d="100"/>
        </p:scale>
        <p:origin x="156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viewProps" Target="view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A27D4-B36D-FD45-B8E7-E16176A25010}" type="datetimeFigureOut">
              <a:rPr lang="en-US" smtClean="0"/>
              <a:t>3/16/21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5D1E7-680E-3C42-9F2A-985120076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37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3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68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85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09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14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19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9CBE-4937-3443-9717-B0CFC586F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73545-0C77-5841-AF60-83DEAA488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9BDE0-375B-0344-B239-3668B3E0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7E50C-CA2A-B24F-8BEB-A3C518DC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D1BF2-3B7F-2D4E-B686-D3CA38A3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5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AF91-9E7D-E84C-BFC1-3FB2E547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190C7-C1FA-BB47-A161-5593ADB4A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7FB5-6788-DF43-B59A-1D4E7608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B2D11-B14D-C143-A737-1E0EEF97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BB794-E57F-5F41-82C4-2DAF82E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4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825D06-1426-3F4E-8656-6EEC28029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B2800-CDC6-A944-9DD4-13FCEE183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AB62E-F19B-1647-8A06-6B4A45B9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E6FE-148D-0046-91F0-DC31422B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00E94-3ABD-A344-BF2D-672494C7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7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5EB0-6AD4-7449-B35B-FE829E09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90D-5846-A54D-BD73-1F33E3E7D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372BA-C922-2846-B450-D87F1AF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7A5A6-5510-E847-990E-182C1747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37B66-C929-114B-931A-1CCE7A2F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6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9DEE-6F4E-884E-8FA2-5EC366D3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DF1F6-3239-D949-8F23-B5C36BC4D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A47A6-C4FC-2443-A1FE-F78B77F3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D62C8-8C34-164C-9E5B-F870B432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5C612-6E42-BD4A-A9B9-96E5F657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1E4F-7964-544B-AA73-73037A8C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7225-46A5-CE43-B22E-A4E220759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E7C13-26C9-C74F-9013-5208DF6A9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332B5-4EB9-7A49-BFDF-E822273D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97210-9166-6D40-AC46-0684EAA7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CF59D-FA65-C44A-9078-90A06E77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5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4443-33B7-9C49-9E63-99C86BFA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F7E6E-FD1F-414B-9D99-92B7D7870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D70C1-D1B8-E245-8280-426FD5FF9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91E4A-8AB8-104C-881A-4A7221F47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05ADB-9ED7-4449-B7C5-7A8494315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A3C81-B6BE-9248-AAC8-72656A1B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3/16/21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A6232-37D9-2342-99AD-E46072E4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08985-3253-9745-9869-EA2BBC47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2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B5F9-D862-CA43-82C8-47C0BBE6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B957F-AD01-FD4E-9D39-1236014B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3/16/21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FAC73-1CF6-CE40-92EE-C6B6A9D6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04F80-26A6-A04F-838E-C516A63F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4D415-F8D5-904D-876F-F38EF6D0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3/16/21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24717-5089-6D4B-9BFC-F0C80414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3D43D-A0A6-C04D-A36D-B301A46A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4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13B0-739D-6340-A04B-F227CD10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AC52-28D0-1245-87BB-E6AD4AB1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2DA9F-8E5D-9F41-9D77-6BE0128A1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75ECD-A44B-3B4B-8897-5A3C45EE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F3CF2-2DD4-ED49-A0D4-631A99EE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F388E-50C8-D04B-8C39-EBED4EEA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8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A0A2-15E7-404B-8675-2EE62EA4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F1BE7-3425-824F-B58D-87A3CD81C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367BC-88FA-F047-8F67-49F98CC73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B2608-3A0A-184F-9E8C-D5CF5F2E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D07C2-2C51-544D-85F7-0ECAAF32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6B0AB-A6BD-7D4E-941A-F8684AC9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1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21C8F-CBFB-FB43-B53B-27816EF1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E69F7-EDC4-2A4C-8BC7-DFD5BA613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31849"/>
            <a:ext cx="10515600" cy="5045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972B5-5F16-2249-97B3-877C87CF9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4BB44-9638-BC48-AB6D-327BA370E36B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63893-77BC-A14D-81A9-BFDE20A5D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B0AB-3753-C74A-9B91-8FB0D88CD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3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FC7C-164D-714A-A657-415553BE8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69B87-4FA8-BD40-8FC9-A11FF6E4E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</a:p>
        </p:txBody>
      </p:sp>
    </p:spTree>
    <p:extLst>
      <p:ext uri="{BB962C8B-B14F-4D97-AF65-F5344CB8AC3E}">
        <p14:creationId xmlns:p14="http://schemas.microsoft.com/office/powerpoint/2010/main" val="279360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824C-AD0D-8E48-A836-64E20E3A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6D69B-2AA1-E94C-9D77-B6C1AAF34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Waiting for an I/O operation to complete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Read from a socket</a:t>
            </a:r>
          </a:p>
          <a:p>
            <a:pPr lvl="1"/>
            <a:endParaRPr lang="en-US" dirty="0"/>
          </a:p>
          <a:p>
            <a:r>
              <a:rPr lang="en-US" dirty="0"/>
              <a:t>Coordination with other threads</a:t>
            </a:r>
          </a:p>
          <a:p>
            <a:pPr lvl="1"/>
            <a:r>
              <a:rPr lang="en-US" dirty="0"/>
              <a:t>Control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51073138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45A1072-65D4-2947-AFF7-DC0F6AD16B40}"/>
              </a:ext>
            </a:extLst>
          </p:cNvPr>
          <p:cNvSpPr/>
          <p:nvPr/>
        </p:nvSpPr>
        <p:spPr>
          <a:xfrm>
            <a:off x="4858511" y="938814"/>
            <a:ext cx="5315713" cy="1511808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A94F7C-5479-8F44-BF87-BC54E9D318A3}"/>
              </a:ext>
            </a:extLst>
          </p:cNvPr>
          <p:cNvSpPr/>
          <p:nvPr/>
        </p:nvSpPr>
        <p:spPr>
          <a:xfrm>
            <a:off x="7598373" y="1139952"/>
            <a:ext cx="2252763" cy="10911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21007A-2E99-1943-B8FE-ED69500844DD}"/>
              </a:ext>
            </a:extLst>
          </p:cNvPr>
          <p:cNvSpPr/>
          <p:nvPr/>
        </p:nvSpPr>
        <p:spPr>
          <a:xfrm>
            <a:off x="6248400" y="1422408"/>
            <a:ext cx="1349973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sp>
        <p:nvSpPr>
          <p:cNvPr id="7" name="Curved Left Arrow 6">
            <a:extLst>
              <a:ext uri="{FF2B5EF4-FFF2-40B4-BE49-F238E27FC236}">
                <a16:creationId xmlns:a16="http://schemas.microsoft.com/office/drawing/2014/main" id="{F29C3727-A241-1B45-9D85-E15EBB4A3A6C}"/>
              </a:ext>
            </a:extLst>
          </p:cNvPr>
          <p:cNvSpPr/>
          <p:nvPr/>
        </p:nvSpPr>
        <p:spPr>
          <a:xfrm>
            <a:off x="9290304" y="1299037"/>
            <a:ext cx="280416" cy="48656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B7583E6A-F0A0-8846-BCFF-1268E605DD07}"/>
              </a:ext>
            </a:extLst>
          </p:cNvPr>
          <p:cNvSpPr/>
          <p:nvPr/>
        </p:nvSpPr>
        <p:spPr>
          <a:xfrm>
            <a:off x="9296400" y="1542318"/>
            <a:ext cx="280416" cy="43712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D94756-F167-8049-9CA1-54FC75A4E959}"/>
              </a:ext>
            </a:extLst>
          </p:cNvPr>
          <p:cNvSpPr/>
          <p:nvPr/>
        </p:nvSpPr>
        <p:spPr>
          <a:xfrm>
            <a:off x="7974583" y="1542318"/>
            <a:ext cx="19507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BB7711-A73F-7547-A787-BF913F7276D0}"/>
              </a:ext>
            </a:extLst>
          </p:cNvPr>
          <p:cNvSpPr/>
          <p:nvPr/>
        </p:nvSpPr>
        <p:spPr>
          <a:xfrm>
            <a:off x="8169655" y="1542318"/>
            <a:ext cx="19507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631EE5-6A60-AB4B-BF38-ADD977998073}"/>
              </a:ext>
            </a:extLst>
          </p:cNvPr>
          <p:cNvSpPr/>
          <p:nvPr/>
        </p:nvSpPr>
        <p:spPr>
          <a:xfrm>
            <a:off x="8364727" y="1542318"/>
            <a:ext cx="19507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336886-B584-364F-9BC3-6313BCC188B8}"/>
              </a:ext>
            </a:extLst>
          </p:cNvPr>
          <p:cNvSpPr/>
          <p:nvPr/>
        </p:nvSpPr>
        <p:spPr>
          <a:xfrm>
            <a:off x="8559799" y="1542318"/>
            <a:ext cx="19507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6F4FAA-2FE4-184B-B0F4-B14789ADE470}"/>
              </a:ext>
            </a:extLst>
          </p:cNvPr>
          <p:cNvSpPr/>
          <p:nvPr/>
        </p:nvSpPr>
        <p:spPr>
          <a:xfrm>
            <a:off x="5002132" y="1422408"/>
            <a:ext cx="941470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apezium 24">
            <a:extLst>
              <a:ext uri="{FF2B5EF4-FFF2-40B4-BE49-F238E27FC236}">
                <a16:creationId xmlns:a16="http://schemas.microsoft.com/office/drawing/2014/main" id="{78709362-3EDC-044B-88CA-8B2EBEA8BE9F}"/>
              </a:ext>
            </a:extLst>
          </p:cNvPr>
          <p:cNvSpPr/>
          <p:nvPr/>
        </p:nvSpPr>
        <p:spPr>
          <a:xfrm rot="16200000">
            <a:off x="1675020" y="2581127"/>
            <a:ext cx="2609088" cy="101803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13D080-57C5-A64B-9AC0-709E8997EC3A}"/>
              </a:ext>
            </a:extLst>
          </p:cNvPr>
          <p:cNvCxnSpPr>
            <a:stCxn id="25" idx="2"/>
            <a:endCxn id="14" idx="1"/>
          </p:cNvCxnSpPr>
          <p:nvPr/>
        </p:nvCxnSpPr>
        <p:spPr>
          <a:xfrm flipV="1">
            <a:off x="3488580" y="1694718"/>
            <a:ext cx="1369931" cy="139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C8CDCB3-E2B7-BC4F-8E17-2430EC2EF0D1}"/>
              </a:ext>
            </a:extLst>
          </p:cNvPr>
          <p:cNvSpPr/>
          <p:nvPr/>
        </p:nvSpPr>
        <p:spPr>
          <a:xfrm>
            <a:off x="4858511" y="3358926"/>
            <a:ext cx="5315713" cy="1511808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361C5F-F72D-8140-9723-6534030613F9}"/>
              </a:ext>
            </a:extLst>
          </p:cNvPr>
          <p:cNvSpPr/>
          <p:nvPr/>
        </p:nvSpPr>
        <p:spPr>
          <a:xfrm>
            <a:off x="7598373" y="3560064"/>
            <a:ext cx="2252763" cy="10911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CE97D3-DB2D-EC40-9B13-3C8AC0C536C0}"/>
              </a:ext>
            </a:extLst>
          </p:cNvPr>
          <p:cNvSpPr/>
          <p:nvPr/>
        </p:nvSpPr>
        <p:spPr>
          <a:xfrm>
            <a:off x="6248400" y="3842520"/>
            <a:ext cx="1349973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sp>
        <p:nvSpPr>
          <p:cNvPr id="31" name="Curved Left Arrow 30">
            <a:extLst>
              <a:ext uri="{FF2B5EF4-FFF2-40B4-BE49-F238E27FC236}">
                <a16:creationId xmlns:a16="http://schemas.microsoft.com/office/drawing/2014/main" id="{3CA1CE18-11B1-8445-9657-5BCF89D2CD84}"/>
              </a:ext>
            </a:extLst>
          </p:cNvPr>
          <p:cNvSpPr/>
          <p:nvPr/>
        </p:nvSpPr>
        <p:spPr>
          <a:xfrm>
            <a:off x="9290304" y="3719149"/>
            <a:ext cx="280416" cy="48656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Left Arrow 31">
            <a:extLst>
              <a:ext uri="{FF2B5EF4-FFF2-40B4-BE49-F238E27FC236}">
                <a16:creationId xmlns:a16="http://schemas.microsoft.com/office/drawing/2014/main" id="{C2CC3A59-30B2-C942-8656-C4452A4FA9F9}"/>
              </a:ext>
            </a:extLst>
          </p:cNvPr>
          <p:cNvSpPr/>
          <p:nvPr/>
        </p:nvSpPr>
        <p:spPr>
          <a:xfrm>
            <a:off x="9296400" y="3962430"/>
            <a:ext cx="280416" cy="43712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6838BC-F6A4-564C-BA83-79D844DBAD28}"/>
              </a:ext>
            </a:extLst>
          </p:cNvPr>
          <p:cNvSpPr/>
          <p:nvPr/>
        </p:nvSpPr>
        <p:spPr>
          <a:xfrm>
            <a:off x="7974583" y="3962430"/>
            <a:ext cx="19507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2C6A39-D57F-6C43-AB94-DD46D05845CB}"/>
              </a:ext>
            </a:extLst>
          </p:cNvPr>
          <p:cNvSpPr/>
          <p:nvPr/>
        </p:nvSpPr>
        <p:spPr>
          <a:xfrm>
            <a:off x="8169655" y="3962430"/>
            <a:ext cx="19507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5E29AE-7BB1-7D4E-9104-383E2B2B7D25}"/>
              </a:ext>
            </a:extLst>
          </p:cNvPr>
          <p:cNvSpPr/>
          <p:nvPr/>
        </p:nvSpPr>
        <p:spPr>
          <a:xfrm>
            <a:off x="8364727" y="3962430"/>
            <a:ext cx="19507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F99FEC-E991-8E4F-B11B-4F990EE1CAAC}"/>
              </a:ext>
            </a:extLst>
          </p:cNvPr>
          <p:cNvSpPr/>
          <p:nvPr/>
        </p:nvSpPr>
        <p:spPr>
          <a:xfrm>
            <a:off x="8559799" y="3962430"/>
            <a:ext cx="19507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EE6801A-070C-E44B-820B-1A51F8FB345B}"/>
              </a:ext>
            </a:extLst>
          </p:cNvPr>
          <p:cNvSpPr/>
          <p:nvPr/>
        </p:nvSpPr>
        <p:spPr>
          <a:xfrm>
            <a:off x="5002132" y="3842520"/>
            <a:ext cx="941470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63F82B-D726-A04C-B8A2-A519F65397A0}"/>
              </a:ext>
            </a:extLst>
          </p:cNvPr>
          <p:cNvCxnSpPr>
            <a:cxnSpLocks/>
            <a:stCxn id="25" idx="2"/>
            <a:endCxn id="28" idx="1"/>
          </p:cNvCxnSpPr>
          <p:nvPr/>
        </p:nvCxnSpPr>
        <p:spPr>
          <a:xfrm>
            <a:off x="3488580" y="3090143"/>
            <a:ext cx="1369931" cy="102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059BFA-52A1-6947-981B-4E9C0DAC30B6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472867" y="701040"/>
            <a:ext cx="0" cy="72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9B2FE2C-7AEB-F64A-BD68-0D172C878C7D}"/>
              </a:ext>
            </a:extLst>
          </p:cNvPr>
          <p:cNvSpPr/>
          <p:nvPr/>
        </p:nvSpPr>
        <p:spPr>
          <a:xfrm>
            <a:off x="9260332" y="1380744"/>
            <a:ext cx="19507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7EA3F8-47AB-3446-BE5B-22856DE76D8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793580" y="1720858"/>
            <a:ext cx="454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44272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231A6F-23BB-3746-B801-E9FB9BA51088}"/>
              </a:ext>
            </a:extLst>
          </p:cNvPr>
          <p:cNvSpPr/>
          <p:nvPr/>
        </p:nvSpPr>
        <p:spPr>
          <a:xfrm>
            <a:off x="6437377" y="1578864"/>
            <a:ext cx="2252763" cy="10911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02BE2D-C3E4-F345-8F70-4775B102F9A5}"/>
              </a:ext>
            </a:extLst>
          </p:cNvPr>
          <p:cNvSpPr/>
          <p:nvPr/>
        </p:nvSpPr>
        <p:spPr>
          <a:xfrm>
            <a:off x="5309617" y="1818648"/>
            <a:ext cx="1127760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Logger</a:t>
            </a:r>
          </a:p>
        </p:txBody>
      </p:sp>
      <p:sp>
        <p:nvSpPr>
          <p:cNvPr id="7" name="Curved Left Arrow 6">
            <a:extLst>
              <a:ext uri="{FF2B5EF4-FFF2-40B4-BE49-F238E27FC236}">
                <a16:creationId xmlns:a16="http://schemas.microsoft.com/office/drawing/2014/main" id="{18DFA1F9-9A5A-FC46-9129-962634E4F27A}"/>
              </a:ext>
            </a:extLst>
          </p:cNvPr>
          <p:cNvSpPr/>
          <p:nvPr/>
        </p:nvSpPr>
        <p:spPr>
          <a:xfrm>
            <a:off x="7991494" y="1885883"/>
            <a:ext cx="448348" cy="55689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135687-3250-5749-9F57-BA83334D103B}"/>
              </a:ext>
            </a:extLst>
          </p:cNvPr>
          <p:cNvSpPr/>
          <p:nvPr/>
        </p:nvSpPr>
        <p:spPr>
          <a:xfrm>
            <a:off x="6813587" y="1981230"/>
            <a:ext cx="19507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</a:t>
            </a:r>
            <a:endParaRPr lang="en-US" dirty="0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DD79BDFC-1A16-8F46-AB8C-0CEF9AED7BBA}"/>
              </a:ext>
            </a:extLst>
          </p:cNvPr>
          <p:cNvSpPr/>
          <p:nvPr/>
        </p:nvSpPr>
        <p:spPr>
          <a:xfrm>
            <a:off x="9399017" y="1372453"/>
            <a:ext cx="438912" cy="64564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274077-7D20-0C4F-A84F-B1DE69F5613C}"/>
              </a:ext>
            </a:extLst>
          </p:cNvPr>
          <p:cNvSpPr/>
          <p:nvPr/>
        </p:nvSpPr>
        <p:spPr>
          <a:xfrm>
            <a:off x="9374633" y="2462784"/>
            <a:ext cx="531367" cy="835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ADD905-A15C-8C47-BA31-334C12281D80}"/>
              </a:ext>
            </a:extLst>
          </p:cNvPr>
          <p:cNvCxnSpPr>
            <a:cxnSpLocks/>
            <a:stCxn id="7" idx="4"/>
            <a:endCxn id="13" idx="2"/>
          </p:cNvCxnSpPr>
          <p:nvPr/>
        </p:nvCxnSpPr>
        <p:spPr>
          <a:xfrm flipV="1">
            <a:off x="8439842" y="1695277"/>
            <a:ext cx="959175" cy="44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BD6B8B-D80A-564F-AA28-417CFFE5D0C0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8439842" y="2164328"/>
            <a:ext cx="934791" cy="716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rved Left Arrow 19">
            <a:extLst>
              <a:ext uri="{FF2B5EF4-FFF2-40B4-BE49-F238E27FC236}">
                <a16:creationId xmlns:a16="http://schemas.microsoft.com/office/drawing/2014/main" id="{DDAB5118-B37D-6D4D-AF72-AFBFFF3DBDA0}"/>
              </a:ext>
            </a:extLst>
          </p:cNvPr>
          <p:cNvSpPr/>
          <p:nvPr/>
        </p:nvSpPr>
        <p:spPr>
          <a:xfrm>
            <a:off x="4700016" y="1695277"/>
            <a:ext cx="725424" cy="101744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6AF669-0F3E-204C-92A9-CCFA419A7C22}"/>
              </a:ext>
            </a:extLst>
          </p:cNvPr>
          <p:cNvSpPr txBox="1"/>
          <p:nvPr/>
        </p:nvSpPr>
        <p:spPr>
          <a:xfrm>
            <a:off x="3465867" y="1979663"/>
            <a:ext cx="146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logger.info</a:t>
            </a:r>
            <a:r>
              <a:rPr lang="en-US" dirty="0"/>
              <a:t>(…)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1CE797-F07F-674D-A46B-71BABE1DD78C}"/>
              </a:ext>
            </a:extLst>
          </p:cNvPr>
          <p:cNvSpPr/>
          <p:nvPr/>
        </p:nvSpPr>
        <p:spPr>
          <a:xfrm>
            <a:off x="7008659" y="1981230"/>
            <a:ext cx="19507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109692-493A-8F42-BFCA-722E03F99240}"/>
              </a:ext>
            </a:extLst>
          </p:cNvPr>
          <p:cNvSpPr/>
          <p:nvPr/>
        </p:nvSpPr>
        <p:spPr>
          <a:xfrm>
            <a:off x="7213166" y="1981230"/>
            <a:ext cx="19507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</a:t>
            </a:r>
            <a:endParaRPr lang="en-US" dirty="0"/>
          </a:p>
        </p:txBody>
      </p:sp>
      <p:sp>
        <p:nvSpPr>
          <p:cNvPr id="30" name="Curved Left Arrow 29">
            <a:extLst>
              <a:ext uri="{FF2B5EF4-FFF2-40B4-BE49-F238E27FC236}">
                <a16:creationId xmlns:a16="http://schemas.microsoft.com/office/drawing/2014/main" id="{4C0BCDD9-2A51-BB46-92A0-A8867DFFA269}"/>
              </a:ext>
            </a:extLst>
          </p:cNvPr>
          <p:cNvSpPr/>
          <p:nvPr/>
        </p:nvSpPr>
        <p:spPr>
          <a:xfrm>
            <a:off x="8080177" y="3297936"/>
            <a:ext cx="448348" cy="55689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92399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A011DC-15F8-1642-94C4-D884A71005F0}"/>
              </a:ext>
            </a:extLst>
          </p:cNvPr>
          <p:cNvSpPr/>
          <p:nvPr/>
        </p:nvSpPr>
        <p:spPr>
          <a:xfrm>
            <a:off x="3167743" y="827314"/>
            <a:ext cx="1317171" cy="4136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E0C87-9925-9D46-B44B-29E1B4F52D73}"/>
              </a:ext>
            </a:extLst>
          </p:cNvPr>
          <p:cNvSpPr/>
          <p:nvPr/>
        </p:nvSpPr>
        <p:spPr>
          <a:xfrm>
            <a:off x="3167743" y="1240971"/>
            <a:ext cx="1317171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connect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9E0D47-ED84-1D43-9645-98B6FB06E1B0}"/>
              </a:ext>
            </a:extLst>
          </p:cNvPr>
          <p:cNvSpPr/>
          <p:nvPr/>
        </p:nvSpPr>
        <p:spPr>
          <a:xfrm>
            <a:off x="3380014" y="1790699"/>
            <a:ext cx="446314" cy="272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37C6C8-3D5C-F04B-A790-47952EEDA0F6}"/>
              </a:ext>
            </a:extLst>
          </p:cNvPr>
          <p:cNvSpPr/>
          <p:nvPr/>
        </p:nvSpPr>
        <p:spPr>
          <a:xfrm>
            <a:off x="3826328" y="1790699"/>
            <a:ext cx="446314" cy="2721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4BCC84-C046-714C-B7CC-958C3902C8D4}"/>
              </a:ext>
            </a:extLst>
          </p:cNvPr>
          <p:cNvSpPr/>
          <p:nvPr/>
        </p:nvSpPr>
        <p:spPr>
          <a:xfrm>
            <a:off x="3167743" y="2383970"/>
            <a:ext cx="1317171" cy="4136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4F5A8D-7BEE-5F46-9FE2-FBA6E17AA3CC}"/>
              </a:ext>
            </a:extLst>
          </p:cNvPr>
          <p:cNvSpPr/>
          <p:nvPr/>
        </p:nvSpPr>
        <p:spPr>
          <a:xfrm>
            <a:off x="3167743" y="2797627"/>
            <a:ext cx="1317171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connect</a:t>
            </a:r>
          </a:p>
        </p:txBody>
      </p:sp>
    </p:spTree>
    <p:extLst>
      <p:ext uri="{BB962C8B-B14F-4D97-AF65-F5344CB8AC3E}">
        <p14:creationId xmlns:p14="http://schemas.microsoft.com/office/powerpoint/2010/main" val="4996583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C9DEF7-3053-A441-BE7F-FA5911305672}"/>
              </a:ext>
            </a:extLst>
          </p:cNvPr>
          <p:cNvSpPr/>
          <p:nvPr/>
        </p:nvSpPr>
        <p:spPr>
          <a:xfrm>
            <a:off x="3211068" y="1039367"/>
            <a:ext cx="915924" cy="41140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62FCC4-ED80-B140-85B1-BEEFF53C467D}"/>
              </a:ext>
            </a:extLst>
          </p:cNvPr>
          <p:cNvSpPr/>
          <p:nvPr/>
        </p:nvSpPr>
        <p:spPr>
          <a:xfrm>
            <a:off x="3272028" y="1307592"/>
            <a:ext cx="781812" cy="1287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066438-7322-8547-92E7-08E9BEE61BE2}"/>
              </a:ext>
            </a:extLst>
          </p:cNvPr>
          <p:cNvSpPr/>
          <p:nvPr/>
        </p:nvSpPr>
        <p:spPr>
          <a:xfrm>
            <a:off x="3272028" y="1479042"/>
            <a:ext cx="781812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5A196A-1144-4347-B675-ACB185C707C7}"/>
              </a:ext>
            </a:extLst>
          </p:cNvPr>
          <p:cNvSpPr/>
          <p:nvPr/>
        </p:nvSpPr>
        <p:spPr>
          <a:xfrm>
            <a:off x="3272028" y="1704594"/>
            <a:ext cx="781812" cy="2689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1C0E91-EF0C-D541-8091-2B33E48A8DFB}"/>
              </a:ext>
            </a:extLst>
          </p:cNvPr>
          <p:cNvSpPr/>
          <p:nvPr/>
        </p:nvSpPr>
        <p:spPr>
          <a:xfrm>
            <a:off x="3272028" y="2029967"/>
            <a:ext cx="781812" cy="5314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12E779-5814-5840-9732-B38D5650CBDA}"/>
              </a:ext>
            </a:extLst>
          </p:cNvPr>
          <p:cNvSpPr/>
          <p:nvPr/>
        </p:nvSpPr>
        <p:spPr>
          <a:xfrm>
            <a:off x="3272028" y="3944969"/>
            <a:ext cx="781812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432CEB-780D-244E-A032-57328FD5078F}"/>
              </a:ext>
            </a:extLst>
          </p:cNvPr>
          <p:cNvSpPr/>
          <p:nvPr/>
        </p:nvSpPr>
        <p:spPr>
          <a:xfrm>
            <a:off x="3272028" y="4242911"/>
            <a:ext cx="781812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959E97-BC6E-2E4E-BC04-6319446F19F8}"/>
              </a:ext>
            </a:extLst>
          </p:cNvPr>
          <p:cNvCxnSpPr/>
          <p:nvPr/>
        </p:nvCxnSpPr>
        <p:spPr>
          <a:xfrm>
            <a:off x="1987296" y="1307592"/>
            <a:ext cx="1223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51061F-F8AB-F449-90D7-3089AFE4B8FE}"/>
              </a:ext>
            </a:extLst>
          </p:cNvPr>
          <p:cNvSpPr txBox="1"/>
          <p:nvPr/>
        </p:nvSpPr>
        <p:spPr>
          <a:xfrm>
            <a:off x="4986528" y="944880"/>
            <a:ext cx="2516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process request first line and headers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7E76C9-0932-944E-80D6-6EC7A7C39356}"/>
              </a:ext>
            </a:extLst>
          </p:cNvPr>
          <p:cNvCxnSpPr>
            <a:stCxn id="14" idx="1"/>
            <a:endCxn id="6" idx="3"/>
          </p:cNvCxnSpPr>
          <p:nvPr/>
        </p:nvCxnSpPr>
        <p:spPr>
          <a:xfrm flipH="1">
            <a:off x="4053840" y="1083380"/>
            <a:ext cx="932688" cy="28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CB71684-CABC-D546-B13B-A8D43D662167}"/>
              </a:ext>
            </a:extLst>
          </p:cNvPr>
          <p:cNvSpPr txBox="1"/>
          <p:nvPr/>
        </p:nvSpPr>
        <p:spPr>
          <a:xfrm>
            <a:off x="4986528" y="1285678"/>
            <a:ext cx="1628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wait for the body bytes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A9CBB5-1266-8D4B-A042-A4624920D483}"/>
              </a:ext>
            </a:extLst>
          </p:cNvPr>
          <p:cNvCxnSpPr>
            <a:cxnSpLocks/>
            <a:stCxn id="17" idx="1"/>
            <a:endCxn id="7" idx="3"/>
          </p:cNvCxnSpPr>
          <p:nvPr/>
        </p:nvCxnSpPr>
        <p:spPr>
          <a:xfrm flipH="1">
            <a:off x="4053840" y="1424178"/>
            <a:ext cx="932688" cy="14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6C9717-E6FD-AE40-867E-925BB4853F3D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4053840" y="1718310"/>
            <a:ext cx="932688" cy="12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3441BAD-ACC5-6147-AEDB-5B62299C9780}"/>
              </a:ext>
            </a:extLst>
          </p:cNvPr>
          <p:cNvSpPr txBox="1"/>
          <p:nvPr/>
        </p:nvSpPr>
        <p:spPr>
          <a:xfrm>
            <a:off x="4986527" y="1566094"/>
            <a:ext cx="635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3F6B1C-12F8-3D47-8866-FBE529D0CFD2}"/>
              </a:ext>
            </a:extLst>
          </p:cNvPr>
          <p:cNvSpPr txBox="1"/>
          <p:nvPr/>
        </p:nvSpPr>
        <p:spPr>
          <a:xfrm>
            <a:off x="4986527" y="1865745"/>
            <a:ext cx="1097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getConnection</a:t>
            </a:r>
            <a:endParaRPr lang="en-US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995D1C-1237-0747-8AF6-68910118AA63}"/>
              </a:ext>
            </a:extLst>
          </p:cNvPr>
          <p:cNvCxnSpPr>
            <a:cxnSpLocks/>
            <a:stCxn id="25" idx="1"/>
            <a:endCxn id="9" idx="3"/>
          </p:cNvCxnSpPr>
          <p:nvPr/>
        </p:nvCxnSpPr>
        <p:spPr>
          <a:xfrm flipH="1">
            <a:off x="4053840" y="2004245"/>
            <a:ext cx="932687" cy="29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24CCB92-6169-F742-94BD-21BC09D37904}"/>
              </a:ext>
            </a:extLst>
          </p:cNvPr>
          <p:cNvSpPr/>
          <p:nvPr/>
        </p:nvSpPr>
        <p:spPr>
          <a:xfrm>
            <a:off x="3272028" y="2652815"/>
            <a:ext cx="781812" cy="1087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8B3DAC-4143-5B46-B978-E78BA4BA65BD}"/>
              </a:ext>
            </a:extLst>
          </p:cNvPr>
          <p:cNvSpPr/>
          <p:nvPr/>
        </p:nvSpPr>
        <p:spPr>
          <a:xfrm>
            <a:off x="3272028" y="2823503"/>
            <a:ext cx="781812" cy="10064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B68E37-3536-D64F-8B08-5A0E4D233C17}"/>
              </a:ext>
            </a:extLst>
          </p:cNvPr>
          <p:cNvSpPr txBox="1"/>
          <p:nvPr/>
        </p:nvSpPr>
        <p:spPr>
          <a:xfrm>
            <a:off x="4986527" y="2446181"/>
            <a:ext cx="1188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query execution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CE17B01-153A-D340-9235-70B750549886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4053840" y="2584681"/>
            <a:ext cx="932687" cy="74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FB92303-8B2C-884D-B78D-C6ED27D5E9A8}"/>
              </a:ext>
            </a:extLst>
          </p:cNvPr>
          <p:cNvSpPr txBox="1"/>
          <p:nvPr/>
        </p:nvSpPr>
        <p:spPr>
          <a:xfrm>
            <a:off x="4986527" y="2149209"/>
            <a:ext cx="1312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query preparation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1F2E1A-1691-7844-A321-BD4EAF13EA33}"/>
              </a:ext>
            </a:extLst>
          </p:cNvPr>
          <p:cNvCxnSpPr>
            <a:cxnSpLocks/>
            <a:stCxn id="35" idx="1"/>
            <a:endCxn id="29" idx="3"/>
          </p:cNvCxnSpPr>
          <p:nvPr/>
        </p:nvCxnSpPr>
        <p:spPr>
          <a:xfrm flipH="1">
            <a:off x="4053840" y="2287709"/>
            <a:ext cx="932687" cy="41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176A5E1-FAD5-4E47-B876-F37A4828555A}"/>
              </a:ext>
            </a:extLst>
          </p:cNvPr>
          <p:cNvSpPr txBox="1"/>
          <p:nvPr/>
        </p:nvSpPr>
        <p:spPr>
          <a:xfrm>
            <a:off x="4986527" y="2797538"/>
            <a:ext cx="1262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HTML generation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F4A6DC5-8700-9D44-B7D1-77DC20859A39}"/>
              </a:ext>
            </a:extLst>
          </p:cNvPr>
          <p:cNvCxnSpPr>
            <a:cxnSpLocks/>
            <a:stCxn id="39" idx="1"/>
            <a:endCxn id="10" idx="3"/>
          </p:cNvCxnSpPr>
          <p:nvPr/>
        </p:nvCxnSpPr>
        <p:spPr>
          <a:xfrm flipH="1">
            <a:off x="4053840" y="2936038"/>
            <a:ext cx="932687" cy="110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370CC8-C493-7A4F-9B90-99F72DF4CD03}"/>
              </a:ext>
            </a:extLst>
          </p:cNvPr>
          <p:cNvSpPr txBox="1"/>
          <p:nvPr/>
        </p:nvSpPr>
        <p:spPr>
          <a:xfrm>
            <a:off x="4990973" y="3188259"/>
            <a:ext cx="1113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write response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EC31843-4A80-2842-90B6-D4CBC5D45C6E}"/>
              </a:ext>
            </a:extLst>
          </p:cNvPr>
          <p:cNvCxnSpPr>
            <a:cxnSpLocks/>
            <a:stCxn id="43" idx="1"/>
            <a:endCxn id="11" idx="3"/>
          </p:cNvCxnSpPr>
          <p:nvPr/>
        </p:nvCxnSpPr>
        <p:spPr>
          <a:xfrm flipH="1">
            <a:off x="4053840" y="3326759"/>
            <a:ext cx="937133" cy="100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12998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176F97-8BD2-6E41-B0ED-01028A3C1C8A}"/>
              </a:ext>
            </a:extLst>
          </p:cNvPr>
          <p:cNvSpPr/>
          <p:nvPr/>
        </p:nvSpPr>
        <p:spPr>
          <a:xfrm>
            <a:off x="3267456" y="2212848"/>
            <a:ext cx="3974592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rved Left Arrow 4">
            <a:extLst>
              <a:ext uri="{FF2B5EF4-FFF2-40B4-BE49-F238E27FC236}">
                <a16:creationId xmlns:a16="http://schemas.microsoft.com/office/drawing/2014/main" id="{3E7163D3-F756-9643-808C-2055D4B666ED}"/>
              </a:ext>
            </a:extLst>
          </p:cNvPr>
          <p:cNvSpPr/>
          <p:nvPr/>
        </p:nvSpPr>
        <p:spPr>
          <a:xfrm>
            <a:off x="4206240" y="2444496"/>
            <a:ext cx="2042160" cy="11765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2B30EA-0215-D54C-BC6F-3D8590B3E5C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981200" y="3051048"/>
            <a:ext cx="1286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91D007-4797-5040-A84A-1FB7A869CB34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6248400" y="2959227"/>
            <a:ext cx="1816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>
            <a:extLst>
              <a:ext uri="{FF2B5EF4-FFF2-40B4-BE49-F238E27FC236}">
                <a16:creationId xmlns:a16="http://schemas.microsoft.com/office/drawing/2014/main" id="{DA264804-BEDD-CF45-B2D9-50723D49D38E}"/>
              </a:ext>
            </a:extLst>
          </p:cNvPr>
          <p:cNvSpPr/>
          <p:nvPr/>
        </p:nvSpPr>
        <p:spPr>
          <a:xfrm>
            <a:off x="8065008" y="2441067"/>
            <a:ext cx="664464" cy="10363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1C3F33-45ED-E748-AE08-5C35A71E633B}"/>
              </a:ext>
            </a:extLst>
          </p:cNvPr>
          <p:cNvSpPr txBox="1"/>
          <p:nvPr/>
        </p:nvSpPr>
        <p:spPr>
          <a:xfrm>
            <a:off x="1859633" y="2681716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RPS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0473D-703D-C442-B8F8-62EA8A12FA69}"/>
              </a:ext>
            </a:extLst>
          </p:cNvPr>
          <p:cNvSpPr txBox="1"/>
          <p:nvPr/>
        </p:nvSpPr>
        <p:spPr>
          <a:xfrm>
            <a:off x="7321649" y="351991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C8DA9A-1273-CD4C-A1C8-EEC8D1A1D21A}"/>
              </a:ext>
            </a:extLst>
          </p:cNvPr>
          <p:cNvSpPr/>
          <p:nvPr/>
        </p:nvSpPr>
        <p:spPr>
          <a:xfrm>
            <a:off x="5885688" y="2614803"/>
            <a:ext cx="573024" cy="68884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86983D-7AA1-7B40-9103-7812D96B5ED6}"/>
              </a:ext>
            </a:extLst>
          </p:cNvPr>
          <p:cNvSpPr txBox="1"/>
          <p:nvPr/>
        </p:nvSpPr>
        <p:spPr>
          <a:xfrm>
            <a:off x="5885688" y="4367403"/>
            <a:ext cx="130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600 threads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2E47E0-B5FB-8148-B145-962ACC3255B6}"/>
              </a:ext>
            </a:extLst>
          </p:cNvPr>
          <p:cNvSpPr/>
          <p:nvPr/>
        </p:nvSpPr>
        <p:spPr>
          <a:xfrm>
            <a:off x="3438144" y="3115056"/>
            <a:ext cx="573024" cy="589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6257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176F97-8BD2-6E41-B0ED-01028A3C1C8A}"/>
              </a:ext>
            </a:extLst>
          </p:cNvPr>
          <p:cNvSpPr/>
          <p:nvPr/>
        </p:nvSpPr>
        <p:spPr>
          <a:xfrm>
            <a:off x="3267456" y="2212848"/>
            <a:ext cx="3974592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2B30EA-0215-D54C-BC6F-3D8590B3E5C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456688" y="3051048"/>
            <a:ext cx="810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1C3F33-45ED-E748-AE08-5C35A71E633B}"/>
              </a:ext>
            </a:extLst>
          </p:cNvPr>
          <p:cNvSpPr txBox="1"/>
          <p:nvPr/>
        </p:nvSpPr>
        <p:spPr>
          <a:xfrm>
            <a:off x="2524097" y="268171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86983D-7AA1-7B40-9103-7812D96B5ED6}"/>
              </a:ext>
            </a:extLst>
          </p:cNvPr>
          <p:cNvSpPr txBox="1"/>
          <p:nvPr/>
        </p:nvSpPr>
        <p:spPr>
          <a:xfrm>
            <a:off x="4391559" y="3971163"/>
            <a:ext cx="19275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API Gateway</a:t>
            </a:r>
          </a:p>
          <a:p>
            <a:pPr algn="ctr"/>
            <a:r>
              <a:rPr lang="en-US" dirty="0"/>
              <a:t>Caching</a:t>
            </a:r>
          </a:p>
          <a:p>
            <a:pPr algn="ctr"/>
            <a:r>
              <a:rPr lang="en-US" dirty="0"/>
              <a:t>Access Control</a:t>
            </a:r>
          </a:p>
          <a:p>
            <a:pPr algn="ctr"/>
            <a:r>
              <a:rPr lang="en-US" dirty="0"/>
              <a:t>Format conversion</a:t>
            </a:r>
          </a:p>
          <a:p>
            <a:pPr algn="ctr"/>
            <a:r>
              <a:rPr lang="en-US" dirty="0"/>
              <a:t>Logging/Auditing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C0AB99-441C-964F-B2E4-915F840AA857}"/>
              </a:ext>
            </a:extLst>
          </p:cNvPr>
          <p:cNvSpPr/>
          <p:nvPr/>
        </p:nvSpPr>
        <p:spPr>
          <a:xfrm>
            <a:off x="8894064" y="1200912"/>
            <a:ext cx="1255776" cy="896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687175-3597-6946-96D3-56A45757450D}"/>
              </a:ext>
            </a:extLst>
          </p:cNvPr>
          <p:cNvSpPr/>
          <p:nvPr/>
        </p:nvSpPr>
        <p:spPr>
          <a:xfrm>
            <a:off x="8894064" y="2602992"/>
            <a:ext cx="1255776" cy="896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4A3094-8D32-AD43-A4D5-8D3263589592}"/>
              </a:ext>
            </a:extLst>
          </p:cNvPr>
          <p:cNvSpPr/>
          <p:nvPr/>
        </p:nvSpPr>
        <p:spPr>
          <a:xfrm>
            <a:off x="8894064" y="3898535"/>
            <a:ext cx="1255776" cy="896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2AA4E7-E0C6-9748-9E9E-F92095A96C52}"/>
              </a:ext>
            </a:extLst>
          </p:cNvPr>
          <p:cNvCxnSpPr>
            <a:stCxn id="4" idx="3"/>
            <a:endCxn id="3" idx="1"/>
          </p:cNvCxnSpPr>
          <p:nvPr/>
        </p:nvCxnSpPr>
        <p:spPr>
          <a:xfrm flipV="1">
            <a:off x="7242048" y="1648968"/>
            <a:ext cx="1652016" cy="140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A830A2-A32B-9D4A-B158-7E3BAB6D77DE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7242048" y="3051048"/>
            <a:ext cx="165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742477-270F-7C45-820E-C537A0CD2340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7242048" y="3051048"/>
            <a:ext cx="1652016" cy="129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7023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1CE24B-FB44-A240-BFFC-3FC5AB58ECEB}"/>
              </a:ext>
            </a:extLst>
          </p:cNvPr>
          <p:cNvSpPr/>
          <p:nvPr/>
        </p:nvSpPr>
        <p:spPr>
          <a:xfrm>
            <a:off x="2329543" y="296329"/>
            <a:ext cx="6096000" cy="66941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/>
              <a:t>try (</a:t>
            </a:r>
            <a:br>
              <a:rPr lang="en-GB" sz="1100" dirty="0"/>
            </a:br>
            <a:r>
              <a:rPr lang="en-GB" sz="1100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GB" sz="1100" dirty="0" err="1">
                <a:solidFill>
                  <a:schemeClr val="accent1">
                    <a:lumMod val="75000"/>
                  </a:schemeClr>
                </a:solidFill>
              </a:rPr>
              <a:t>AsynchronousSocketChannel</a:t>
            </a:r>
            <a:r>
              <a:rPr lang="en-GB" sz="1100" dirty="0">
                <a:solidFill>
                  <a:schemeClr val="accent1">
                    <a:lumMod val="75000"/>
                  </a:schemeClr>
                </a:solidFill>
              </a:rPr>
              <a:t> socket = </a:t>
            </a:r>
            <a:r>
              <a:rPr lang="en-GB" sz="1100" dirty="0" err="1">
                <a:solidFill>
                  <a:schemeClr val="accent1">
                    <a:lumMod val="75000"/>
                  </a:schemeClr>
                </a:solidFill>
              </a:rPr>
              <a:t>AsynchronousSocketChannel.</a:t>
            </a:r>
            <a:r>
              <a:rPr lang="en-GB" sz="1100" i="1" dirty="0" err="1">
                <a:solidFill>
                  <a:schemeClr val="accent1">
                    <a:lumMod val="75000"/>
                  </a:schemeClr>
                </a:solidFill>
              </a:rPr>
              <a:t>open</a:t>
            </a:r>
            <a:r>
              <a:rPr lang="en-GB" sz="1100" dirty="0">
                <a:solidFill>
                  <a:schemeClr val="accent1">
                    <a:lumMod val="75000"/>
                  </a:schemeClr>
                </a:solidFill>
              </a:rPr>
              <a:t>();</a:t>
            </a:r>
            <a:br>
              <a:rPr lang="en-GB" sz="11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1100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GB" sz="1100" dirty="0" err="1">
                <a:solidFill>
                  <a:schemeClr val="accent1">
                    <a:lumMod val="75000"/>
                  </a:schemeClr>
                </a:solidFill>
              </a:rPr>
              <a:t>AsynchronousFileChannel</a:t>
            </a:r>
            <a:r>
              <a:rPr lang="en-GB" sz="1100" dirty="0">
                <a:solidFill>
                  <a:schemeClr val="accent1">
                    <a:lumMod val="75000"/>
                  </a:schemeClr>
                </a:solidFill>
              </a:rPr>
              <a:t> file = </a:t>
            </a:r>
            <a:r>
              <a:rPr lang="en-GB" sz="1100" dirty="0" err="1">
                <a:solidFill>
                  <a:schemeClr val="accent1">
                    <a:lumMod val="75000"/>
                  </a:schemeClr>
                </a:solidFill>
              </a:rPr>
              <a:t>AsynchronousFileChannel.</a:t>
            </a:r>
            <a:r>
              <a:rPr lang="en-GB" sz="1100" i="1" dirty="0" err="1">
                <a:solidFill>
                  <a:schemeClr val="accent1">
                    <a:lumMod val="75000"/>
                  </a:schemeClr>
                </a:solidFill>
              </a:rPr>
              <a:t>open</a:t>
            </a:r>
            <a:r>
              <a:rPr lang="en-GB" sz="11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1100" dirty="0" err="1">
                <a:solidFill>
                  <a:schemeClr val="accent1">
                    <a:lumMod val="75000"/>
                  </a:schemeClr>
                </a:solidFill>
              </a:rPr>
              <a:t>Paths.</a:t>
            </a:r>
            <a:r>
              <a:rPr lang="en-GB" sz="1100" i="1" dirty="0" err="1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n-GB" sz="11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1100" dirty="0" err="1">
                <a:solidFill>
                  <a:schemeClr val="accent1">
                    <a:lumMod val="75000"/>
                  </a:schemeClr>
                </a:solidFill>
              </a:rPr>
              <a:t>fileName</a:t>
            </a:r>
            <a:r>
              <a:rPr lang="en-GB" sz="1100" dirty="0">
                <a:solidFill>
                  <a:schemeClr val="accent1">
                    <a:lumMod val="75000"/>
                  </a:schemeClr>
                </a:solidFill>
              </a:rPr>
              <a:t>),</a:t>
            </a:r>
            <a:br>
              <a:rPr lang="en-GB" sz="11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1100" dirty="0">
                <a:solidFill>
                  <a:schemeClr val="accent1">
                    <a:lumMod val="75000"/>
                  </a:schemeClr>
                </a:solidFill>
              </a:rPr>
              <a:t>                </a:t>
            </a:r>
            <a:r>
              <a:rPr lang="en-GB" sz="1100" i="1" dirty="0">
                <a:solidFill>
                  <a:schemeClr val="accent1">
                    <a:lumMod val="75000"/>
                  </a:schemeClr>
                </a:solidFill>
              </a:rPr>
              <a:t>WRITE</a:t>
            </a:r>
            <a:r>
              <a:rPr lang="en-GB" sz="11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sz="1100" i="1" dirty="0">
                <a:solidFill>
                  <a:schemeClr val="accent1">
                    <a:lumMod val="75000"/>
                  </a:schemeClr>
                </a:solidFill>
              </a:rPr>
              <a:t>CREATE</a:t>
            </a:r>
            <a:r>
              <a:rPr lang="en-GB" sz="1100" dirty="0">
                <a:solidFill>
                  <a:schemeClr val="accent1">
                    <a:lumMod val="75000"/>
                  </a:schemeClr>
                </a:solidFill>
              </a:rPr>
              <a:t>)) {</a:t>
            </a:r>
          </a:p>
          <a:p>
            <a:br>
              <a:rPr lang="en-GB" sz="11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1100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GB" sz="1100" dirty="0" err="1">
                <a:solidFill>
                  <a:schemeClr val="accent1">
                    <a:lumMod val="75000"/>
                  </a:schemeClr>
                </a:solidFill>
              </a:rPr>
              <a:t>socket.setOption</a:t>
            </a:r>
            <a:r>
              <a:rPr lang="en-GB" sz="11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1100" dirty="0" err="1">
                <a:solidFill>
                  <a:schemeClr val="accent1">
                    <a:lumMod val="75000"/>
                  </a:schemeClr>
                </a:solidFill>
              </a:rPr>
              <a:t>StandardSocketOptions.</a:t>
            </a:r>
            <a:r>
              <a:rPr lang="en-GB" sz="1100" i="1" dirty="0" err="1">
                <a:solidFill>
                  <a:schemeClr val="accent1">
                    <a:lumMod val="75000"/>
                  </a:schemeClr>
                </a:solidFill>
              </a:rPr>
              <a:t>SO_SNDBUF</a:t>
            </a:r>
            <a:r>
              <a:rPr lang="en-GB" sz="1100" dirty="0">
                <a:solidFill>
                  <a:schemeClr val="accent1">
                    <a:lumMod val="75000"/>
                  </a:schemeClr>
                </a:solidFill>
              </a:rPr>
              <a:t>, 16);</a:t>
            </a:r>
            <a:br>
              <a:rPr lang="en-GB" sz="1100" dirty="0"/>
            </a:br>
            <a:r>
              <a:rPr lang="en-GB" sz="1100" dirty="0">
                <a:highlight>
                  <a:srgbClr val="FFFF00"/>
                </a:highlight>
              </a:rPr>
              <a:t>    Future&lt;Void&gt; </a:t>
            </a:r>
            <a:r>
              <a:rPr lang="en-GB" sz="1100" dirty="0" err="1">
                <a:highlight>
                  <a:srgbClr val="FFFF00"/>
                </a:highlight>
              </a:rPr>
              <a:t>connectFuture</a:t>
            </a:r>
            <a:r>
              <a:rPr lang="en-GB" sz="1100" dirty="0">
                <a:highlight>
                  <a:srgbClr val="FFFF00"/>
                </a:highlight>
              </a:rPr>
              <a:t> = </a:t>
            </a:r>
            <a:r>
              <a:rPr lang="en-GB" sz="1100" dirty="0" err="1">
                <a:highlight>
                  <a:srgbClr val="FFFF00"/>
                </a:highlight>
              </a:rPr>
              <a:t>socket.connect</a:t>
            </a:r>
            <a:r>
              <a:rPr lang="en-GB" sz="1100" dirty="0">
                <a:highlight>
                  <a:srgbClr val="FFFF00"/>
                </a:highlight>
              </a:rPr>
              <a:t>(new </a:t>
            </a:r>
            <a:r>
              <a:rPr lang="en-GB" sz="1100" dirty="0" err="1">
                <a:highlight>
                  <a:srgbClr val="FFFF00"/>
                </a:highlight>
              </a:rPr>
              <a:t>InetSocketAddress</a:t>
            </a:r>
            <a:r>
              <a:rPr lang="en-GB" sz="1100" dirty="0">
                <a:highlight>
                  <a:srgbClr val="FFFF00"/>
                </a:highlight>
              </a:rPr>
              <a:t>(host, port));</a:t>
            </a:r>
            <a:br>
              <a:rPr lang="en-GB" sz="1100" dirty="0"/>
            </a:br>
            <a:r>
              <a:rPr lang="en-GB" sz="1100" dirty="0"/>
              <a:t>    </a:t>
            </a:r>
            <a:r>
              <a:rPr lang="en-GB" sz="1100" dirty="0" err="1"/>
              <a:t>connectFuture.get</a:t>
            </a:r>
            <a:r>
              <a:rPr lang="en-GB" sz="1100" dirty="0"/>
              <a:t>();</a:t>
            </a:r>
            <a:br>
              <a:rPr lang="en-GB" sz="1100" dirty="0"/>
            </a:br>
            <a:br>
              <a:rPr lang="en-GB" sz="1100" dirty="0"/>
            </a:br>
            <a:r>
              <a:rPr lang="en-GB" sz="1100" dirty="0"/>
              <a:t>    </a:t>
            </a:r>
            <a:r>
              <a:rPr lang="en-GB" sz="1100" dirty="0">
                <a:solidFill>
                  <a:srgbClr val="00B050"/>
                </a:solidFill>
              </a:rPr>
              <a:t>String </a:t>
            </a:r>
            <a:r>
              <a:rPr lang="en-GB" sz="1100" dirty="0" err="1">
                <a:solidFill>
                  <a:srgbClr val="00B050"/>
                </a:solidFill>
              </a:rPr>
              <a:t>requestString</a:t>
            </a:r>
            <a:r>
              <a:rPr lang="en-GB" sz="1100" dirty="0">
                <a:solidFill>
                  <a:srgbClr val="00B050"/>
                </a:solidFill>
              </a:rPr>
              <a:t> = "GET " + path + " HTTP/1.1\r\n"</a:t>
            </a:r>
            <a:br>
              <a:rPr lang="en-GB" sz="1100" dirty="0">
                <a:solidFill>
                  <a:srgbClr val="00B050"/>
                </a:solidFill>
              </a:rPr>
            </a:br>
            <a:r>
              <a:rPr lang="en-GB" sz="1100" dirty="0">
                <a:solidFill>
                  <a:srgbClr val="00B050"/>
                </a:solidFill>
              </a:rPr>
              <a:t>            + "User-Agent: Me\r\</a:t>
            </a:r>
            <a:r>
              <a:rPr lang="en-GB" sz="1100" dirty="0" err="1">
                <a:solidFill>
                  <a:srgbClr val="00B050"/>
                </a:solidFill>
              </a:rPr>
              <a:t>nHost</a:t>
            </a:r>
            <a:r>
              <a:rPr lang="en-GB" sz="1100" dirty="0">
                <a:solidFill>
                  <a:srgbClr val="00B050"/>
                </a:solidFill>
              </a:rPr>
              <a:t>: </a:t>
            </a:r>
            <a:r>
              <a:rPr lang="en-GB" sz="1100" dirty="0" err="1">
                <a:solidFill>
                  <a:srgbClr val="00B050"/>
                </a:solidFill>
              </a:rPr>
              <a:t>httpbin.org</a:t>
            </a:r>
            <a:r>
              <a:rPr lang="en-GB" sz="1100" dirty="0">
                <a:solidFill>
                  <a:srgbClr val="00B050"/>
                </a:solidFill>
              </a:rPr>
              <a:t>\r\</a:t>
            </a:r>
            <a:r>
              <a:rPr lang="en-GB" sz="1100" dirty="0" err="1">
                <a:solidFill>
                  <a:srgbClr val="00B050"/>
                </a:solidFill>
              </a:rPr>
              <a:t>nConnection</a:t>
            </a:r>
            <a:r>
              <a:rPr lang="en-GB" sz="1100" dirty="0">
                <a:solidFill>
                  <a:srgbClr val="00B050"/>
                </a:solidFill>
              </a:rPr>
              <a:t>: close\r\n"</a:t>
            </a:r>
            <a:br>
              <a:rPr lang="en-GB" sz="1100" dirty="0">
                <a:solidFill>
                  <a:srgbClr val="00B050"/>
                </a:solidFill>
              </a:rPr>
            </a:br>
            <a:r>
              <a:rPr lang="en-GB" sz="1100" dirty="0">
                <a:solidFill>
                  <a:srgbClr val="00B050"/>
                </a:solidFill>
              </a:rPr>
              <a:t>            + "\r\n";</a:t>
            </a:r>
            <a:br>
              <a:rPr lang="en-GB" sz="1100" dirty="0">
                <a:solidFill>
                  <a:srgbClr val="00B050"/>
                </a:solidFill>
              </a:rPr>
            </a:br>
            <a:r>
              <a:rPr lang="en-GB" sz="1100" dirty="0">
                <a:solidFill>
                  <a:srgbClr val="00B050"/>
                </a:solidFill>
              </a:rPr>
              <a:t>    byte[] </a:t>
            </a:r>
            <a:r>
              <a:rPr lang="en-GB" sz="1100" dirty="0" err="1">
                <a:solidFill>
                  <a:srgbClr val="00B050"/>
                </a:solidFill>
              </a:rPr>
              <a:t>requestBytes</a:t>
            </a:r>
            <a:r>
              <a:rPr lang="en-GB" sz="1100" dirty="0">
                <a:solidFill>
                  <a:srgbClr val="00B050"/>
                </a:solidFill>
              </a:rPr>
              <a:t> = </a:t>
            </a:r>
            <a:r>
              <a:rPr lang="en-GB" sz="1100" dirty="0" err="1">
                <a:solidFill>
                  <a:srgbClr val="00B050"/>
                </a:solidFill>
              </a:rPr>
              <a:t>requestString.getBytes</a:t>
            </a:r>
            <a:r>
              <a:rPr lang="en-GB" sz="1100" dirty="0">
                <a:solidFill>
                  <a:srgbClr val="00B050"/>
                </a:solidFill>
              </a:rPr>
              <a:t>(</a:t>
            </a:r>
            <a:r>
              <a:rPr lang="en-GB" sz="1100" dirty="0" err="1">
                <a:solidFill>
                  <a:srgbClr val="00B050"/>
                </a:solidFill>
              </a:rPr>
              <a:t>StandardCharsets.</a:t>
            </a:r>
            <a:r>
              <a:rPr lang="en-GB" sz="1100" i="1" dirty="0" err="1">
                <a:solidFill>
                  <a:srgbClr val="00B050"/>
                </a:solidFill>
              </a:rPr>
              <a:t>US_ASCII</a:t>
            </a:r>
            <a:r>
              <a:rPr lang="en-GB" sz="1100" dirty="0">
                <a:solidFill>
                  <a:srgbClr val="00B050"/>
                </a:solidFill>
              </a:rPr>
              <a:t>);</a:t>
            </a:r>
            <a:br>
              <a:rPr lang="en-GB" sz="1100" dirty="0">
                <a:solidFill>
                  <a:srgbClr val="00B050"/>
                </a:solidFill>
              </a:rPr>
            </a:br>
            <a:r>
              <a:rPr lang="en-GB" sz="1100" dirty="0">
                <a:solidFill>
                  <a:srgbClr val="00B050"/>
                </a:solidFill>
              </a:rPr>
              <a:t>    </a:t>
            </a:r>
            <a:r>
              <a:rPr lang="en-GB" sz="1100" dirty="0" err="1">
                <a:solidFill>
                  <a:srgbClr val="00B050"/>
                </a:solidFill>
              </a:rPr>
              <a:t>ByteBuffer</a:t>
            </a:r>
            <a:r>
              <a:rPr lang="en-GB" sz="1100" dirty="0">
                <a:solidFill>
                  <a:srgbClr val="00B050"/>
                </a:solidFill>
              </a:rPr>
              <a:t> </a:t>
            </a:r>
            <a:r>
              <a:rPr lang="en-GB" sz="1100" dirty="0" err="1">
                <a:solidFill>
                  <a:srgbClr val="00B050"/>
                </a:solidFill>
              </a:rPr>
              <a:t>requestBuffer</a:t>
            </a:r>
            <a:r>
              <a:rPr lang="en-GB" sz="1100" dirty="0">
                <a:solidFill>
                  <a:srgbClr val="00B050"/>
                </a:solidFill>
              </a:rPr>
              <a:t> = </a:t>
            </a:r>
            <a:r>
              <a:rPr lang="en-GB" sz="1100" dirty="0" err="1">
                <a:solidFill>
                  <a:srgbClr val="00B050"/>
                </a:solidFill>
              </a:rPr>
              <a:t>ByteBuffer.</a:t>
            </a:r>
            <a:r>
              <a:rPr lang="en-GB" sz="1100" i="1" dirty="0" err="1">
                <a:solidFill>
                  <a:srgbClr val="00B050"/>
                </a:solidFill>
              </a:rPr>
              <a:t>wrap</a:t>
            </a:r>
            <a:r>
              <a:rPr lang="en-GB" sz="1100" dirty="0">
                <a:solidFill>
                  <a:srgbClr val="00B050"/>
                </a:solidFill>
              </a:rPr>
              <a:t>(</a:t>
            </a:r>
            <a:r>
              <a:rPr lang="en-GB" sz="1100" dirty="0" err="1">
                <a:solidFill>
                  <a:srgbClr val="00B050"/>
                </a:solidFill>
              </a:rPr>
              <a:t>requestBytes</a:t>
            </a:r>
            <a:r>
              <a:rPr lang="en-GB" sz="1100" dirty="0">
                <a:solidFill>
                  <a:srgbClr val="00B050"/>
                </a:solidFill>
              </a:rPr>
              <a:t>);</a:t>
            </a:r>
            <a:br>
              <a:rPr lang="en-GB" sz="1100" dirty="0">
                <a:solidFill>
                  <a:srgbClr val="00B050"/>
                </a:solidFill>
              </a:rPr>
            </a:br>
            <a:br>
              <a:rPr lang="en-GB" sz="1100" dirty="0">
                <a:solidFill>
                  <a:srgbClr val="00B050"/>
                </a:solidFill>
              </a:rPr>
            </a:br>
            <a:r>
              <a:rPr lang="en-GB" sz="1100" dirty="0">
                <a:solidFill>
                  <a:srgbClr val="00B050"/>
                </a:solidFill>
              </a:rPr>
              <a:t>    do {</a:t>
            </a:r>
            <a:br>
              <a:rPr lang="en-GB" sz="1100" dirty="0">
                <a:solidFill>
                  <a:srgbClr val="00B050"/>
                </a:solidFill>
              </a:rPr>
            </a:br>
            <a:r>
              <a:rPr lang="en-GB" sz="1100" dirty="0"/>
              <a:t>        </a:t>
            </a:r>
            <a:r>
              <a:rPr lang="en-GB" sz="1100" dirty="0">
                <a:highlight>
                  <a:srgbClr val="FFFF00"/>
                </a:highlight>
              </a:rPr>
              <a:t>Future&lt;Integer&gt; </a:t>
            </a:r>
            <a:r>
              <a:rPr lang="en-GB" sz="1100" dirty="0" err="1">
                <a:highlight>
                  <a:srgbClr val="FFFF00"/>
                </a:highlight>
              </a:rPr>
              <a:t>sendRequestFuture</a:t>
            </a:r>
            <a:r>
              <a:rPr lang="en-GB" sz="1100" dirty="0">
                <a:highlight>
                  <a:srgbClr val="FFFF00"/>
                </a:highlight>
              </a:rPr>
              <a:t> = </a:t>
            </a:r>
            <a:r>
              <a:rPr lang="en-GB" sz="1100" dirty="0" err="1">
                <a:highlight>
                  <a:srgbClr val="FFFF00"/>
                </a:highlight>
              </a:rPr>
              <a:t>socket.write</a:t>
            </a:r>
            <a:r>
              <a:rPr lang="en-GB" sz="1100" dirty="0">
                <a:highlight>
                  <a:srgbClr val="FFFF00"/>
                </a:highlight>
              </a:rPr>
              <a:t>(</a:t>
            </a:r>
            <a:r>
              <a:rPr lang="en-GB" sz="1100" dirty="0" err="1">
                <a:highlight>
                  <a:srgbClr val="FFFF00"/>
                </a:highlight>
              </a:rPr>
              <a:t>requestBuffer</a:t>
            </a:r>
            <a:r>
              <a:rPr lang="en-GB" sz="1100" dirty="0">
                <a:highlight>
                  <a:srgbClr val="FFFF00"/>
                </a:highlight>
              </a:rPr>
              <a:t>);</a:t>
            </a:r>
            <a:br>
              <a:rPr lang="en-GB" sz="1100" dirty="0"/>
            </a:br>
            <a:r>
              <a:rPr lang="en-GB" sz="1100" dirty="0">
                <a:solidFill>
                  <a:schemeClr val="accent2">
                    <a:lumMod val="75000"/>
                  </a:schemeClr>
                </a:solidFill>
              </a:rPr>
              <a:t>        int </a:t>
            </a:r>
            <a:r>
              <a:rPr lang="en-GB" sz="1100" dirty="0" err="1">
                <a:solidFill>
                  <a:schemeClr val="accent2">
                    <a:lumMod val="75000"/>
                  </a:schemeClr>
                </a:solidFill>
              </a:rPr>
              <a:t>sendCount</a:t>
            </a:r>
            <a:r>
              <a:rPr lang="en-GB" sz="1100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GB" sz="1100" dirty="0" err="1">
                <a:solidFill>
                  <a:schemeClr val="accent2">
                    <a:lumMod val="75000"/>
                  </a:schemeClr>
                </a:solidFill>
              </a:rPr>
              <a:t>sendRequestFuture.get</a:t>
            </a:r>
            <a:r>
              <a:rPr lang="en-GB" sz="1100" dirty="0">
                <a:solidFill>
                  <a:schemeClr val="accent2">
                    <a:lumMod val="75000"/>
                  </a:schemeClr>
                </a:solidFill>
              </a:rPr>
              <a:t>();</a:t>
            </a:r>
            <a:br>
              <a:rPr lang="en-GB" sz="1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sz="1100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GB" sz="1100" i="1" dirty="0" err="1">
                <a:solidFill>
                  <a:schemeClr val="accent2">
                    <a:lumMod val="75000"/>
                  </a:schemeClr>
                </a:solidFill>
              </a:rPr>
              <a:t>log</a:t>
            </a:r>
            <a:r>
              <a:rPr lang="en-GB" sz="1100" dirty="0" err="1">
                <a:solidFill>
                  <a:schemeClr val="accent2">
                    <a:lumMod val="75000"/>
                  </a:schemeClr>
                </a:solidFill>
              </a:rPr>
              <a:t>.info</a:t>
            </a:r>
            <a:r>
              <a:rPr lang="en-GB" sz="1100" dirty="0">
                <a:solidFill>
                  <a:schemeClr val="accent2">
                    <a:lumMod val="75000"/>
                  </a:schemeClr>
                </a:solidFill>
              </a:rPr>
              <a:t>("Sent {} bytes", </a:t>
            </a:r>
            <a:r>
              <a:rPr lang="en-GB" sz="1100" dirty="0" err="1">
                <a:solidFill>
                  <a:schemeClr val="accent2">
                    <a:lumMod val="75000"/>
                  </a:schemeClr>
                </a:solidFill>
              </a:rPr>
              <a:t>sendCount</a:t>
            </a:r>
            <a:r>
              <a:rPr lang="en-GB" sz="1100" dirty="0">
                <a:solidFill>
                  <a:schemeClr val="accent2">
                    <a:lumMod val="75000"/>
                  </a:schemeClr>
                </a:solidFill>
              </a:rPr>
              <a:t>);</a:t>
            </a:r>
            <a:br>
              <a:rPr lang="en-GB" sz="1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sz="1100" dirty="0">
                <a:solidFill>
                  <a:schemeClr val="accent2">
                    <a:lumMod val="75000"/>
                  </a:schemeClr>
                </a:solidFill>
              </a:rPr>
              <a:t>    } while (</a:t>
            </a:r>
            <a:r>
              <a:rPr lang="en-GB" sz="1100" dirty="0" err="1">
                <a:solidFill>
                  <a:schemeClr val="accent2">
                    <a:lumMod val="75000"/>
                  </a:schemeClr>
                </a:solidFill>
              </a:rPr>
              <a:t>requestBuffer.position</a:t>
            </a:r>
            <a:r>
              <a:rPr lang="en-GB" sz="1100" dirty="0">
                <a:solidFill>
                  <a:schemeClr val="accent2">
                    <a:lumMod val="75000"/>
                  </a:schemeClr>
                </a:solidFill>
              </a:rPr>
              <a:t>() != </a:t>
            </a:r>
            <a:r>
              <a:rPr lang="en-GB" sz="1100" dirty="0" err="1">
                <a:solidFill>
                  <a:schemeClr val="accent2">
                    <a:lumMod val="75000"/>
                  </a:schemeClr>
                </a:solidFill>
              </a:rPr>
              <a:t>requestBuffer.limit</a:t>
            </a:r>
            <a:r>
              <a:rPr lang="en-GB" sz="1100" dirty="0">
                <a:solidFill>
                  <a:schemeClr val="accent2">
                    <a:lumMod val="75000"/>
                  </a:schemeClr>
                </a:solidFill>
              </a:rPr>
              <a:t>());</a:t>
            </a:r>
            <a:br>
              <a:rPr lang="en-GB" sz="11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GB" sz="1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sz="1100" dirty="0">
                <a:solidFill>
                  <a:schemeClr val="accent2">
                    <a:lumMod val="75000"/>
                  </a:schemeClr>
                </a:solidFill>
              </a:rPr>
              <a:t>    int </a:t>
            </a:r>
            <a:r>
              <a:rPr lang="en-GB" sz="1100" dirty="0" err="1">
                <a:solidFill>
                  <a:schemeClr val="accent2">
                    <a:lumMod val="75000"/>
                  </a:schemeClr>
                </a:solidFill>
              </a:rPr>
              <a:t>filePosition</a:t>
            </a:r>
            <a:r>
              <a:rPr lang="en-GB" sz="1100" dirty="0">
                <a:solidFill>
                  <a:schemeClr val="accent2">
                    <a:lumMod val="75000"/>
                  </a:schemeClr>
                </a:solidFill>
              </a:rPr>
              <a:t> = 0;</a:t>
            </a:r>
            <a:br>
              <a:rPr lang="en-GB" sz="1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sz="1100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GB" sz="1100" dirty="0" err="1">
                <a:solidFill>
                  <a:schemeClr val="accent2">
                    <a:lumMod val="75000"/>
                  </a:schemeClr>
                </a:solidFill>
              </a:rPr>
              <a:t>ByteBuffer</a:t>
            </a:r>
            <a:r>
              <a:rPr lang="en-GB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100" dirty="0" err="1">
                <a:solidFill>
                  <a:schemeClr val="accent2">
                    <a:lumMod val="75000"/>
                  </a:schemeClr>
                </a:solidFill>
              </a:rPr>
              <a:t>copyBuffer</a:t>
            </a:r>
            <a:r>
              <a:rPr lang="en-GB" sz="1100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GB" sz="1100" dirty="0" err="1">
                <a:solidFill>
                  <a:schemeClr val="accent2">
                    <a:lumMod val="75000"/>
                  </a:schemeClr>
                </a:solidFill>
              </a:rPr>
              <a:t>ByteBuffer.</a:t>
            </a:r>
            <a:r>
              <a:rPr lang="en-GB" sz="1100" i="1" dirty="0" err="1">
                <a:solidFill>
                  <a:schemeClr val="accent2">
                    <a:lumMod val="75000"/>
                  </a:schemeClr>
                </a:solidFill>
              </a:rPr>
              <a:t>allocate</a:t>
            </a:r>
            <a:r>
              <a:rPr lang="en-GB" sz="1100" dirty="0">
                <a:solidFill>
                  <a:schemeClr val="accent2">
                    <a:lumMod val="75000"/>
                  </a:schemeClr>
                </a:solidFill>
              </a:rPr>
              <a:t>(8);</a:t>
            </a:r>
            <a:br>
              <a:rPr lang="en-GB" sz="1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sz="1100" dirty="0">
                <a:solidFill>
                  <a:schemeClr val="accent2">
                    <a:lumMod val="75000"/>
                  </a:schemeClr>
                </a:solidFill>
              </a:rPr>
              <a:t>    while (true) {</a:t>
            </a:r>
            <a:br>
              <a:rPr lang="en-GB" sz="1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sz="1100" dirty="0"/>
              <a:t>        </a:t>
            </a:r>
            <a:r>
              <a:rPr lang="en-GB" sz="1100" dirty="0">
                <a:highlight>
                  <a:srgbClr val="FFFF00"/>
                </a:highlight>
              </a:rPr>
              <a:t>Future&lt;Integer&gt; </a:t>
            </a:r>
            <a:r>
              <a:rPr lang="en-GB" sz="1100" dirty="0" err="1">
                <a:highlight>
                  <a:srgbClr val="FFFF00"/>
                </a:highlight>
              </a:rPr>
              <a:t>readFuture</a:t>
            </a:r>
            <a:r>
              <a:rPr lang="en-GB" sz="1100" dirty="0">
                <a:highlight>
                  <a:srgbClr val="FFFF00"/>
                </a:highlight>
              </a:rPr>
              <a:t> = </a:t>
            </a:r>
            <a:r>
              <a:rPr lang="en-GB" sz="1100" dirty="0" err="1">
                <a:highlight>
                  <a:srgbClr val="FFFF00"/>
                </a:highlight>
              </a:rPr>
              <a:t>socket.read</a:t>
            </a:r>
            <a:r>
              <a:rPr lang="en-GB" sz="1100" dirty="0">
                <a:highlight>
                  <a:srgbClr val="FFFF00"/>
                </a:highlight>
              </a:rPr>
              <a:t>(</a:t>
            </a:r>
            <a:r>
              <a:rPr lang="en-GB" sz="1100" dirty="0" err="1">
                <a:highlight>
                  <a:srgbClr val="FFFF00"/>
                </a:highlight>
              </a:rPr>
              <a:t>copyBuffer</a:t>
            </a:r>
            <a:r>
              <a:rPr lang="en-GB" sz="1100" dirty="0">
                <a:highlight>
                  <a:srgbClr val="FFFF00"/>
                </a:highlight>
              </a:rPr>
              <a:t>);</a:t>
            </a:r>
            <a:br>
              <a:rPr lang="en-GB" sz="1100" dirty="0">
                <a:highlight>
                  <a:srgbClr val="FFFF00"/>
                </a:highlight>
              </a:rPr>
            </a:br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        int </a:t>
            </a:r>
            <a:r>
              <a:rPr lang="en-GB" sz="1100" dirty="0" err="1">
                <a:solidFill>
                  <a:schemeClr val="bg2">
                    <a:lumMod val="50000"/>
                  </a:schemeClr>
                </a:solidFill>
              </a:rPr>
              <a:t>readCount</a:t>
            </a:r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en-GB" sz="1100" dirty="0" err="1">
                <a:solidFill>
                  <a:schemeClr val="bg2">
                    <a:lumMod val="50000"/>
                  </a:schemeClr>
                </a:solidFill>
              </a:rPr>
              <a:t>readFuture.get</a:t>
            </a:r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();</a:t>
            </a:r>
            <a:br>
              <a:rPr lang="en-GB" sz="11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        </a:t>
            </a:r>
            <a:r>
              <a:rPr lang="en-GB" sz="1100" i="1" dirty="0" err="1">
                <a:solidFill>
                  <a:schemeClr val="bg2">
                    <a:lumMod val="50000"/>
                  </a:schemeClr>
                </a:solidFill>
              </a:rPr>
              <a:t>log</a:t>
            </a:r>
            <a:r>
              <a:rPr lang="en-GB" sz="1100" dirty="0" err="1">
                <a:solidFill>
                  <a:schemeClr val="bg2">
                    <a:lumMod val="50000"/>
                  </a:schemeClr>
                </a:solidFill>
              </a:rPr>
              <a:t>.info</a:t>
            </a:r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("Read {} bytes from socket", </a:t>
            </a:r>
            <a:r>
              <a:rPr lang="en-GB" sz="1100" dirty="0" err="1">
                <a:solidFill>
                  <a:schemeClr val="bg2">
                    <a:lumMod val="50000"/>
                  </a:schemeClr>
                </a:solidFill>
              </a:rPr>
              <a:t>readCount</a:t>
            </a:r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);</a:t>
            </a:r>
            <a:br>
              <a:rPr lang="en-GB" sz="11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        if (</a:t>
            </a:r>
            <a:r>
              <a:rPr lang="en-GB" sz="1100" dirty="0" err="1">
                <a:solidFill>
                  <a:schemeClr val="bg2">
                    <a:lumMod val="50000"/>
                  </a:schemeClr>
                </a:solidFill>
              </a:rPr>
              <a:t>readCount</a:t>
            </a:r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 == -1) {</a:t>
            </a:r>
            <a:br>
              <a:rPr lang="en-GB" sz="11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            break;</a:t>
            </a:r>
            <a:br>
              <a:rPr lang="en-GB" sz="11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        }</a:t>
            </a:r>
            <a:br>
              <a:rPr lang="en-GB" sz="11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        </a:t>
            </a:r>
            <a:r>
              <a:rPr lang="en-GB" sz="1100" dirty="0" err="1">
                <a:solidFill>
                  <a:schemeClr val="bg2">
                    <a:lumMod val="50000"/>
                  </a:schemeClr>
                </a:solidFill>
              </a:rPr>
              <a:t>copyBuffer.flip</a:t>
            </a:r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();</a:t>
            </a:r>
            <a:br>
              <a:rPr lang="en-GB" sz="11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1100" dirty="0">
                <a:highlight>
                  <a:srgbClr val="FFFF00"/>
                </a:highlight>
              </a:rPr>
              <a:t>        Future&lt;Integer&gt; </a:t>
            </a:r>
            <a:r>
              <a:rPr lang="en-GB" sz="1100" dirty="0" err="1">
                <a:highlight>
                  <a:srgbClr val="FFFF00"/>
                </a:highlight>
              </a:rPr>
              <a:t>writeFuture</a:t>
            </a:r>
            <a:r>
              <a:rPr lang="en-GB" sz="1100" dirty="0">
                <a:highlight>
                  <a:srgbClr val="FFFF00"/>
                </a:highlight>
              </a:rPr>
              <a:t> = </a:t>
            </a:r>
            <a:r>
              <a:rPr lang="en-GB" sz="1100" dirty="0" err="1">
                <a:highlight>
                  <a:srgbClr val="FFFF00"/>
                </a:highlight>
              </a:rPr>
              <a:t>file.write</a:t>
            </a:r>
            <a:r>
              <a:rPr lang="en-GB" sz="1100" dirty="0">
                <a:highlight>
                  <a:srgbClr val="FFFF00"/>
                </a:highlight>
              </a:rPr>
              <a:t>(</a:t>
            </a:r>
            <a:r>
              <a:rPr lang="en-GB" sz="1100" dirty="0" err="1">
                <a:highlight>
                  <a:srgbClr val="FFFF00"/>
                </a:highlight>
              </a:rPr>
              <a:t>copyBuffer</a:t>
            </a:r>
            <a:r>
              <a:rPr lang="en-GB" sz="1100" dirty="0">
                <a:highlight>
                  <a:srgbClr val="FFFF00"/>
                </a:highlight>
              </a:rPr>
              <a:t>, </a:t>
            </a:r>
            <a:r>
              <a:rPr lang="en-GB" sz="1100" dirty="0" err="1">
                <a:highlight>
                  <a:srgbClr val="FFFF00"/>
                </a:highlight>
              </a:rPr>
              <a:t>filePosition</a:t>
            </a:r>
            <a:r>
              <a:rPr lang="en-GB" sz="1100" dirty="0">
                <a:highlight>
                  <a:srgbClr val="FFFF00"/>
                </a:highlight>
              </a:rPr>
              <a:t>);</a:t>
            </a:r>
            <a:br>
              <a:rPr lang="en-GB" sz="1100" dirty="0"/>
            </a:br>
            <a:r>
              <a:rPr lang="en-GB" sz="1100" dirty="0"/>
              <a:t>        </a:t>
            </a:r>
            <a:r>
              <a:rPr lang="en-GB" sz="1100" dirty="0">
                <a:solidFill>
                  <a:srgbClr val="FF0000"/>
                </a:solidFill>
              </a:rPr>
              <a:t>int </a:t>
            </a:r>
            <a:r>
              <a:rPr lang="en-GB" sz="1100" dirty="0" err="1">
                <a:solidFill>
                  <a:srgbClr val="FF0000"/>
                </a:solidFill>
              </a:rPr>
              <a:t>writeCount</a:t>
            </a:r>
            <a:r>
              <a:rPr lang="en-GB" sz="1100" dirty="0">
                <a:solidFill>
                  <a:srgbClr val="FF0000"/>
                </a:solidFill>
              </a:rPr>
              <a:t> = </a:t>
            </a:r>
            <a:r>
              <a:rPr lang="en-GB" sz="1100" dirty="0" err="1">
                <a:solidFill>
                  <a:srgbClr val="FF0000"/>
                </a:solidFill>
              </a:rPr>
              <a:t>writeFuture.get</a:t>
            </a:r>
            <a:r>
              <a:rPr lang="en-GB" sz="1100" dirty="0">
                <a:solidFill>
                  <a:srgbClr val="FF0000"/>
                </a:solidFill>
              </a:rPr>
              <a:t>();</a:t>
            </a:r>
            <a:br>
              <a:rPr lang="en-GB" sz="1100" dirty="0">
                <a:solidFill>
                  <a:srgbClr val="FF0000"/>
                </a:solidFill>
              </a:rPr>
            </a:br>
            <a:r>
              <a:rPr lang="en-GB" sz="1100" dirty="0">
                <a:solidFill>
                  <a:srgbClr val="FF0000"/>
                </a:solidFill>
              </a:rPr>
              <a:t>        </a:t>
            </a:r>
            <a:r>
              <a:rPr lang="en-GB" sz="1100" i="1" dirty="0" err="1">
                <a:solidFill>
                  <a:srgbClr val="FF0000"/>
                </a:solidFill>
              </a:rPr>
              <a:t>log</a:t>
            </a:r>
            <a:r>
              <a:rPr lang="en-GB" sz="1100" dirty="0" err="1">
                <a:solidFill>
                  <a:srgbClr val="FF0000"/>
                </a:solidFill>
              </a:rPr>
              <a:t>.info</a:t>
            </a:r>
            <a:r>
              <a:rPr lang="en-GB" sz="1100" dirty="0">
                <a:solidFill>
                  <a:srgbClr val="FF0000"/>
                </a:solidFill>
              </a:rPr>
              <a:t>("Wrote {} bytes into file", </a:t>
            </a:r>
            <a:r>
              <a:rPr lang="en-GB" sz="1100" dirty="0" err="1">
                <a:solidFill>
                  <a:srgbClr val="FF0000"/>
                </a:solidFill>
              </a:rPr>
              <a:t>writeCount</a:t>
            </a:r>
            <a:r>
              <a:rPr lang="en-GB" sz="1100" dirty="0">
                <a:solidFill>
                  <a:srgbClr val="FF0000"/>
                </a:solidFill>
              </a:rPr>
              <a:t>);</a:t>
            </a:r>
            <a:br>
              <a:rPr lang="en-GB" sz="1100" dirty="0">
                <a:solidFill>
                  <a:srgbClr val="FF0000"/>
                </a:solidFill>
              </a:rPr>
            </a:br>
            <a:r>
              <a:rPr lang="en-GB" sz="1100" dirty="0">
                <a:solidFill>
                  <a:srgbClr val="FF0000"/>
                </a:solidFill>
              </a:rPr>
              <a:t>        </a:t>
            </a:r>
            <a:r>
              <a:rPr lang="en-GB" sz="1100" dirty="0" err="1">
                <a:solidFill>
                  <a:srgbClr val="FF0000"/>
                </a:solidFill>
              </a:rPr>
              <a:t>filePosition</a:t>
            </a:r>
            <a:r>
              <a:rPr lang="en-GB" sz="1100" dirty="0">
                <a:solidFill>
                  <a:srgbClr val="FF0000"/>
                </a:solidFill>
              </a:rPr>
              <a:t> += </a:t>
            </a:r>
            <a:r>
              <a:rPr lang="en-GB" sz="1100" dirty="0" err="1">
                <a:solidFill>
                  <a:srgbClr val="FF0000"/>
                </a:solidFill>
              </a:rPr>
              <a:t>writeCount</a:t>
            </a:r>
            <a:r>
              <a:rPr lang="en-GB" sz="1100" dirty="0">
                <a:solidFill>
                  <a:srgbClr val="FF0000"/>
                </a:solidFill>
              </a:rPr>
              <a:t>;</a:t>
            </a:r>
            <a:br>
              <a:rPr lang="en-GB" sz="1100" dirty="0">
                <a:solidFill>
                  <a:srgbClr val="FF0000"/>
                </a:solidFill>
              </a:rPr>
            </a:br>
            <a:r>
              <a:rPr lang="en-GB" sz="1100" dirty="0">
                <a:solidFill>
                  <a:srgbClr val="FF0000"/>
                </a:solidFill>
              </a:rPr>
              <a:t>        </a:t>
            </a:r>
            <a:r>
              <a:rPr lang="en-GB" sz="1100" dirty="0" err="1">
                <a:solidFill>
                  <a:srgbClr val="FF0000"/>
                </a:solidFill>
              </a:rPr>
              <a:t>copyBuffer.clear</a:t>
            </a:r>
            <a:r>
              <a:rPr lang="en-GB" sz="1100" dirty="0">
                <a:solidFill>
                  <a:srgbClr val="FF0000"/>
                </a:solidFill>
              </a:rPr>
              <a:t>();</a:t>
            </a:r>
            <a:br>
              <a:rPr lang="en-GB" sz="1100" dirty="0"/>
            </a:br>
            <a:r>
              <a:rPr lang="en-GB" sz="1100" dirty="0"/>
              <a:t>    }</a:t>
            </a:r>
            <a:br>
              <a:rPr lang="en-GB" sz="1100" dirty="0"/>
            </a:br>
            <a:r>
              <a:rPr lang="en-GB" sz="1100" dirty="0"/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3028409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10FD26-84BC-854D-A9F9-0B632642716F}"/>
              </a:ext>
            </a:extLst>
          </p:cNvPr>
          <p:cNvSpPr/>
          <p:nvPr/>
        </p:nvSpPr>
        <p:spPr>
          <a:xfrm>
            <a:off x="914399" y="236669"/>
            <a:ext cx="301214" cy="101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32E25B-4257-CE41-8487-C209FD96DB3E}"/>
              </a:ext>
            </a:extLst>
          </p:cNvPr>
          <p:cNvSpPr/>
          <p:nvPr/>
        </p:nvSpPr>
        <p:spPr>
          <a:xfrm>
            <a:off x="914399" y="1247886"/>
            <a:ext cx="301214" cy="18288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43219B-73EC-8243-B004-A3D5FC79DB33}"/>
              </a:ext>
            </a:extLst>
          </p:cNvPr>
          <p:cNvSpPr/>
          <p:nvPr/>
        </p:nvSpPr>
        <p:spPr>
          <a:xfrm>
            <a:off x="914399" y="3076687"/>
            <a:ext cx="301214" cy="1226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8BCB0E3-9160-374C-84EB-1FA138ABFBAE}"/>
              </a:ext>
            </a:extLst>
          </p:cNvPr>
          <p:cNvSpPr/>
          <p:nvPr/>
        </p:nvSpPr>
        <p:spPr>
          <a:xfrm>
            <a:off x="1549101" y="1247886"/>
            <a:ext cx="322730" cy="18288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DA8931-2EA9-F740-81F1-EB4EDB630D11}"/>
              </a:ext>
            </a:extLst>
          </p:cNvPr>
          <p:cNvSpPr/>
          <p:nvPr/>
        </p:nvSpPr>
        <p:spPr>
          <a:xfrm>
            <a:off x="2529839" y="236669"/>
            <a:ext cx="301214" cy="101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C1B14A-AD7E-D44D-B667-68CAD8870F8C}"/>
              </a:ext>
            </a:extLst>
          </p:cNvPr>
          <p:cNvSpPr/>
          <p:nvPr/>
        </p:nvSpPr>
        <p:spPr>
          <a:xfrm>
            <a:off x="2529839" y="1113415"/>
            <a:ext cx="301214" cy="268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325D6F-2089-994A-BA89-297671F7037F}"/>
              </a:ext>
            </a:extLst>
          </p:cNvPr>
          <p:cNvSpPr/>
          <p:nvPr/>
        </p:nvSpPr>
        <p:spPr>
          <a:xfrm>
            <a:off x="2529839" y="1382357"/>
            <a:ext cx="301214" cy="290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D1E16BC-C9C5-A747-87D6-D08087BB757B}"/>
              </a:ext>
            </a:extLst>
          </p:cNvPr>
          <p:cNvSpPr/>
          <p:nvPr/>
        </p:nvSpPr>
        <p:spPr>
          <a:xfrm>
            <a:off x="3164541" y="1382357"/>
            <a:ext cx="322730" cy="18288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DF9D0E-CA25-A34A-AFAD-FF82573C09D8}"/>
              </a:ext>
            </a:extLst>
          </p:cNvPr>
          <p:cNvCxnSpPr>
            <a:stCxn id="9" idx="3"/>
            <a:endCxn id="11" idx="0"/>
          </p:cNvCxnSpPr>
          <p:nvPr/>
        </p:nvCxnSpPr>
        <p:spPr>
          <a:xfrm>
            <a:off x="2831053" y="1247886"/>
            <a:ext cx="494853" cy="13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80D1D4-9F05-4A4E-BC09-EAFEE5B6C61C}"/>
              </a:ext>
            </a:extLst>
          </p:cNvPr>
          <p:cNvCxnSpPr>
            <a:cxnSpLocks/>
          </p:cNvCxnSpPr>
          <p:nvPr/>
        </p:nvCxnSpPr>
        <p:spPr>
          <a:xfrm>
            <a:off x="3327699" y="3211157"/>
            <a:ext cx="770964" cy="13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6D56EB9-C769-6342-AC82-90731C60BA65}"/>
              </a:ext>
            </a:extLst>
          </p:cNvPr>
          <p:cNvSpPr/>
          <p:nvPr/>
        </p:nvSpPr>
        <p:spPr>
          <a:xfrm>
            <a:off x="3948056" y="3345628"/>
            <a:ext cx="301214" cy="10112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F929C348-AC93-3949-AA0D-762A5F279F84}"/>
              </a:ext>
            </a:extLst>
          </p:cNvPr>
          <p:cNvCxnSpPr>
            <a:cxnSpLocks/>
            <a:endCxn id="4" idx="1"/>
          </p:cNvCxnSpPr>
          <p:nvPr/>
        </p:nvCxnSpPr>
        <p:spPr>
          <a:xfrm rot="16200000" flipV="1">
            <a:off x="-785308" y="2441985"/>
            <a:ext cx="3560782" cy="161367"/>
          </a:xfrm>
          <a:prstGeom prst="bentConnector4">
            <a:avLst>
              <a:gd name="adj1" fmla="val -11179"/>
              <a:gd name="adj2" fmla="val 428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74730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10FD26-84BC-854D-A9F9-0B632642716F}"/>
              </a:ext>
            </a:extLst>
          </p:cNvPr>
          <p:cNvSpPr/>
          <p:nvPr/>
        </p:nvSpPr>
        <p:spPr>
          <a:xfrm>
            <a:off x="860610" y="841787"/>
            <a:ext cx="301214" cy="101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DA8931-2EA9-F740-81F1-EB4EDB630D11}"/>
              </a:ext>
            </a:extLst>
          </p:cNvPr>
          <p:cNvSpPr/>
          <p:nvPr/>
        </p:nvSpPr>
        <p:spPr>
          <a:xfrm>
            <a:off x="860610" y="1853004"/>
            <a:ext cx="301214" cy="10112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7AE4FC-7D3B-2C43-9DC6-E618D0A47F63}"/>
              </a:ext>
            </a:extLst>
          </p:cNvPr>
          <p:cNvSpPr/>
          <p:nvPr/>
        </p:nvSpPr>
        <p:spPr>
          <a:xfrm>
            <a:off x="860610" y="2864221"/>
            <a:ext cx="301214" cy="10112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4C4DF2-6763-614F-A549-2928AC941CEE}"/>
              </a:ext>
            </a:extLst>
          </p:cNvPr>
          <p:cNvSpPr/>
          <p:nvPr/>
        </p:nvSpPr>
        <p:spPr>
          <a:xfrm>
            <a:off x="860610" y="3875438"/>
            <a:ext cx="301214" cy="1011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7D57D2-A18E-C546-8FC1-E002A93F7284}"/>
              </a:ext>
            </a:extLst>
          </p:cNvPr>
          <p:cNvSpPr/>
          <p:nvPr/>
        </p:nvSpPr>
        <p:spPr>
          <a:xfrm>
            <a:off x="2788022" y="841787"/>
            <a:ext cx="301214" cy="101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5C3E52-CBCE-564B-A180-D732F0C683F7}"/>
              </a:ext>
            </a:extLst>
          </p:cNvPr>
          <p:cNvSpPr/>
          <p:nvPr/>
        </p:nvSpPr>
        <p:spPr>
          <a:xfrm>
            <a:off x="3809999" y="2142115"/>
            <a:ext cx="301214" cy="10112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70E586-E2D1-5948-8540-7E70B6C9DADD}"/>
              </a:ext>
            </a:extLst>
          </p:cNvPr>
          <p:cNvSpPr/>
          <p:nvPr/>
        </p:nvSpPr>
        <p:spPr>
          <a:xfrm>
            <a:off x="4891143" y="3369829"/>
            <a:ext cx="301214" cy="10112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AA46EBD-A3A6-804F-BC38-B825A2DB4C4F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2938629" y="1853004"/>
            <a:ext cx="1021977" cy="28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250833-724A-5E40-91E1-2E8A44E82C42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3960606" y="3153332"/>
            <a:ext cx="1081144" cy="21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6931D4-4B1D-6C49-91FE-4206D8821347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5041750" y="4381046"/>
            <a:ext cx="1054250" cy="16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9BCC9A7-4FCC-6245-B56F-CFE7C1D3326F}"/>
              </a:ext>
            </a:extLst>
          </p:cNvPr>
          <p:cNvSpPr/>
          <p:nvPr/>
        </p:nvSpPr>
        <p:spPr>
          <a:xfrm>
            <a:off x="5945393" y="4542402"/>
            <a:ext cx="301214" cy="10112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0427AF-362A-4547-9548-63C50368533B}"/>
              </a:ext>
            </a:extLst>
          </p:cNvPr>
          <p:cNvSpPr/>
          <p:nvPr/>
        </p:nvSpPr>
        <p:spPr>
          <a:xfrm>
            <a:off x="7012193" y="5727100"/>
            <a:ext cx="301214" cy="10112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287805-A5B4-AD49-BF9D-ACCB8CE9BE0C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6096000" y="5553619"/>
            <a:ext cx="1066800" cy="173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9379487-3FB2-D84A-94E3-2E4544A925CD}"/>
              </a:ext>
            </a:extLst>
          </p:cNvPr>
          <p:cNvSpPr/>
          <p:nvPr/>
        </p:nvSpPr>
        <p:spPr>
          <a:xfrm>
            <a:off x="8446547" y="1853004"/>
            <a:ext cx="301214" cy="101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68E3F64-F25C-B243-8C0A-85BAD4DB59F6}"/>
              </a:ext>
            </a:extLst>
          </p:cNvPr>
          <p:cNvSpPr/>
          <p:nvPr/>
        </p:nvSpPr>
        <p:spPr>
          <a:xfrm>
            <a:off x="9226477" y="1853004"/>
            <a:ext cx="301214" cy="9950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6472D37-2F28-6848-BA55-46E7D5430494}"/>
              </a:ext>
            </a:extLst>
          </p:cNvPr>
          <p:cNvSpPr/>
          <p:nvPr/>
        </p:nvSpPr>
        <p:spPr>
          <a:xfrm>
            <a:off x="10051233" y="1853004"/>
            <a:ext cx="301214" cy="10112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8FC6130-4BFE-6040-8567-35195683CA46}"/>
              </a:ext>
            </a:extLst>
          </p:cNvPr>
          <p:cNvSpPr/>
          <p:nvPr/>
        </p:nvSpPr>
        <p:spPr>
          <a:xfrm>
            <a:off x="10831163" y="1836868"/>
            <a:ext cx="301214" cy="1011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FD8204-7967-B447-AC7D-23680C2687BF}"/>
              </a:ext>
            </a:extLst>
          </p:cNvPr>
          <p:cNvSpPr/>
          <p:nvPr/>
        </p:nvSpPr>
        <p:spPr>
          <a:xfrm>
            <a:off x="7826188" y="941294"/>
            <a:ext cx="3886200" cy="2487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B80E5F-C533-F446-A868-85443D9B28A0}"/>
              </a:ext>
            </a:extLst>
          </p:cNvPr>
          <p:cNvSpPr/>
          <p:nvPr/>
        </p:nvSpPr>
        <p:spPr>
          <a:xfrm>
            <a:off x="9103665" y="1063659"/>
            <a:ext cx="1248782" cy="416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737782F-259F-AB45-B5E5-DBA77DEB7F6D}"/>
              </a:ext>
            </a:extLst>
          </p:cNvPr>
          <p:cNvCxnSpPr>
            <a:cxnSpLocks/>
            <a:stCxn id="45" idx="2"/>
            <a:endCxn id="40" idx="0"/>
          </p:cNvCxnSpPr>
          <p:nvPr/>
        </p:nvCxnSpPr>
        <p:spPr>
          <a:xfrm flipH="1">
            <a:off x="8597154" y="1480518"/>
            <a:ext cx="1130902" cy="37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C07C2C1-841F-2E49-8E43-807B97E2100E}"/>
              </a:ext>
            </a:extLst>
          </p:cNvPr>
          <p:cNvCxnSpPr>
            <a:cxnSpLocks/>
            <a:stCxn id="45" idx="2"/>
            <a:endCxn id="41" idx="0"/>
          </p:cNvCxnSpPr>
          <p:nvPr/>
        </p:nvCxnSpPr>
        <p:spPr>
          <a:xfrm flipH="1">
            <a:off x="9377084" y="1480518"/>
            <a:ext cx="350972" cy="37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43A4727-A261-E24F-B2E5-82873B7D8E75}"/>
              </a:ext>
            </a:extLst>
          </p:cNvPr>
          <p:cNvCxnSpPr>
            <a:cxnSpLocks/>
            <a:stCxn id="45" idx="2"/>
            <a:endCxn id="42" idx="0"/>
          </p:cNvCxnSpPr>
          <p:nvPr/>
        </p:nvCxnSpPr>
        <p:spPr>
          <a:xfrm>
            <a:off x="9728056" y="1480518"/>
            <a:ext cx="473784" cy="37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8426275-17E1-1945-8ED3-AC3C4E82DEFD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>
            <a:off x="9728056" y="1480518"/>
            <a:ext cx="1253714" cy="35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72143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5038C9-598F-E247-B64A-C6C593C65DE3}"/>
              </a:ext>
            </a:extLst>
          </p:cNvPr>
          <p:cNvSpPr/>
          <p:nvPr/>
        </p:nvSpPr>
        <p:spPr>
          <a:xfrm>
            <a:off x="1818042" y="1742739"/>
            <a:ext cx="559398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DE5847-68C0-E347-AFD7-8F5046325BD4}"/>
              </a:ext>
            </a:extLst>
          </p:cNvPr>
          <p:cNvSpPr/>
          <p:nvPr/>
        </p:nvSpPr>
        <p:spPr>
          <a:xfrm>
            <a:off x="2377440" y="1742739"/>
            <a:ext cx="559398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80D4C3-33E6-774C-9C58-3454611359B6}"/>
              </a:ext>
            </a:extLst>
          </p:cNvPr>
          <p:cNvSpPr/>
          <p:nvPr/>
        </p:nvSpPr>
        <p:spPr>
          <a:xfrm>
            <a:off x="2936838" y="1742739"/>
            <a:ext cx="559398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030779-741C-6D41-BBEE-C71BDE131C0A}"/>
              </a:ext>
            </a:extLst>
          </p:cNvPr>
          <p:cNvSpPr/>
          <p:nvPr/>
        </p:nvSpPr>
        <p:spPr>
          <a:xfrm>
            <a:off x="3496236" y="1742739"/>
            <a:ext cx="559398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3C0608-E4B4-D04D-A2B9-931EFEAEA38D}"/>
              </a:ext>
            </a:extLst>
          </p:cNvPr>
          <p:cNvSpPr/>
          <p:nvPr/>
        </p:nvSpPr>
        <p:spPr>
          <a:xfrm>
            <a:off x="4044877" y="1742739"/>
            <a:ext cx="559398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83FDE7-1EA3-F94A-9867-7B6E7466F8FD}"/>
              </a:ext>
            </a:extLst>
          </p:cNvPr>
          <p:cNvSpPr/>
          <p:nvPr/>
        </p:nvSpPr>
        <p:spPr>
          <a:xfrm>
            <a:off x="4604275" y="1742739"/>
            <a:ext cx="559398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7E667-5E46-EF4D-BBE4-1D252BEEAAAB}"/>
              </a:ext>
            </a:extLst>
          </p:cNvPr>
          <p:cNvSpPr/>
          <p:nvPr/>
        </p:nvSpPr>
        <p:spPr>
          <a:xfrm>
            <a:off x="5163673" y="1742739"/>
            <a:ext cx="559398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1AD174-E320-4A4E-9D2E-F81D201D7152}"/>
              </a:ext>
            </a:extLst>
          </p:cNvPr>
          <p:cNvSpPr/>
          <p:nvPr/>
        </p:nvSpPr>
        <p:spPr>
          <a:xfrm>
            <a:off x="5723071" y="1742739"/>
            <a:ext cx="559398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21D09D-7B8A-8640-A834-AA576BCA876A}"/>
              </a:ext>
            </a:extLst>
          </p:cNvPr>
          <p:cNvSpPr txBox="1"/>
          <p:nvPr/>
        </p:nvSpPr>
        <p:spPr>
          <a:xfrm>
            <a:off x="5723071" y="39803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limit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865392-8BCB-0347-9A5D-852F47999EF6}"/>
              </a:ext>
            </a:extLst>
          </p:cNvPr>
          <p:cNvSpPr txBox="1"/>
          <p:nvPr/>
        </p:nvSpPr>
        <p:spPr>
          <a:xfrm>
            <a:off x="5981258" y="3059668"/>
            <a:ext cx="9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capacity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4C1468-7A5E-BA44-9A38-788C549B7326}"/>
              </a:ext>
            </a:extLst>
          </p:cNvPr>
          <p:cNvSpPr txBox="1"/>
          <p:nvPr/>
        </p:nvSpPr>
        <p:spPr>
          <a:xfrm>
            <a:off x="1620046" y="35500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EAEDAA-5510-0F42-A39E-1BA26003E3C3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>
            <a:off x="6025398" y="767365"/>
            <a:ext cx="536770" cy="97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E23E5-FFF4-304B-BA9C-3C587BF74F37}"/>
              </a:ext>
            </a:extLst>
          </p:cNvPr>
          <p:cNvCxnSpPr>
            <a:cxnSpLocks/>
            <a:stCxn id="14" idx="0"/>
            <a:endCxn id="21" idx="2"/>
          </p:cNvCxnSpPr>
          <p:nvPr/>
        </p:nvCxnSpPr>
        <p:spPr>
          <a:xfrm flipV="1">
            <a:off x="6458953" y="2302135"/>
            <a:ext cx="103215" cy="75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1A547CC-CEC6-874E-B666-33B889AE93CD}"/>
              </a:ext>
            </a:extLst>
          </p:cNvPr>
          <p:cNvSpPr/>
          <p:nvPr/>
        </p:nvSpPr>
        <p:spPr>
          <a:xfrm>
            <a:off x="6282469" y="1742738"/>
            <a:ext cx="559398" cy="5593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152BAB-8FFC-434A-A355-01C5208C651B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>
            <a:off x="2092291" y="724334"/>
            <a:ext cx="5450" cy="101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565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9B3D-BA57-014C-812A-F7EE26F0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449DF5-5FFC-9F4B-8C14-6E6E02F56952}"/>
              </a:ext>
            </a:extLst>
          </p:cNvPr>
          <p:cNvSpPr/>
          <p:nvPr/>
        </p:nvSpPr>
        <p:spPr>
          <a:xfrm>
            <a:off x="2543364" y="3064148"/>
            <a:ext cx="1392795" cy="1247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non-ready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9EA7FA-083C-3D40-BC1C-2AAADC6F41CA}"/>
              </a:ext>
            </a:extLst>
          </p:cNvPr>
          <p:cNvSpPr/>
          <p:nvPr/>
        </p:nvSpPr>
        <p:spPr>
          <a:xfrm>
            <a:off x="5323907" y="3064148"/>
            <a:ext cx="1392795" cy="1247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6350CC-D726-C645-A4D6-B0FFBF3CC13C}"/>
              </a:ext>
            </a:extLst>
          </p:cNvPr>
          <p:cNvSpPr/>
          <p:nvPr/>
        </p:nvSpPr>
        <p:spPr>
          <a:xfrm>
            <a:off x="7928836" y="3064148"/>
            <a:ext cx="1392795" cy="1247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A16E55C0-99F1-154D-9FDF-2B1D96660821}"/>
              </a:ext>
            </a:extLst>
          </p:cNvPr>
          <p:cNvCxnSpPr>
            <a:cxnSpLocks/>
            <a:stCxn id="7" idx="1"/>
            <a:endCxn id="6" idx="7"/>
          </p:cNvCxnSpPr>
          <p:nvPr/>
        </p:nvCxnSpPr>
        <p:spPr>
          <a:xfrm rot="16200000" flipV="1">
            <a:off x="7322769" y="2436797"/>
            <a:ext cx="12700" cy="1620074"/>
          </a:xfrm>
          <a:prstGeom prst="curvedConnector3">
            <a:avLst>
              <a:gd name="adj1" fmla="val 3238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B62EB9A-C6C6-2349-A201-490990CA629D}"/>
              </a:ext>
            </a:extLst>
          </p:cNvPr>
          <p:cNvCxnSpPr>
            <a:cxnSpLocks/>
            <a:stCxn id="6" idx="5"/>
            <a:endCxn id="7" idx="3"/>
          </p:cNvCxnSpPr>
          <p:nvPr/>
        </p:nvCxnSpPr>
        <p:spPr>
          <a:xfrm rot="16200000" flipH="1">
            <a:off x="7322769" y="3318885"/>
            <a:ext cx="12700" cy="1620074"/>
          </a:xfrm>
          <a:prstGeom prst="curvedConnector3">
            <a:avLst>
              <a:gd name="adj1" fmla="val 3238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70D0EDE4-C53A-114F-B117-5072813208A5}"/>
              </a:ext>
            </a:extLst>
          </p:cNvPr>
          <p:cNvCxnSpPr>
            <a:cxnSpLocks/>
            <a:stCxn id="7" idx="0"/>
            <a:endCxn id="5" idx="0"/>
          </p:cNvCxnSpPr>
          <p:nvPr/>
        </p:nvCxnSpPr>
        <p:spPr>
          <a:xfrm rot="16200000" flipV="1">
            <a:off x="5932498" y="371412"/>
            <a:ext cx="12700" cy="5385472"/>
          </a:xfrm>
          <a:prstGeom prst="curvedConnector3">
            <a:avLst>
              <a:gd name="adj1" fmla="val 814172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66251D70-682C-5046-BCAA-E03C4887AB16}"/>
              </a:ext>
            </a:extLst>
          </p:cNvPr>
          <p:cNvCxnSpPr>
            <a:cxnSpLocks/>
            <a:stCxn id="5" idx="4"/>
            <a:endCxn id="6" idx="4"/>
          </p:cNvCxnSpPr>
          <p:nvPr/>
        </p:nvCxnSpPr>
        <p:spPr>
          <a:xfrm rot="16200000" flipH="1">
            <a:off x="4630033" y="2921336"/>
            <a:ext cx="12700" cy="2780543"/>
          </a:xfrm>
          <a:prstGeom prst="curvedConnector3">
            <a:avLst>
              <a:gd name="adj1" fmla="val 780794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94943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E3F6AF-89A0-A342-9B24-0732C3AEA11B}"/>
              </a:ext>
            </a:extLst>
          </p:cNvPr>
          <p:cNvSpPr/>
          <p:nvPr/>
        </p:nvSpPr>
        <p:spPr>
          <a:xfrm>
            <a:off x="896480" y="1989219"/>
            <a:ext cx="17678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D65F4-BDBD-FB48-A246-1D427E8988B7}"/>
              </a:ext>
            </a:extLst>
          </p:cNvPr>
          <p:cNvSpPr/>
          <p:nvPr/>
        </p:nvSpPr>
        <p:spPr>
          <a:xfrm>
            <a:off x="896480" y="2446419"/>
            <a:ext cx="176784" cy="822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DA82ED4-B72A-524D-9BC5-C74D8EF0467C}"/>
              </a:ext>
            </a:extLst>
          </p:cNvPr>
          <p:cNvSpPr/>
          <p:nvPr/>
        </p:nvSpPr>
        <p:spPr>
          <a:xfrm>
            <a:off x="1222616" y="2446419"/>
            <a:ext cx="417576" cy="822960"/>
          </a:xfrm>
          <a:prstGeom prst="roundRect">
            <a:avLst>
              <a:gd name="adj" fmla="val 387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I/O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B75A4-5DC5-FA4B-9294-94616BD1EDCB}"/>
              </a:ext>
            </a:extLst>
          </p:cNvPr>
          <p:cNvSpPr/>
          <p:nvPr/>
        </p:nvSpPr>
        <p:spPr>
          <a:xfrm>
            <a:off x="896480" y="3269379"/>
            <a:ext cx="17678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69F669-DD42-0C40-B45E-E7F8DB556362}"/>
              </a:ext>
            </a:extLst>
          </p:cNvPr>
          <p:cNvSpPr/>
          <p:nvPr/>
        </p:nvSpPr>
        <p:spPr>
          <a:xfrm>
            <a:off x="896480" y="4549539"/>
            <a:ext cx="17678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A5C4BC-BFE9-EE4E-962B-6455C38E516C}"/>
              </a:ext>
            </a:extLst>
          </p:cNvPr>
          <p:cNvSpPr/>
          <p:nvPr/>
        </p:nvSpPr>
        <p:spPr>
          <a:xfrm>
            <a:off x="896480" y="5832747"/>
            <a:ext cx="17678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F6A677-1F8C-1345-9873-8AE796E43521}"/>
              </a:ext>
            </a:extLst>
          </p:cNvPr>
          <p:cNvSpPr txBox="1"/>
          <p:nvPr/>
        </p:nvSpPr>
        <p:spPr>
          <a:xfrm>
            <a:off x="808946" y="1408908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351960-B302-8A4B-BA91-95A2942CFA22}"/>
              </a:ext>
            </a:extLst>
          </p:cNvPr>
          <p:cNvSpPr/>
          <p:nvPr/>
        </p:nvSpPr>
        <p:spPr>
          <a:xfrm>
            <a:off x="896480" y="3723531"/>
            <a:ext cx="176784" cy="822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9FE77DE-5150-D143-B77D-A35FA119AD0B}"/>
              </a:ext>
            </a:extLst>
          </p:cNvPr>
          <p:cNvSpPr/>
          <p:nvPr/>
        </p:nvSpPr>
        <p:spPr>
          <a:xfrm>
            <a:off x="1222616" y="3723531"/>
            <a:ext cx="417576" cy="822960"/>
          </a:xfrm>
          <a:prstGeom prst="roundRect">
            <a:avLst>
              <a:gd name="adj" fmla="val 387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I/O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D5E077-E75E-E04A-AFA6-C51FAD63387A}"/>
              </a:ext>
            </a:extLst>
          </p:cNvPr>
          <p:cNvSpPr/>
          <p:nvPr/>
        </p:nvSpPr>
        <p:spPr>
          <a:xfrm>
            <a:off x="896480" y="5009787"/>
            <a:ext cx="176784" cy="822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F0D62CA-BA46-AF42-9168-AAA444349AAB}"/>
              </a:ext>
            </a:extLst>
          </p:cNvPr>
          <p:cNvSpPr/>
          <p:nvPr/>
        </p:nvSpPr>
        <p:spPr>
          <a:xfrm>
            <a:off x="1222616" y="5009787"/>
            <a:ext cx="417576" cy="822960"/>
          </a:xfrm>
          <a:prstGeom prst="roundRect">
            <a:avLst>
              <a:gd name="adj" fmla="val 387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I/O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2A69F5-C78A-D142-8819-89103839EA5E}"/>
              </a:ext>
            </a:extLst>
          </p:cNvPr>
          <p:cNvCxnSpPr>
            <a:endCxn id="4" idx="0"/>
          </p:cNvCxnSpPr>
          <p:nvPr/>
        </p:nvCxnSpPr>
        <p:spPr>
          <a:xfrm>
            <a:off x="299072" y="1989219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FCC79F-8DDC-6641-8311-DBE5CDA6510D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232016" y="6289947"/>
            <a:ext cx="752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52BF5F-9189-D345-81F1-D8877CE20574}"/>
              </a:ext>
            </a:extLst>
          </p:cNvPr>
          <p:cNvSpPr txBox="1"/>
          <p:nvPr/>
        </p:nvSpPr>
        <p:spPr>
          <a:xfrm>
            <a:off x="299072" y="1712220"/>
            <a:ext cx="432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A, 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CE36E3-77EF-AE44-AAED-AE834D1079AF}"/>
              </a:ext>
            </a:extLst>
          </p:cNvPr>
          <p:cNvSpPr txBox="1"/>
          <p:nvPr/>
        </p:nvSpPr>
        <p:spPr>
          <a:xfrm>
            <a:off x="381402" y="601294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64970974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E3F6AF-89A0-A342-9B24-0732C3AEA11B}"/>
              </a:ext>
            </a:extLst>
          </p:cNvPr>
          <p:cNvSpPr/>
          <p:nvPr/>
        </p:nvSpPr>
        <p:spPr>
          <a:xfrm>
            <a:off x="896480" y="1989219"/>
            <a:ext cx="17678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D65F4-BDBD-FB48-A246-1D427E8988B7}"/>
              </a:ext>
            </a:extLst>
          </p:cNvPr>
          <p:cNvSpPr/>
          <p:nvPr/>
        </p:nvSpPr>
        <p:spPr>
          <a:xfrm>
            <a:off x="896480" y="2446419"/>
            <a:ext cx="176784" cy="822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DA82ED4-B72A-524D-9BC5-C74D8EF0467C}"/>
              </a:ext>
            </a:extLst>
          </p:cNvPr>
          <p:cNvSpPr/>
          <p:nvPr/>
        </p:nvSpPr>
        <p:spPr>
          <a:xfrm>
            <a:off x="1222616" y="2446419"/>
            <a:ext cx="417576" cy="822960"/>
          </a:xfrm>
          <a:prstGeom prst="roundRect">
            <a:avLst>
              <a:gd name="adj" fmla="val 387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I/O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B75A4-5DC5-FA4B-9294-94616BD1EDCB}"/>
              </a:ext>
            </a:extLst>
          </p:cNvPr>
          <p:cNvSpPr/>
          <p:nvPr/>
        </p:nvSpPr>
        <p:spPr>
          <a:xfrm>
            <a:off x="896480" y="3269379"/>
            <a:ext cx="17678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69F669-DD42-0C40-B45E-E7F8DB556362}"/>
              </a:ext>
            </a:extLst>
          </p:cNvPr>
          <p:cNvSpPr/>
          <p:nvPr/>
        </p:nvSpPr>
        <p:spPr>
          <a:xfrm>
            <a:off x="896480" y="4549539"/>
            <a:ext cx="17678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A5C4BC-BFE9-EE4E-962B-6455C38E516C}"/>
              </a:ext>
            </a:extLst>
          </p:cNvPr>
          <p:cNvSpPr/>
          <p:nvPr/>
        </p:nvSpPr>
        <p:spPr>
          <a:xfrm>
            <a:off x="896480" y="5832747"/>
            <a:ext cx="17678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F6A677-1F8C-1345-9873-8AE796E43521}"/>
              </a:ext>
            </a:extLst>
          </p:cNvPr>
          <p:cNvSpPr txBox="1"/>
          <p:nvPr/>
        </p:nvSpPr>
        <p:spPr>
          <a:xfrm>
            <a:off x="808946" y="1408908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351960-B302-8A4B-BA91-95A2942CFA22}"/>
              </a:ext>
            </a:extLst>
          </p:cNvPr>
          <p:cNvSpPr/>
          <p:nvPr/>
        </p:nvSpPr>
        <p:spPr>
          <a:xfrm>
            <a:off x="896480" y="3723531"/>
            <a:ext cx="176784" cy="822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9FE77DE-5150-D143-B77D-A35FA119AD0B}"/>
              </a:ext>
            </a:extLst>
          </p:cNvPr>
          <p:cNvSpPr/>
          <p:nvPr/>
        </p:nvSpPr>
        <p:spPr>
          <a:xfrm>
            <a:off x="1222616" y="3723531"/>
            <a:ext cx="417576" cy="822960"/>
          </a:xfrm>
          <a:prstGeom prst="roundRect">
            <a:avLst>
              <a:gd name="adj" fmla="val 387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I/O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D5E077-E75E-E04A-AFA6-C51FAD63387A}"/>
              </a:ext>
            </a:extLst>
          </p:cNvPr>
          <p:cNvSpPr/>
          <p:nvPr/>
        </p:nvSpPr>
        <p:spPr>
          <a:xfrm>
            <a:off x="896480" y="5009787"/>
            <a:ext cx="176784" cy="822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F0D62CA-BA46-AF42-9168-AAA444349AAB}"/>
              </a:ext>
            </a:extLst>
          </p:cNvPr>
          <p:cNvSpPr/>
          <p:nvPr/>
        </p:nvSpPr>
        <p:spPr>
          <a:xfrm>
            <a:off x="1222616" y="5009787"/>
            <a:ext cx="417576" cy="822960"/>
          </a:xfrm>
          <a:prstGeom prst="roundRect">
            <a:avLst>
              <a:gd name="adj" fmla="val 387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I/O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759F69-76F3-7541-879F-0C3766042358}"/>
              </a:ext>
            </a:extLst>
          </p:cNvPr>
          <p:cNvSpPr/>
          <p:nvPr/>
        </p:nvSpPr>
        <p:spPr>
          <a:xfrm>
            <a:off x="3042272" y="1989219"/>
            <a:ext cx="17678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0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1806AD8-DA15-5649-AA29-E4D117C488FF}"/>
              </a:ext>
            </a:extLst>
          </p:cNvPr>
          <p:cNvSpPr/>
          <p:nvPr/>
        </p:nvSpPr>
        <p:spPr>
          <a:xfrm>
            <a:off x="3380600" y="2446419"/>
            <a:ext cx="417576" cy="822960"/>
          </a:xfrm>
          <a:prstGeom prst="roundRect">
            <a:avLst>
              <a:gd name="adj" fmla="val 387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I/O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D8A9A8-0F02-2E49-966C-000C6356326E}"/>
              </a:ext>
            </a:extLst>
          </p:cNvPr>
          <p:cNvSpPr/>
          <p:nvPr/>
        </p:nvSpPr>
        <p:spPr>
          <a:xfrm>
            <a:off x="3042272" y="2446419"/>
            <a:ext cx="176784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013B2C-859D-284B-B5C5-3B2CD4FBB91E}"/>
              </a:ext>
            </a:extLst>
          </p:cNvPr>
          <p:cNvSpPr/>
          <p:nvPr/>
        </p:nvSpPr>
        <p:spPr>
          <a:xfrm>
            <a:off x="4365104" y="3269379"/>
            <a:ext cx="17678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3A9F9F8-CB1B-1747-9D75-8CC5EBD0A30C}"/>
              </a:ext>
            </a:extLst>
          </p:cNvPr>
          <p:cNvSpPr/>
          <p:nvPr/>
        </p:nvSpPr>
        <p:spPr>
          <a:xfrm>
            <a:off x="4695812" y="3723531"/>
            <a:ext cx="417576" cy="822960"/>
          </a:xfrm>
          <a:prstGeom prst="roundRect">
            <a:avLst>
              <a:gd name="adj" fmla="val 387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I/O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176590-907E-BB47-BFDE-040565618E89}"/>
              </a:ext>
            </a:extLst>
          </p:cNvPr>
          <p:cNvSpPr/>
          <p:nvPr/>
        </p:nvSpPr>
        <p:spPr>
          <a:xfrm>
            <a:off x="4365104" y="3723531"/>
            <a:ext cx="176784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</a:t>
            </a:r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FA9AA69-20ED-A343-AEB6-DBB42F9FD1AE}"/>
              </a:ext>
            </a:extLst>
          </p:cNvPr>
          <p:cNvSpPr/>
          <p:nvPr/>
        </p:nvSpPr>
        <p:spPr>
          <a:xfrm>
            <a:off x="6099416" y="5009787"/>
            <a:ext cx="417576" cy="822960"/>
          </a:xfrm>
          <a:prstGeom prst="roundRect">
            <a:avLst>
              <a:gd name="adj" fmla="val 387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I/O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12FE4D-812E-BC44-B90F-97DCF95D5886}"/>
              </a:ext>
            </a:extLst>
          </p:cNvPr>
          <p:cNvSpPr/>
          <p:nvPr/>
        </p:nvSpPr>
        <p:spPr>
          <a:xfrm>
            <a:off x="5742800" y="4546491"/>
            <a:ext cx="17678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05F86A-85A3-DA4E-A236-D84EBB12124D}"/>
              </a:ext>
            </a:extLst>
          </p:cNvPr>
          <p:cNvSpPr/>
          <p:nvPr/>
        </p:nvSpPr>
        <p:spPr>
          <a:xfrm>
            <a:off x="5742800" y="5003691"/>
            <a:ext cx="176784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3373E5-CFC3-7A49-84D1-00EEB7F9608F}"/>
              </a:ext>
            </a:extLst>
          </p:cNvPr>
          <p:cNvSpPr/>
          <p:nvPr/>
        </p:nvSpPr>
        <p:spPr>
          <a:xfrm>
            <a:off x="7071466" y="5832747"/>
            <a:ext cx="17678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2A69F5-C78A-D142-8819-89103839EA5E}"/>
              </a:ext>
            </a:extLst>
          </p:cNvPr>
          <p:cNvCxnSpPr>
            <a:endCxn id="4" idx="0"/>
          </p:cNvCxnSpPr>
          <p:nvPr/>
        </p:nvCxnSpPr>
        <p:spPr>
          <a:xfrm>
            <a:off x="299072" y="1989219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FCC79F-8DDC-6641-8311-DBE5CDA6510D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232016" y="6289947"/>
            <a:ext cx="752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52BF5F-9189-D345-81F1-D8877CE20574}"/>
              </a:ext>
            </a:extLst>
          </p:cNvPr>
          <p:cNvSpPr txBox="1"/>
          <p:nvPr/>
        </p:nvSpPr>
        <p:spPr>
          <a:xfrm>
            <a:off x="299072" y="1712220"/>
            <a:ext cx="432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A, 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CE36E3-77EF-AE44-AAED-AE834D1079AF}"/>
              </a:ext>
            </a:extLst>
          </p:cNvPr>
          <p:cNvSpPr txBox="1"/>
          <p:nvPr/>
        </p:nvSpPr>
        <p:spPr>
          <a:xfrm>
            <a:off x="381402" y="601294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64391C-D67C-5A4B-99A3-8789927DEA78}"/>
              </a:ext>
            </a:extLst>
          </p:cNvPr>
          <p:cNvCxnSpPr/>
          <p:nvPr/>
        </p:nvCxnSpPr>
        <p:spPr>
          <a:xfrm>
            <a:off x="2448045" y="1989219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A35BED9-F90E-ED4C-A3B0-7BA83624E148}"/>
              </a:ext>
            </a:extLst>
          </p:cNvPr>
          <p:cNvSpPr txBox="1"/>
          <p:nvPr/>
        </p:nvSpPr>
        <p:spPr>
          <a:xfrm>
            <a:off x="2448045" y="1712220"/>
            <a:ext cx="919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A, B, CH&lt;R&gt;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346794-6230-804C-B84E-92D836FF352F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3589388" y="3269379"/>
            <a:ext cx="86410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9482A1-0A8F-6A40-9475-08C754FF22FD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4904600" y="4546491"/>
            <a:ext cx="92659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A27BFD5-6D95-0346-8EF4-51073B29959C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6308204" y="5832747"/>
            <a:ext cx="85165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B2A1CB5-D85C-1141-834A-788A72C01E54}"/>
              </a:ext>
            </a:extLst>
          </p:cNvPr>
          <p:cNvCxnSpPr>
            <a:cxnSpLocks/>
          </p:cNvCxnSpPr>
          <p:nvPr/>
        </p:nvCxnSpPr>
        <p:spPr>
          <a:xfrm>
            <a:off x="7153329" y="6289947"/>
            <a:ext cx="698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82C356-E962-5949-8903-39A9E095EF10}"/>
              </a:ext>
            </a:extLst>
          </p:cNvPr>
          <p:cNvSpPr txBox="1"/>
          <p:nvPr/>
        </p:nvSpPr>
        <p:spPr>
          <a:xfrm>
            <a:off x="7348468" y="6012948"/>
            <a:ext cx="268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6343D5B-03B1-D64D-A0CC-04772731BD45}"/>
              </a:ext>
            </a:extLst>
          </p:cNvPr>
          <p:cNvSpPr/>
          <p:nvPr/>
        </p:nvSpPr>
        <p:spPr>
          <a:xfrm>
            <a:off x="7852016" y="6106397"/>
            <a:ext cx="530352" cy="36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CH&lt;R&gt;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D09C28-240A-7B47-B73D-893DDA167905}"/>
              </a:ext>
            </a:extLst>
          </p:cNvPr>
          <p:cNvSpPr txBox="1"/>
          <p:nvPr/>
        </p:nvSpPr>
        <p:spPr>
          <a:xfrm>
            <a:off x="2950166" y="1408908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23EE6A6-1C87-3E4B-AF5D-CC7B4CA7B7F8}"/>
              </a:ext>
            </a:extLst>
          </p:cNvPr>
          <p:cNvCxnSpPr/>
          <p:nvPr/>
        </p:nvCxnSpPr>
        <p:spPr>
          <a:xfrm>
            <a:off x="3130664" y="1712220"/>
            <a:ext cx="0" cy="45777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FD22A9-A12F-E64F-9C04-BD4580F35DCB}"/>
              </a:ext>
            </a:extLst>
          </p:cNvPr>
          <p:cNvCxnSpPr/>
          <p:nvPr/>
        </p:nvCxnSpPr>
        <p:spPr>
          <a:xfrm>
            <a:off x="4453496" y="1772382"/>
            <a:ext cx="0" cy="45777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B4A83B2-1CD4-F74A-BCA5-E8789C5C4E78}"/>
              </a:ext>
            </a:extLst>
          </p:cNvPr>
          <p:cNvSpPr txBox="1"/>
          <p:nvPr/>
        </p:nvSpPr>
        <p:spPr>
          <a:xfrm>
            <a:off x="4272998" y="140669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th1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4A8FF25-603E-D14D-ADDB-0AE16BB6B9E5}"/>
              </a:ext>
            </a:extLst>
          </p:cNvPr>
          <p:cNvCxnSpPr/>
          <p:nvPr/>
        </p:nvCxnSpPr>
        <p:spPr>
          <a:xfrm>
            <a:off x="5831192" y="1772382"/>
            <a:ext cx="0" cy="45777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DD2D8DF-99FD-C048-BB33-F9B8F68C444B}"/>
              </a:ext>
            </a:extLst>
          </p:cNvPr>
          <p:cNvSpPr txBox="1"/>
          <p:nvPr/>
        </p:nvSpPr>
        <p:spPr>
          <a:xfrm>
            <a:off x="5650694" y="139000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th2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52AD20A-634E-AE43-8D51-64F312BC4C9C}"/>
              </a:ext>
            </a:extLst>
          </p:cNvPr>
          <p:cNvCxnSpPr/>
          <p:nvPr/>
        </p:nvCxnSpPr>
        <p:spPr>
          <a:xfrm>
            <a:off x="7148030" y="1846147"/>
            <a:ext cx="0" cy="45777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531C4BD-E14E-6D4E-BE7B-BBA2A4EE76BD}"/>
              </a:ext>
            </a:extLst>
          </p:cNvPr>
          <p:cNvSpPr txBox="1"/>
          <p:nvPr/>
        </p:nvSpPr>
        <p:spPr>
          <a:xfrm>
            <a:off x="6967430" y="1388948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C24BFE8-8BAB-C94B-A5D1-C10A9F9ADC85}"/>
              </a:ext>
            </a:extLst>
          </p:cNvPr>
          <p:cNvSpPr/>
          <p:nvPr/>
        </p:nvSpPr>
        <p:spPr>
          <a:xfrm>
            <a:off x="4695812" y="294568"/>
            <a:ext cx="1315878" cy="6382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Thread Pool</a:t>
            </a:r>
          </a:p>
        </p:txBody>
      </p: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FDCFD41C-BDC9-0C4A-A172-561DC1F76626}"/>
              </a:ext>
            </a:extLst>
          </p:cNvPr>
          <p:cNvCxnSpPr>
            <a:stCxn id="62" idx="2"/>
            <a:endCxn id="22" idx="0"/>
          </p:cNvCxnSpPr>
          <p:nvPr/>
        </p:nvCxnSpPr>
        <p:spPr>
          <a:xfrm rot="5400000">
            <a:off x="3735338" y="1650966"/>
            <a:ext cx="2336572" cy="9002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9F1FFA99-43BD-D148-83B5-3676DA802DF8}"/>
              </a:ext>
            </a:extLst>
          </p:cNvPr>
          <p:cNvCxnSpPr>
            <a:cxnSpLocks/>
            <a:stCxn id="54" idx="2"/>
            <a:endCxn id="62" idx="2"/>
          </p:cNvCxnSpPr>
          <p:nvPr/>
        </p:nvCxnSpPr>
        <p:spPr>
          <a:xfrm rot="5400000" flipH="1" flipV="1">
            <a:off x="3320607" y="2065695"/>
            <a:ext cx="3166031" cy="900255"/>
          </a:xfrm>
          <a:prstGeom prst="curvedConnector3">
            <a:avLst>
              <a:gd name="adj1" fmla="val -7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rved Right Arrow 1">
            <a:extLst>
              <a:ext uri="{FF2B5EF4-FFF2-40B4-BE49-F238E27FC236}">
                <a16:creationId xmlns:a16="http://schemas.microsoft.com/office/drawing/2014/main" id="{056E9A3F-349C-E241-BCF3-C44BD2596811}"/>
              </a:ext>
            </a:extLst>
          </p:cNvPr>
          <p:cNvSpPr/>
          <p:nvPr/>
        </p:nvSpPr>
        <p:spPr>
          <a:xfrm>
            <a:off x="742557" y="3166647"/>
            <a:ext cx="66390" cy="19024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FB394B-9094-0A4A-87A3-7D5EB0D4A358}"/>
              </a:ext>
            </a:extLst>
          </p:cNvPr>
          <p:cNvSpPr txBox="1"/>
          <p:nvPr/>
        </p:nvSpPr>
        <p:spPr>
          <a:xfrm>
            <a:off x="486097" y="3138658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720580-3139-274B-A184-441CA720703F}"/>
              </a:ext>
            </a:extLst>
          </p:cNvPr>
          <p:cNvSpPr txBox="1"/>
          <p:nvPr/>
        </p:nvSpPr>
        <p:spPr>
          <a:xfrm>
            <a:off x="4077432" y="3023158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210C4-B3D7-A24A-8299-053F92EABE93}"/>
              </a:ext>
            </a:extLst>
          </p:cNvPr>
          <p:cNvSpPr txBox="1"/>
          <p:nvPr/>
        </p:nvSpPr>
        <p:spPr>
          <a:xfrm>
            <a:off x="7622627" y="613687"/>
            <a:ext cx="3357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channel -&gt; channel group -&gt; executor (thread pool)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23A9740-C068-0E41-8F31-30D0F89C44D0}"/>
              </a:ext>
            </a:extLst>
          </p:cNvPr>
          <p:cNvSpPr/>
          <p:nvPr/>
        </p:nvSpPr>
        <p:spPr>
          <a:xfrm>
            <a:off x="4365104" y="3967773"/>
            <a:ext cx="176784" cy="13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AD4C3F4-3849-BD40-8314-AC77E5D0FBCB}"/>
              </a:ext>
            </a:extLst>
          </p:cNvPr>
          <p:cNvCxnSpPr>
            <a:cxnSpLocks/>
          </p:cNvCxnSpPr>
          <p:nvPr/>
        </p:nvCxnSpPr>
        <p:spPr>
          <a:xfrm flipH="1">
            <a:off x="2377808" y="2684163"/>
            <a:ext cx="752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6226CF1-BA89-D74A-B33E-789A024BB237}"/>
              </a:ext>
            </a:extLst>
          </p:cNvPr>
          <p:cNvSpPr txBox="1"/>
          <p:nvPr/>
        </p:nvSpPr>
        <p:spPr>
          <a:xfrm>
            <a:off x="7441026" y="1489028"/>
            <a:ext cx="4443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 </a:t>
            </a:r>
            <a:r>
              <a:rPr lang="en-US" sz="1200" dirty="0" err="1"/>
              <a:t>syncMethod</a:t>
            </a:r>
            <a:r>
              <a:rPr lang="en-US" sz="1200" dirty="0"/>
              <a:t>(A, B) – direct style</a:t>
            </a:r>
          </a:p>
          <a:p>
            <a:endParaRPr lang="en-US" sz="1200" dirty="0"/>
          </a:p>
          <a:p>
            <a:r>
              <a:rPr lang="en-US" sz="1200" dirty="0"/>
              <a:t>void </a:t>
            </a:r>
            <a:r>
              <a:rPr lang="en-US" sz="1200" dirty="0" err="1"/>
              <a:t>asyncMethod</a:t>
            </a:r>
            <a:r>
              <a:rPr lang="en-US" sz="1200" dirty="0"/>
              <a:t>(A, B, CH&lt;R&gt;) – continuation passing style (CPS)</a:t>
            </a:r>
          </a:p>
          <a:p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kotlin</a:t>
            </a:r>
            <a:r>
              <a:rPr lang="en-US" sz="1200" dirty="0"/>
              <a:t> </a:t>
            </a:r>
            <a:r>
              <a:rPr lang="en-US" sz="1200" b="1" dirty="0"/>
              <a:t>suspend fun(a: A, b: B): 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7071431-AAD0-AA42-8092-7E7B52CE5404}"/>
              </a:ext>
            </a:extLst>
          </p:cNvPr>
          <p:cNvSpPr txBox="1"/>
          <p:nvPr/>
        </p:nvSpPr>
        <p:spPr>
          <a:xfrm>
            <a:off x="2537179" y="2426791"/>
            <a:ext cx="44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void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FAEFD864-254C-1F45-9470-3BC9FBF79545}"/>
              </a:ext>
            </a:extLst>
          </p:cNvPr>
          <p:cNvCxnSpPr>
            <a:cxnSpLocks/>
            <a:stCxn id="39" idx="2"/>
            <a:endCxn id="52" idx="2"/>
          </p:cNvCxnSpPr>
          <p:nvPr/>
        </p:nvCxnSpPr>
        <p:spPr>
          <a:xfrm rot="16200000" flipH="1">
            <a:off x="3270350" y="1626655"/>
            <a:ext cx="4484278" cy="5209406"/>
          </a:xfrm>
          <a:prstGeom prst="curvedConnector3">
            <a:avLst>
              <a:gd name="adj1" fmla="val 10633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rved Right Arrow 67">
            <a:extLst>
              <a:ext uri="{FF2B5EF4-FFF2-40B4-BE49-F238E27FC236}">
                <a16:creationId xmlns:a16="http://schemas.microsoft.com/office/drawing/2014/main" id="{84C5E1CB-B759-2648-BA4B-6343ACA23A68}"/>
              </a:ext>
            </a:extLst>
          </p:cNvPr>
          <p:cNvSpPr/>
          <p:nvPr/>
        </p:nvSpPr>
        <p:spPr>
          <a:xfrm>
            <a:off x="741699" y="4449855"/>
            <a:ext cx="66390" cy="19024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Curved Right Arrow 68">
            <a:extLst>
              <a:ext uri="{FF2B5EF4-FFF2-40B4-BE49-F238E27FC236}">
                <a16:creationId xmlns:a16="http://schemas.microsoft.com/office/drawing/2014/main" id="{0DE25066-FEC4-2E44-8B02-0824903A66F2}"/>
              </a:ext>
            </a:extLst>
          </p:cNvPr>
          <p:cNvSpPr/>
          <p:nvPr/>
        </p:nvSpPr>
        <p:spPr>
          <a:xfrm>
            <a:off x="739693" y="5737625"/>
            <a:ext cx="66390" cy="19024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188D2A-05CF-1847-B6FB-A7DB011447E6}"/>
              </a:ext>
            </a:extLst>
          </p:cNvPr>
          <p:cNvSpPr txBox="1"/>
          <p:nvPr/>
        </p:nvSpPr>
        <p:spPr>
          <a:xfrm>
            <a:off x="465549" y="4423310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A798DF-5CFB-C042-9AB0-9FCDC5435CB4}"/>
              </a:ext>
            </a:extLst>
          </p:cNvPr>
          <p:cNvSpPr txBox="1"/>
          <p:nvPr/>
        </p:nvSpPr>
        <p:spPr>
          <a:xfrm>
            <a:off x="471470" y="5709636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273287-3550-A440-AA42-D0956D716D53}"/>
              </a:ext>
            </a:extLst>
          </p:cNvPr>
          <p:cNvSpPr txBox="1"/>
          <p:nvPr/>
        </p:nvSpPr>
        <p:spPr>
          <a:xfrm>
            <a:off x="5353750" y="4298756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A9B230-D8A4-6F45-B8E7-911BD55324BF}"/>
              </a:ext>
            </a:extLst>
          </p:cNvPr>
          <p:cNvSpPr txBox="1"/>
          <p:nvPr/>
        </p:nvSpPr>
        <p:spPr>
          <a:xfrm>
            <a:off x="6726287" y="5599392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DC12FD0-4227-224B-916B-4F3A03EFD62E}"/>
              </a:ext>
            </a:extLst>
          </p:cNvPr>
          <p:cNvSpPr txBox="1"/>
          <p:nvPr/>
        </p:nvSpPr>
        <p:spPr>
          <a:xfrm>
            <a:off x="311082" y="3146560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99159A9-7CAC-BE47-B972-4C480E15DA66}"/>
              </a:ext>
            </a:extLst>
          </p:cNvPr>
          <p:cNvSpPr txBox="1"/>
          <p:nvPr/>
        </p:nvSpPr>
        <p:spPr>
          <a:xfrm>
            <a:off x="297311" y="4433906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6ED4F9-F862-3047-9E68-E8459BACCE26}"/>
              </a:ext>
            </a:extLst>
          </p:cNvPr>
          <p:cNvSpPr txBox="1"/>
          <p:nvPr/>
        </p:nvSpPr>
        <p:spPr>
          <a:xfrm>
            <a:off x="4083546" y="2846133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00587F-26AA-834A-BCEB-B9E423DB8C83}"/>
              </a:ext>
            </a:extLst>
          </p:cNvPr>
          <p:cNvSpPr txBox="1"/>
          <p:nvPr/>
        </p:nvSpPr>
        <p:spPr>
          <a:xfrm>
            <a:off x="5352472" y="4087378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6A29DF-0168-214E-B444-EF242FACD518}"/>
              </a:ext>
            </a:extLst>
          </p:cNvPr>
          <p:cNvSpPr txBox="1"/>
          <p:nvPr/>
        </p:nvSpPr>
        <p:spPr>
          <a:xfrm>
            <a:off x="6726287" y="5391880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45E5A3-DEBD-F44A-A233-F3B9A8EED866}"/>
              </a:ext>
            </a:extLst>
          </p:cNvPr>
          <p:cNvSpPr txBox="1"/>
          <p:nvPr/>
        </p:nvSpPr>
        <p:spPr>
          <a:xfrm>
            <a:off x="7356716" y="5828841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3397BE2-19AA-A346-AE03-F8112D690AD3}"/>
              </a:ext>
            </a:extLst>
          </p:cNvPr>
          <p:cNvSpPr txBox="1"/>
          <p:nvPr/>
        </p:nvSpPr>
        <p:spPr>
          <a:xfrm>
            <a:off x="4124129" y="3848658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5" name="Lightning Bolt 34">
            <a:extLst>
              <a:ext uri="{FF2B5EF4-FFF2-40B4-BE49-F238E27FC236}">
                <a16:creationId xmlns:a16="http://schemas.microsoft.com/office/drawing/2014/main" id="{EF24CE3C-CB1B-9F48-9E1A-DD23879FACBB}"/>
              </a:ext>
            </a:extLst>
          </p:cNvPr>
          <p:cNvSpPr/>
          <p:nvPr/>
        </p:nvSpPr>
        <p:spPr>
          <a:xfrm>
            <a:off x="4077432" y="3896940"/>
            <a:ext cx="126798" cy="197939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1FCC5AE-FCAC-4B4F-96EE-38C45787F600}"/>
              </a:ext>
            </a:extLst>
          </p:cNvPr>
          <p:cNvSpPr txBox="1"/>
          <p:nvPr/>
        </p:nvSpPr>
        <p:spPr>
          <a:xfrm>
            <a:off x="685687" y="628805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filePos</a:t>
            </a:r>
            <a:endParaRPr 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39D822C-D547-D447-A6AB-14D5B4D9989B}"/>
              </a:ext>
            </a:extLst>
          </p:cNvPr>
          <p:cNvSpPr txBox="1"/>
          <p:nvPr/>
        </p:nvSpPr>
        <p:spPr>
          <a:xfrm>
            <a:off x="1048145" y="3373178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filePos</a:t>
            </a:r>
            <a:endParaRPr 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5967C6-3E9E-1846-9C1C-C6AA099CEC01}"/>
              </a:ext>
            </a:extLst>
          </p:cNvPr>
          <p:cNvSpPr txBox="1"/>
          <p:nvPr/>
        </p:nvSpPr>
        <p:spPr>
          <a:xfrm>
            <a:off x="1033348" y="4640099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filePos</a:t>
            </a:r>
            <a:endParaRPr lang="en-US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D18008E-2855-854E-9A0B-6D33A1C0CAA1}"/>
              </a:ext>
            </a:extLst>
          </p:cNvPr>
          <p:cNvSpPr txBox="1"/>
          <p:nvPr/>
        </p:nvSpPr>
        <p:spPr>
          <a:xfrm>
            <a:off x="4522579" y="3355213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filePos</a:t>
            </a:r>
            <a:endParaRPr 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D5FD7E5-F9C9-F443-86F3-D8777CD5B137}"/>
              </a:ext>
            </a:extLst>
          </p:cNvPr>
          <p:cNvSpPr txBox="1"/>
          <p:nvPr/>
        </p:nvSpPr>
        <p:spPr>
          <a:xfrm>
            <a:off x="5916390" y="4667369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filePos</a:t>
            </a:r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4362CF-4CFA-924C-B0D2-17A78A15FF47}"/>
              </a:ext>
            </a:extLst>
          </p:cNvPr>
          <p:cNvSpPr/>
          <p:nvPr/>
        </p:nvSpPr>
        <p:spPr>
          <a:xfrm>
            <a:off x="8806470" y="2684163"/>
            <a:ext cx="1472859" cy="708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0AD8635-8446-FC42-81EA-A32340F41EF0}"/>
              </a:ext>
            </a:extLst>
          </p:cNvPr>
          <p:cNvSpPr txBox="1"/>
          <p:nvPr/>
        </p:nvSpPr>
        <p:spPr>
          <a:xfrm>
            <a:off x="8839770" y="2915436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filePos</a:t>
            </a:r>
            <a:endParaRPr lang="en-US" sz="12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4E1A8E5-D995-6A43-9EB2-4E0F1BF21DD0}"/>
              </a:ext>
            </a:extLst>
          </p:cNvPr>
          <p:cNvSpPr/>
          <p:nvPr/>
        </p:nvSpPr>
        <p:spPr>
          <a:xfrm>
            <a:off x="10253426" y="3705344"/>
            <a:ext cx="17678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571016C-8B23-334D-BB26-700D6D78B254}"/>
              </a:ext>
            </a:extLst>
          </p:cNvPr>
          <p:cNvSpPr/>
          <p:nvPr/>
        </p:nvSpPr>
        <p:spPr>
          <a:xfrm>
            <a:off x="9774929" y="3705344"/>
            <a:ext cx="17678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DC42EDD-7E24-B444-9878-030914965F99}"/>
              </a:ext>
            </a:extLst>
          </p:cNvPr>
          <p:cNvSpPr/>
          <p:nvPr/>
        </p:nvSpPr>
        <p:spPr>
          <a:xfrm>
            <a:off x="9281025" y="3705344"/>
            <a:ext cx="17678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9061C90-9C9F-204B-BE23-C9E71189E974}"/>
              </a:ext>
            </a:extLst>
          </p:cNvPr>
          <p:cNvSpPr/>
          <p:nvPr/>
        </p:nvSpPr>
        <p:spPr>
          <a:xfrm>
            <a:off x="8729819" y="3705344"/>
            <a:ext cx="17678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B04D1B-EF93-0743-8EEC-A72295C32993}"/>
              </a:ext>
            </a:extLst>
          </p:cNvPr>
          <p:cNvCxnSpPr>
            <a:stCxn id="40" idx="2"/>
            <a:endCxn id="90" idx="0"/>
          </p:cNvCxnSpPr>
          <p:nvPr/>
        </p:nvCxnSpPr>
        <p:spPr>
          <a:xfrm flipH="1">
            <a:off x="8818211" y="3392781"/>
            <a:ext cx="724689" cy="31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E830A44-E2C4-ED4F-8C3D-D308DE314C05}"/>
              </a:ext>
            </a:extLst>
          </p:cNvPr>
          <p:cNvCxnSpPr>
            <a:cxnSpLocks/>
            <a:stCxn id="40" idx="2"/>
            <a:endCxn id="89" idx="0"/>
          </p:cNvCxnSpPr>
          <p:nvPr/>
        </p:nvCxnSpPr>
        <p:spPr>
          <a:xfrm flipH="1">
            <a:off x="9369417" y="3392781"/>
            <a:ext cx="173483" cy="31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68AF48D-5E7D-084B-A918-16124A5E172E}"/>
              </a:ext>
            </a:extLst>
          </p:cNvPr>
          <p:cNvCxnSpPr>
            <a:cxnSpLocks/>
            <a:stCxn id="40" idx="2"/>
            <a:endCxn id="88" idx="0"/>
          </p:cNvCxnSpPr>
          <p:nvPr/>
        </p:nvCxnSpPr>
        <p:spPr>
          <a:xfrm>
            <a:off x="9542900" y="3392781"/>
            <a:ext cx="320421" cy="31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1F2C536-ED51-DB41-808D-D7340A8F1B3E}"/>
              </a:ext>
            </a:extLst>
          </p:cNvPr>
          <p:cNvCxnSpPr>
            <a:cxnSpLocks/>
            <a:stCxn id="40" idx="2"/>
            <a:endCxn id="87" idx="0"/>
          </p:cNvCxnSpPr>
          <p:nvPr/>
        </p:nvCxnSpPr>
        <p:spPr>
          <a:xfrm>
            <a:off x="9542900" y="3392781"/>
            <a:ext cx="798918" cy="31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BBB2C106-65C7-5541-90C5-6B27DC80F34A}"/>
              </a:ext>
            </a:extLst>
          </p:cNvPr>
          <p:cNvCxnSpPr>
            <a:stCxn id="27" idx="0"/>
            <a:endCxn id="28" idx="0"/>
          </p:cNvCxnSpPr>
          <p:nvPr/>
        </p:nvCxnSpPr>
        <p:spPr>
          <a:xfrm rot="16200000" flipH="1">
            <a:off x="6080997" y="4753886"/>
            <a:ext cx="829056" cy="1328666"/>
          </a:xfrm>
          <a:prstGeom prst="curvedConnector3">
            <a:avLst>
              <a:gd name="adj1" fmla="val -27574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9BA6E8F-046F-CB45-8807-872142597FAA}"/>
              </a:ext>
            </a:extLst>
          </p:cNvPr>
          <p:cNvSpPr txBox="1"/>
          <p:nvPr/>
        </p:nvSpPr>
        <p:spPr>
          <a:xfrm>
            <a:off x="6766994" y="4700352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HB</a:t>
            </a:r>
          </a:p>
        </p:txBody>
      </p:sp>
    </p:spTree>
    <p:extLst>
      <p:ext uri="{BB962C8B-B14F-4D97-AF65-F5344CB8AC3E}">
        <p14:creationId xmlns:p14="http://schemas.microsoft.com/office/powerpoint/2010/main" val="179846371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E3F6AF-89A0-A342-9B24-0732C3AEA11B}"/>
              </a:ext>
            </a:extLst>
          </p:cNvPr>
          <p:cNvSpPr/>
          <p:nvPr/>
        </p:nvSpPr>
        <p:spPr>
          <a:xfrm>
            <a:off x="896480" y="1989219"/>
            <a:ext cx="17678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D65F4-BDBD-FB48-A246-1D427E8988B7}"/>
              </a:ext>
            </a:extLst>
          </p:cNvPr>
          <p:cNvSpPr/>
          <p:nvPr/>
        </p:nvSpPr>
        <p:spPr>
          <a:xfrm>
            <a:off x="896480" y="2446419"/>
            <a:ext cx="176784" cy="822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DA82ED4-B72A-524D-9BC5-C74D8EF0467C}"/>
              </a:ext>
            </a:extLst>
          </p:cNvPr>
          <p:cNvSpPr/>
          <p:nvPr/>
        </p:nvSpPr>
        <p:spPr>
          <a:xfrm>
            <a:off x="1222616" y="2446419"/>
            <a:ext cx="417576" cy="822960"/>
          </a:xfrm>
          <a:prstGeom prst="roundRect">
            <a:avLst>
              <a:gd name="adj" fmla="val 387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I/O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B75A4-5DC5-FA4B-9294-94616BD1EDCB}"/>
              </a:ext>
            </a:extLst>
          </p:cNvPr>
          <p:cNvSpPr/>
          <p:nvPr/>
        </p:nvSpPr>
        <p:spPr>
          <a:xfrm>
            <a:off x="896480" y="3269379"/>
            <a:ext cx="17678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69F669-DD42-0C40-B45E-E7F8DB556362}"/>
              </a:ext>
            </a:extLst>
          </p:cNvPr>
          <p:cNvSpPr/>
          <p:nvPr/>
        </p:nvSpPr>
        <p:spPr>
          <a:xfrm>
            <a:off x="896480" y="4549539"/>
            <a:ext cx="17678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A5C4BC-BFE9-EE4E-962B-6455C38E516C}"/>
              </a:ext>
            </a:extLst>
          </p:cNvPr>
          <p:cNvSpPr/>
          <p:nvPr/>
        </p:nvSpPr>
        <p:spPr>
          <a:xfrm>
            <a:off x="896480" y="5832747"/>
            <a:ext cx="17678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F6A677-1F8C-1345-9873-8AE796E43521}"/>
              </a:ext>
            </a:extLst>
          </p:cNvPr>
          <p:cNvSpPr txBox="1"/>
          <p:nvPr/>
        </p:nvSpPr>
        <p:spPr>
          <a:xfrm>
            <a:off x="808946" y="1408908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351960-B302-8A4B-BA91-95A2942CFA22}"/>
              </a:ext>
            </a:extLst>
          </p:cNvPr>
          <p:cNvSpPr/>
          <p:nvPr/>
        </p:nvSpPr>
        <p:spPr>
          <a:xfrm>
            <a:off x="896480" y="3723531"/>
            <a:ext cx="176784" cy="822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9FE77DE-5150-D143-B77D-A35FA119AD0B}"/>
              </a:ext>
            </a:extLst>
          </p:cNvPr>
          <p:cNvSpPr/>
          <p:nvPr/>
        </p:nvSpPr>
        <p:spPr>
          <a:xfrm>
            <a:off x="1222616" y="3723531"/>
            <a:ext cx="417576" cy="822960"/>
          </a:xfrm>
          <a:prstGeom prst="roundRect">
            <a:avLst>
              <a:gd name="adj" fmla="val 387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I/O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D5E077-E75E-E04A-AFA6-C51FAD63387A}"/>
              </a:ext>
            </a:extLst>
          </p:cNvPr>
          <p:cNvSpPr/>
          <p:nvPr/>
        </p:nvSpPr>
        <p:spPr>
          <a:xfrm>
            <a:off x="896480" y="5009787"/>
            <a:ext cx="176784" cy="822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F0D62CA-BA46-AF42-9168-AAA444349AAB}"/>
              </a:ext>
            </a:extLst>
          </p:cNvPr>
          <p:cNvSpPr/>
          <p:nvPr/>
        </p:nvSpPr>
        <p:spPr>
          <a:xfrm>
            <a:off x="1222616" y="5009787"/>
            <a:ext cx="417576" cy="822960"/>
          </a:xfrm>
          <a:prstGeom prst="roundRect">
            <a:avLst>
              <a:gd name="adj" fmla="val 387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I/O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759F69-76F3-7541-879F-0C3766042358}"/>
              </a:ext>
            </a:extLst>
          </p:cNvPr>
          <p:cNvSpPr/>
          <p:nvPr/>
        </p:nvSpPr>
        <p:spPr>
          <a:xfrm>
            <a:off x="3042272" y="1989219"/>
            <a:ext cx="17678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0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1806AD8-DA15-5649-AA29-E4D117C488FF}"/>
              </a:ext>
            </a:extLst>
          </p:cNvPr>
          <p:cNvSpPr/>
          <p:nvPr/>
        </p:nvSpPr>
        <p:spPr>
          <a:xfrm>
            <a:off x="3380600" y="2446419"/>
            <a:ext cx="417576" cy="822960"/>
          </a:xfrm>
          <a:prstGeom prst="roundRect">
            <a:avLst>
              <a:gd name="adj" fmla="val 387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I/O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D8A9A8-0F02-2E49-966C-000C6356326E}"/>
              </a:ext>
            </a:extLst>
          </p:cNvPr>
          <p:cNvSpPr/>
          <p:nvPr/>
        </p:nvSpPr>
        <p:spPr>
          <a:xfrm>
            <a:off x="3042272" y="2446419"/>
            <a:ext cx="176784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013B2C-859D-284B-B5C5-3B2CD4FBB91E}"/>
              </a:ext>
            </a:extLst>
          </p:cNvPr>
          <p:cNvSpPr/>
          <p:nvPr/>
        </p:nvSpPr>
        <p:spPr>
          <a:xfrm>
            <a:off x="4365104" y="3269379"/>
            <a:ext cx="17678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3A9F9F8-CB1B-1747-9D75-8CC5EBD0A30C}"/>
              </a:ext>
            </a:extLst>
          </p:cNvPr>
          <p:cNvSpPr/>
          <p:nvPr/>
        </p:nvSpPr>
        <p:spPr>
          <a:xfrm>
            <a:off x="4695812" y="3723531"/>
            <a:ext cx="417576" cy="822960"/>
          </a:xfrm>
          <a:prstGeom prst="roundRect">
            <a:avLst>
              <a:gd name="adj" fmla="val 387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I/O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176590-907E-BB47-BFDE-040565618E89}"/>
              </a:ext>
            </a:extLst>
          </p:cNvPr>
          <p:cNvSpPr/>
          <p:nvPr/>
        </p:nvSpPr>
        <p:spPr>
          <a:xfrm>
            <a:off x="4365104" y="3723531"/>
            <a:ext cx="176784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</a:t>
            </a:r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FA9AA69-20ED-A343-AEB6-DBB42F9FD1AE}"/>
              </a:ext>
            </a:extLst>
          </p:cNvPr>
          <p:cNvSpPr/>
          <p:nvPr/>
        </p:nvSpPr>
        <p:spPr>
          <a:xfrm>
            <a:off x="6099416" y="5009787"/>
            <a:ext cx="417576" cy="822960"/>
          </a:xfrm>
          <a:prstGeom prst="roundRect">
            <a:avLst>
              <a:gd name="adj" fmla="val 387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I/O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12FE4D-812E-BC44-B90F-97DCF95D5886}"/>
              </a:ext>
            </a:extLst>
          </p:cNvPr>
          <p:cNvSpPr/>
          <p:nvPr/>
        </p:nvSpPr>
        <p:spPr>
          <a:xfrm>
            <a:off x="5742800" y="4546491"/>
            <a:ext cx="17678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05F86A-85A3-DA4E-A236-D84EBB12124D}"/>
              </a:ext>
            </a:extLst>
          </p:cNvPr>
          <p:cNvSpPr/>
          <p:nvPr/>
        </p:nvSpPr>
        <p:spPr>
          <a:xfrm>
            <a:off x="5742800" y="5003691"/>
            <a:ext cx="176784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3373E5-CFC3-7A49-84D1-00EEB7F9608F}"/>
              </a:ext>
            </a:extLst>
          </p:cNvPr>
          <p:cNvSpPr/>
          <p:nvPr/>
        </p:nvSpPr>
        <p:spPr>
          <a:xfrm>
            <a:off x="7071466" y="5832747"/>
            <a:ext cx="17678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2A69F5-C78A-D142-8819-89103839EA5E}"/>
              </a:ext>
            </a:extLst>
          </p:cNvPr>
          <p:cNvCxnSpPr>
            <a:endCxn id="4" idx="0"/>
          </p:cNvCxnSpPr>
          <p:nvPr/>
        </p:nvCxnSpPr>
        <p:spPr>
          <a:xfrm>
            <a:off x="299072" y="1989219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FCC79F-8DDC-6641-8311-DBE5CDA6510D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232016" y="6289947"/>
            <a:ext cx="752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52BF5F-9189-D345-81F1-D8877CE20574}"/>
              </a:ext>
            </a:extLst>
          </p:cNvPr>
          <p:cNvSpPr txBox="1"/>
          <p:nvPr/>
        </p:nvSpPr>
        <p:spPr>
          <a:xfrm>
            <a:off x="299072" y="1712220"/>
            <a:ext cx="432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A, 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CE36E3-77EF-AE44-AAED-AE834D1079AF}"/>
              </a:ext>
            </a:extLst>
          </p:cNvPr>
          <p:cNvSpPr txBox="1"/>
          <p:nvPr/>
        </p:nvSpPr>
        <p:spPr>
          <a:xfrm>
            <a:off x="381402" y="601294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64391C-D67C-5A4B-99A3-8789927DEA78}"/>
              </a:ext>
            </a:extLst>
          </p:cNvPr>
          <p:cNvCxnSpPr/>
          <p:nvPr/>
        </p:nvCxnSpPr>
        <p:spPr>
          <a:xfrm>
            <a:off x="2448045" y="1989219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A35BED9-F90E-ED4C-A3B0-7BA83624E148}"/>
              </a:ext>
            </a:extLst>
          </p:cNvPr>
          <p:cNvSpPr txBox="1"/>
          <p:nvPr/>
        </p:nvSpPr>
        <p:spPr>
          <a:xfrm>
            <a:off x="2448045" y="1712220"/>
            <a:ext cx="919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A, B, CH&lt;R&gt;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346794-6230-804C-B84E-92D836FF352F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3589388" y="3269379"/>
            <a:ext cx="86410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9482A1-0A8F-6A40-9475-08C754FF22FD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4904600" y="4546491"/>
            <a:ext cx="92659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A27BFD5-6D95-0346-8EF4-51073B29959C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6308204" y="5832747"/>
            <a:ext cx="85165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B2A1CB5-D85C-1141-834A-788A72C01E54}"/>
              </a:ext>
            </a:extLst>
          </p:cNvPr>
          <p:cNvCxnSpPr>
            <a:cxnSpLocks/>
          </p:cNvCxnSpPr>
          <p:nvPr/>
        </p:nvCxnSpPr>
        <p:spPr>
          <a:xfrm>
            <a:off x="7153329" y="6289947"/>
            <a:ext cx="698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82C356-E962-5949-8903-39A9E095EF10}"/>
              </a:ext>
            </a:extLst>
          </p:cNvPr>
          <p:cNvSpPr txBox="1"/>
          <p:nvPr/>
        </p:nvSpPr>
        <p:spPr>
          <a:xfrm>
            <a:off x="7348468" y="6012948"/>
            <a:ext cx="268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6343D5B-03B1-D64D-A0CC-04772731BD45}"/>
              </a:ext>
            </a:extLst>
          </p:cNvPr>
          <p:cNvSpPr/>
          <p:nvPr/>
        </p:nvSpPr>
        <p:spPr>
          <a:xfrm>
            <a:off x="7852016" y="6106397"/>
            <a:ext cx="530352" cy="36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CH&lt;R&gt;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D09C28-240A-7B47-B73D-893DDA167905}"/>
              </a:ext>
            </a:extLst>
          </p:cNvPr>
          <p:cNvSpPr txBox="1"/>
          <p:nvPr/>
        </p:nvSpPr>
        <p:spPr>
          <a:xfrm>
            <a:off x="2950166" y="1408908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23EE6A6-1C87-3E4B-AF5D-CC7B4CA7B7F8}"/>
              </a:ext>
            </a:extLst>
          </p:cNvPr>
          <p:cNvCxnSpPr/>
          <p:nvPr/>
        </p:nvCxnSpPr>
        <p:spPr>
          <a:xfrm>
            <a:off x="3130664" y="1712220"/>
            <a:ext cx="0" cy="45777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FD22A9-A12F-E64F-9C04-BD4580F35DCB}"/>
              </a:ext>
            </a:extLst>
          </p:cNvPr>
          <p:cNvCxnSpPr/>
          <p:nvPr/>
        </p:nvCxnSpPr>
        <p:spPr>
          <a:xfrm>
            <a:off x="4453496" y="1772382"/>
            <a:ext cx="0" cy="45777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B4A83B2-1CD4-F74A-BCA5-E8789C5C4E78}"/>
              </a:ext>
            </a:extLst>
          </p:cNvPr>
          <p:cNvSpPr txBox="1"/>
          <p:nvPr/>
        </p:nvSpPr>
        <p:spPr>
          <a:xfrm>
            <a:off x="4272998" y="140669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th1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4A8FF25-603E-D14D-ADDB-0AE16BB6B9E5}"/>
              </a:ext>
            </a:extLst>
          </p:cNvPr>
          <p:cNvCxnSpPr/>
          <p:nvPr/>
        </p:nvCxnSpPr>
        <p:spPr>
          <a:xfrm>
            <a:off x="5831192" y="1772382"/>
            <a:ext cx="0" cy="45777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DD2D8DF-99FD-C048-BB33-F9B8F68C444B}"/>
              </a:ext>
            </a:extLst>
          </p:cNvPr>
          <p:cNvSpPr txBox="1"/>
          <p:nvPr/>
        </p:nvSpPr>
        <p:spPr>
          <a:xfrm>
            <a:off x="5650694" y="139000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th2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52AD20A-634E-AE43-8D51-64F312BC4C9C}"/>
              </a:ext>
            </a:extLst>
          </p:cNvPr>
          <p:cNvCxnSpPr/>
          <p:nvPr/>
        </p:nvCxnSpPr>
        <p:spPr>
          <a:xfrm>
            <a:off x="7148030" y="1846147"/>
            <a:ext cx="0" cy="45777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531C4BD-E14E-6D4E-BE7B-BBA2A4EE76BD}"/>
              </a:ext>
            </a:extLst>
          </p:cNvPr>
          <p:cNvSpPr txBox="1"/>
          <p:nvPr/>
        </p:nvSpPr>
        <p:spPr>
          <a:xfrm>
            <a:off x="6967430" y="1388948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C24BFE8-8BAB-C94B-A5D1-C10A9F9ADC85}"/>
              </a:ext>
            </a:extLst>
          </p:cNvPr>
          <p:cNvSpPr/>
          <p:nvPr/>
        </p:nvSpPr>
        <p:spPr>
          <a:xfrm>
            <a:off x="4695812" y="294568"/>
            <a:ext cx="1315878" cy="6382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Thread Pool</a:t>
            </a:r>
          </a:p>
        </p:txBody>
      </p: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FDCFD41C-BDC9-0C4A-A172-561DC1F76626}"/>
              </a:ext>
            </a:extLst>
          </p:cNvPr>
          <p:cNvCxnSpPr>
            <a:stCxn id="62" idx="2"/>
            <a:endCxn id="22" idx="0"/>
          </p:cNvCxnSpPr>
          <p:nvPr/>
        </p:nvCxnSpPr>
        <p:spPr>
          <a:xfrm rot="5400000">
            <a:off x="3735338" y="1650966"/>
            <a:ext cx="2336572" cy="9002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9F1FFA99-43BD-D148-83B5-3676DA802DF8}"/>
              </a:ext>
            </a:extLst>
          </p:cNvPr>
          <p:cNvCxnSpPr>
            <a:cxnSpLocks/>
            <a:stCxn id="54" idx="2"/>
            <a:endCxn id="62" idx="2"/>
          </p:cNvCxnSpPr>
          <p:nvPr/>
        </p:nvCxnSpPr>
        <p:spPr>
          <a:xfrm rot="5400000" flipH="1" flipV="1">
            <a:off x="3320607" y="2065695"/>
            <a:ext cx="3166031" cy="900255"/>
          </a:xfrm>
          <a:prstGeom prst="curvedConnector3">
            <a:avLst>
              <a:gd name="adj1" fmla="val -7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rved Right Arrow 1">
            <a:extLst>
              <a:ext uri="{FF2B5EF4-FFF2-40B4-BE49-F238E27FC236}">
                <a16:creationId xmlns:a16="http://schemas.microsoft.com/office/drawing/2014/main" id="{056E9A3F-349C-E241-BCF3-C44BD2596811}"/>
              </a:ext>
            </a:extLst>
          </p:cNvPr>
          <p:cNvSpPr/>
          <p:nvPr/>
        </p:nvSpPr>
        <p:spPr>
          <a:xfrm>
            <a:off x="742557" y="3166647"/>
            <a:ext cx="66390" cy="19024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FB394B-9094-0A4A-87A3-7D5EB0D4A358}"/>
              </a:ext>
            </a:extLst>
          </p:cNvPr>
          <p:cNvSpPr txBox="1"/>
          <p:nvPr/>
        </p:nvSpPr>
        <p:spPr>
          <a:xfrm>
            <a:off x="486097" y="3138658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720580-3139-274B-A184-441CA720703F}"/>
              </a:ext>
            </a:extLst>
          </p:cNvPr>
          <p:cNvSpPr txBox="1"/>
          <p:nvPr/>
        </p:nvSpPr>
        <p:spPr>
          <a:xfrm>
            <a:off x="4077432" y="3023158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23A9740-C068-0E41-8F31-30D0F89C44D0}"/>
              </a:ext>
            </a:extLst>
          </p:cNvPr>
          <p:cNvSpPr/>
          <p:nvPr/>
        </p:nvSpPr>
        <p:spPr>
          <a:xfrm>
            <a:off x="4365104" y="3967773"/>
            <a:ext cx="176784" cy="13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AD4C3F4-3849-BD40-8314-AC77E5D0FBCB}"/>
              </a:ext>
            </a:extLst>
          </p:cNvPr>
          <p:cNvCxnSpPr>
            <a:cxnSpLocks/>
          </p:cNvCxnSpPr>
          <p:nvPr/>
        </p:nvCxnSpPr>
        <p:spPr>
          <a:xfrm flipH="1">
            <a:off x="2377808" y="2684163"/>
            <a:ext cx="752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7071431-AAD0-AA42-8092-7E7B52CE5404}"/>
              </a:ext>
            </a:extLst>
          </p:cNvPr>
          <p:cNvSpPr txBox="1"/>
          <p:nvPr/>
        </p:nvSpPr>
        <p:spPr>
          <a:xfrm>
            <a:off x="2537179" y="2426791"/>
            <a:ext cx="44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void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FAEFD864-254C-1F45-9470-3BC9FBF79545}"/>
              </a:ext>
            </a:extLst>
          </p:cNvPr>
          <p:cNvCxnSpPr>
            <a:cxnSpLocks/>
            <a:stCxn id="39" idx="2"/>
            <a:endCxn id="52" idx="2"/>
          </p:cNvCxnSpPr>
          <p:nvPr/>
        </p:nvCxnSpPr>
        <p:spPr>
          <a:xfrm rot="16200000" flipH="1">
            <a:off x="3270350" y="1626655"/>
            <a:ext cx="4484278" cy="5209406"/>
          </a:xfrm>
          <a:prstGeom prst="curvedConnector3">
            <a:avLst>
              <a:gd name="adj1" fmla="val 10633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rved Right Arrow 67">
            <a:extLst>
              <a:ext uri="{FF2B5EF4-FFF2-40B4-BE49-F238E27FC236}">
                <a16:creationId xmlns:a16="http://schemas.microsoft.com/office/drawing/2014/main" id="{84C5E1CB-B759-2648-BA4B-6343ACA23A68}"/>
              </a:ext>
            </a:extLst>
          </p:cNvPr>
          <p:cNvSpPr/>
          <p:nvPr/>
        </p:nvSpPr>
        <p:spPr>
          <a:xfrm>
            <a:off x="741699" y="4449855"/>
            <a:ext cx="66390" cy="19024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Curved Right Arrow 68">
            <a:extLst>
              <a:ext uri="{FF2B5EF4-FFF2-40B4-BE49-F238E27FC236}">
                <a16:creationId xmlns:a16="http://schemas.microsoft.com/office/drawing/2014/main" id="{0DE25066-FEC4-2E44-8B02-0824903A66F2}"/>
              </a:ext>
            </a:extLst>
          </p:cNvPr>
          <p:cNvSpPr/>
          <p:nvPr/>
        </p:nvSpPr>
        <p:spPr>
          <a:xfrm>
            <a:off x="739693" y="5737625"/>
            <a:ext cx="66390" cy="19024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188D2A-05CF-1847-B6FB-A7DB011447E6}"/>
              </a:ext>
            </a:extLst>
          </p:cNvPr>
          <p:cNvSpPr txBox="1"/>
          <p:nvPr/>
        </p:nvSpPr>
        <p:spPr>
          <a:xfrm>
            <a:off x="465549" y="4423310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A798DF-5CFB-C042-9AB0-9FCDC5435CB4}"/>
              </a:ext>
            </a:extLst>
          </p:cNvPr>
          <p:cNvSpPr txBox="1"/>
          <p:nvPr/>
        </p:nvSpPr>
        <p:spPr>
          <a:xfrm>
            <a:off x="471470" y="5709636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273287-3550-A440-AA42-D0956D716D53}"/>
              </a:ext>
            </a:extLst>
          </p:cNvPr>
          <p:cNvSpPr txBox="1"/>
          <p:nvPr/>
        </p:nvSpPr>
        <p:spPr>
          <a:xfrm>
            <a:off x="5353750" y="4298756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A9B230-D8A4-6F45-B8E7-911BD55324BF}"/>
              </a:ext>
            </a:extLst>
          </p:cNvPr>
          <p:cNvSpPr txBox="1"/>
          <p:nvPr/>
        </p:nvSpPr>
        <p:spPr>
          <a:xfrm>
            <a:off x="6726287" y="5599392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DC12FD0-4227-224B-916B-4F3A03EFD62E}"/>
              </a:ext>
            </a:extLst>
          </p:cNvPr>
          <p:cNvSpPr txBox="1"/>
          <p:nvPr/>
        </p:nvSpPr>
        <p:spPr>
          <a:xfrm>
            <a:off x="311082" y="3146560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99159A9-7CAC-BE47-B972-4C480E15DA66}"/>
              </a:ext>
            </a:extLst>
          </p:cNvPr>
          <p:cNvSpPr txBox="1"/>
          <p:nvPr/>
        </p:nvSpPr>
        <p:spPr>
          <a:xfrm>
            <a:off x="297311" y="4433906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6ED4F9-F862-3047-9E68-E8459BACCE26}"/>
              </a:ext>
            </a:extLst>
          </p:cNvPr>
          <p:cNvSpPr txBox="1"/>
          <p:nvPr/>
        </p:nvSpPr>
        <p:spPr>
          <a:xfrm>
            <a:off x="4083546" y="2846133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00587F-26AA-834A-BCEB-B9E423DB8C83}"/>
              </a:ext>
            </a:extLst>
          </p:cNvPr>
          <p:cNvSpPr txBox="1"/>
          <p:nvPr/>
        </p:nvSpPr>
        <p:spPr>
          <a:xfrm>
            <a:off x="5352472" y="4087378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6A29DF-0168-214E-B444-EF242FACD518}"/>
              </a:ext>
            </a:extLst>
          </p:cNvPr>
          <p:cNvSpPr txBox="1"/>
          <p:nvPr/>
        </p:nvSpPr>
        <p:spPr>
          <a:xfrm>
            <a:off x="6726287" y="5391880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45E5A3-DEBD-F44A-A233-F3B9A8EED866}"/>
              </a:ext>
            </a:extLst>
          </p:cNvPr>
          <p:cNvSpPr txBox="1"/>
          <p:nvPr/>
        </p:nvSpPr>
        <p:spPr>
          <a:xfrm>
            <a:off x="7356716" y="5828841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3397BE2-19AA-A346-AE03-F8112D690AD3}"/>
              </a:ext>
            </a:extLst>
          </p:cNvPr>
          <p:cNvSpPr txBox="1"/>
          <p:nvPr/>
        </p:nvSpPr>
        <p:spPr>
          <a:xfrm>
            <a:off x="4124129" y="3848658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5" name="Lightning Bolt 34">
            <a:extLst>
              <a:ext uri="{FF2B5EF4-FFF2-40B4-BE49-F238E27FC236}">
                <a16:creationId xmlns:a16="http://schemas.microsoft.com/office/drawing/2014/main" id="{EF24CE3C-CB1B-9F48-9E1A-DD23879FACBB}"/>
              </a:ext>
            </a:extLst>
          </p:cNvPr>
          <p:cNvSpPr/>
          <p:nvPr/>
        </p:nvSpPr>
        <p:spPr>
          <a:xfrm>
            <a:off x="4077432" y="3896940"/>
            <a:ext cx="126798" cy="197939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1FCC5AE-FCAC-4B4F-96EE-38C45787F600}"/>
              </a:ext>
            </a:extLst>
          </p:cNvPr>
          <p:cNvSpPr txBox="1"/>
          <p:nvPr/>
        </p:nvSpPr>
        <p:spPr>
          <a:xfrm>
            <a:off x="685687" y="628805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filePos</a:t>
            </a:r>
            <a:endParaRPr 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39D822C-D547-D447-A6AB-14D5B4D9989B}"/>
              </a:ext>
            </a:extLst>
          </p:cNvPr>
          <p:cNvSpPr txBox="1"/>
          <p:nvPr/>
        </p:nvSpPr>
        <p:spPr>
          <a:xfrm>
            <a:off x="1048145" y="3373178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filePos</a:t>
            </a:r>
            <a:endParaRPr 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5967C6-3E9E-1846-9C1C-C6AA099CEC01}"/>
              </a:ext>
            </a:extLst>
          </p:cNvPr>
          <p:cNvSpPr txBox="1"/>
          <p:nvPr/>
        </p:nvSpPr>
        <p:spPr>
          <a:xfrm>
            <a:off x="1033348" y="4640099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filePos</a:t>
            </a:r>
            <a:endParaRPr lang="en-US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D18008E-2855-854E-9A0B-6D33A1C0CAA1}"/>
              </a:ext>
            </a:extLst>
          </p:cNvPr>
          <p:cNvSpPr txBox="1"/>
          <p:nvPr/>
        </p:nvSpPr>
        <p:spPr>
          <a:xfrm>
            <a:off x="4522579" y="3355213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filePos</a:t>
            </a:r>
            <a:endParaRPr 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D5FD7E5-F9C9-F443-86F3-D8777CD5B137}"/>
              </a:ext>
            </a:extLst>
          </p:cNvPr>
          <p:cNvSpPr txBox="1"/>
          <p:nvPr/>
        </p:nvSpPr>
        <p:spPr>
          <a:xfrm>
            <a:off x="5916390" y="4667369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filePos</a:t>
            </a:r>
            <a:endParaRPr lang="en-US" sz="1200" dirty="0"/>
          </a:p>
        </p:txBody>
      </p: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BBB2C106-65C7-5541-90C5-6B27DC80F34A}"/>
              </a:ext>
            </a:extLst>
          </p:cNvPr>
          <p:cNvCxnSpPr>
            <a:stCxn id="27" idx="0"/>
            <a:endCxn id="28" idx="0"/>
          </p:cNvCxnSpPr>
          <p:nvPr/>
        </p:nvCxnSpPr>
        <p:spPr>
          <a:xfrm rot="16200000" flipH="1">
            <a:off x="6080997" y="4753886"/>
            <a:ext cx="829056" cy="1328666"/>
          </a:xfrm>
          <a:prstGeom prst="curvedConnector3">
            <a:avLst>
              <a:gd name="adj1" fmla="val -27574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9BA6E8F-046F-CB45-8807-872142597FAA}"/>
              </a:ext>
            </a:extLst>
          </p:cNvPr>
          <p:cNvSpPr txBox="1"/>
          <p:nvPr/>
        </p:nvSpPr>
        <p:spPr>
          <a:xfrm>
            <a:off x="6766994" y="4700352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HB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19D8A82-91DA-B949-A740-4C8D29ADB718}"/>
              </a:ext>
            </a:extLst>
          </p:cNvPr>
          <p:cNvSpPr/>
          <p:nvPr/>
        </p:nvSpPr>
        <p:spPr>
          <a:xfrm>
            <a:off x="7912332" y="1134143"/>
            <a:ext cx="1315878" cy="6382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filePos</a:t>
            </a:r>
            <a:r>
              <a:rPr lang="en-US" sz="1200" dirty="0"/>
              <a:t> += 1</a:t>
            </a:r>
          </a:p>
          <a:p>
            <a:r>
              <a:rPr lang="en-US" sz="1200" dirty="0" err="1"/>
              <a:t>channel.read</a:t>
            </a:r>
            <a:r>
              <a:rPr lang="en-US" sz="1200" dirty="0"/>
              <a:t>(…)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filePos</a:t>
            </a:r>
            <a:r>
              <a:rPr lang="en-US" sz="1200" dirty="0">
                <a:solidFill>
                  <a:srgbClr val="FF0000"/>
                </a:solidFill>
              </a:rPr>
              <a:t> +=1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6D1749C-8781-1447-81F6-F71F2F3FDF28}"/>
              </a:ext>
            </a:extLst>
          </p:cNvPr>
          <p:cNvSpPr/>
          <p:nvPr/>
        </p:nvSpPr>
        <p:spPr>
          <a:xfrm>
            <a:off x="9593995" y="2045924"/>
            <a:ext cx="1315878" cy="6382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continue(…) {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filePost</a:t>
            </a:r>
            <a:r>
              <a:rPr lang="en-US" sz="1200" dirty="0"/>
              <a:t> += 1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683560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0759F69-76F3-7541-879F-0C3766042358}"/>
              </a:ext>
            </a:extLst>
          </p:cNvPr>
          <p:cNvSpPr/>
          <p:nvPr/>
        </p:nvSpPr>
        <p:spPr>
          <a:xfrm>
            <a:off x="3042272" y="1989219"/>
            <a:ext cx="17678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0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1806AD8-DA15-5649-AA29-E4D117C488FF}"/>
              </a:ext>
            </a:extLst>
          </p:cNvPr>
          <p:cNvSpPr/>
          <p:nvPr/>
        </p:nvSpPr>
        <p:spPr>
          <a:xfrm>
            <a:off x="3380600" y="2446419"/>
            <a:ext cx="417576" cy="822960"/>
          </a:xfrm>
          <a:prstGeom prst="roundRect">
            <a:avLst>
              <a:gd name="adj" fmla="val 387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I/O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D8A9A8-0F02-2E49-966C-000C6356326E}"/>
              </a:ext>
            </a:extLst>
          </p:cNvPr>
          <p:cNvSpPr/>
          <p:nvPr/>
        </p:nvSpPr>
        <p:spPr>
          <a:xfrm>
            <a:off x="3042272" y="2446419"/>
            <a:ext cx="176784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013B2C-859D-284B-B5C5-3B2CD4FBB91E}"/>
              </a:ext>
            </a:extLst>
          </p:cNvPr>
          <p:cNvSpPr/>
          <p:nvPr/>
        </p:nvSpPr>
        <p:spPr>
          <a:xfrm>
            <a:off x="4365104" y="3269379"/>
            <a:ext cx="17678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3A9F9F8-CB1B-1747-9D75-8CC5EBD0A30C}"/>
              </a:ext>
            </a:extLst>
          </p:cNvPr>
          <p:cNvSpPr/>
          <p:nvPr/>
        </p:nvSpPr>
        <p:spPr>
          <a:xfrm>
            <a:off x="4695812" y="3723531"/>
            <a:ext cx="417576" cy="822960"/>
          </a:xfrm>
          <a:prstGeom prst="roundRect">
            <a:avLst>
              <a:gd name="adj" fmla="val 387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I/O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176590-907E-BB47-BFDE-040565618E89}"/>
              </a:ext>
            </a:extLst>
          </p:cNvPr>
          <p:cNvSpPr/>
          <p:nvPr/>
        </p:nvSpPr>
        <p:spPr>
          <a:xfrm>
            <a:off x="4365104" y="3723531"/>
            <a:ext cx="176784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</a:t>
            </a:r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FA9AA69-20ED-A343-AEB6-DBB42F9FD1AE}"/>
              </a:ext>
            </a:extLst>
          </p:cNvPr>
          <p:cNvSpPr/>
          <p:nvPr/>
        </p:nvSpPr>
        <p:spPr>
          <a:xfrm>
            <a:off x="6099416" y="5009787"/>
            <a:ext cx="417576" cy="822960"/>
          </a:xfrm>
          <a:prstGeom prst="roundRect">
            <a:avLst>
              <a:gd name="adj" fmla="val 387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I/O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12FE4D-812E-BC44-B90F-97DCF95D5886}"/>
              </a:ext>
            </a:extLst>
          </p:cNvPr>
          <p:cNvSpPr/>
          <p:nvPr/>
        </p:nvSpPr>
        <p:spPr>
          <a:xfrm>
            <a:off x="5742800" y="4546491"/>
            <a:ext cx="17678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05F86A-85A3-DA4E-A236-D84EBB12124D}"/>
              </a:ext>
            </a:extLst>
          </p:cNvPr>
          <p:cNvSpPr/>
          <p:nvPr/>
        </p:nvSpPr>
        <p:spPr>
          <a:xfrm>
            <a:off x="5742800" y="5003691"/>
            <a:ext cx="176784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3373E5-CFC3-7A49-84D1-00EEB7F9608F}"/>
              </a:ext>
            </a:extLst>
          </p:cNvPr>
          <p:cNvSpPr/>
          <p:nvPr/>
        </p:nvSpPr>
        <p:spPr>
          <a:xfrm>
            <a:off x="7059536" y="5832747"/>
            <a:ext cx="17678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64391C-D67C-5A4B-99A3-8789927DEA78}"/>
              </a:ext>
            </a:extLst>
          </p:cNvPr>
          <p:cNvCxnSpPr/>
          <p:nvPr/>
        </p:nvCxnSpPr>
        <p:spPr>
          <a:xfrm>
            <a:off x="2448045" y="1989219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A35BED9-F90E-ED4C-A3B0-7BA83624E148}"/>
              </a:ext>
            </a:extLst>
          </p:cNvPr>
          <p:cNvSpPr txBox="1"/>
          <p:nvPr/>
        </p:nvSpPr>
        <p:spPr>
          <a:xfrm>
            <a:off x="1679039" y="1694755"/>
            <a:ext cx="1355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HttpServlet.</a:t>
            </a:r>
            <a:r>
              <a:rPr lang="en-US" sz="1200" b="1" dirty="0" err="1"/>
              <a:t>doGet</a:t>
            </a:r>
            <a:r>
              <a:rPr lang="en-US" sz="1200" dirty="0"/>
              <a:t>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346794-6230-804C-B84E-92D836FF352F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3589388" y="3269379"/>
            <a:ext cx="86410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9482A1-0A8F-6A40-9475-08C754FF22FD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4904600" y="4546491"/>
            <a:ext cx="92659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A27BFD5-6D95-0346-8EF4-51073B29959C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6308204" y="5832747"/>
            <a:ext cx="83972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B2A1CB5-D85C-1141-834A-788A72C01E54}"/>
              </a:ext>
            </a:extLst>
          </p:cNvPr>
          <p:cNvCxnSpPr>
            <a:cxnSpLocks/>
          </p:cNvCxnSpPr>
          <p:nvPr/>
        </p:nvCxnSpPr>
        <p:spPr>
          <a:xfrm>
            <a:off x="7153329" y="6289947"/>
            <a:ext cx="698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82C356-E962-5949-8903-39A9E095EF10}"/>
              </a:ext>
            </a:extLst>
          </p:cNvPr>
          <p:cNvSpPr txBox="1"/>
          <p:nvPr/>
        </p:nvSpPr>
        <p:spPr>
          <a:xfrm>
            <a:off x="7348468" y="6012948"/>
            <a:ext cx="268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6343D5B-03B1-D64D-A0CC-04772731BD45}"/>
              </a:ext>
            </a:extLst>
          </p:cNvPr>
          <p:cNvSpPr/>
          <p:nvPr/>
        </p:nvSpPr>
        <p:spPr>
          <a:xfrm>
            <a:off x="7852016" y="6106397"/>
            <a:ext cx="530352" cy="36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CH&lt;R&gt;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D09C28-240A-7B47-B73D-893DDA167905}"/>
              </a:ext>
            </a:extLst>
          </p:cNvPr>
          <p:cNvSpPr txBox="1"/>
          <p:nvPr/>
        </p:nvSpPr>
        <p:spPr>
          <a:xfrm>
            <a:off x="2708913" y="140669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Jetty Thread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23EE6A6-1C87-3E4B-AF5D-CC7B4CA7B7F8}"/>
              </a:ext>
            </a:extLst>
          </p:cNvPr>
          <p:cNvCxnSpPr/>
          <p:nvPr/>
        </p:nvCxnSpPr>
        <p:spPr>
          <a:xfrm>
            <a:off x="3130664" y="1712220"/>
            <a:ext cx="0" cy="45777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FD22A9-A12F-E64F-9C04-BD4580F35DCB}"/>
              </a:ext>
            </a:extLst>
          </p:cNvPr>
          <p:cNvCxnSpPr/>
          <p:nvPr/>
        </p:nvCxnSpPr>
        <p:spPr>
          <a:xfrm>
            <a:off x="4453496" y="1772382"/>
            <a:ext cx="0" cy="45777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B4A83B2-1CD4-F74A-BCA5-E8789C5C4E78}"/>
              </a:ext>
            </a:extLst>
          </p:cNvPr>
          <p:cNvSpPr txBox="1"/>
          <p:nvPr/>
        </p:nvSpPr>
        <p:spPr>
          <a:xfrm>
            <a:off x="4272998" y="140669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th1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4A8FF25-603E-D14D-ADDB-0AE16BB6B9E5}"/>
              </a:ext>
            </a:extLst>
          </p:cNvPr>
          <p:cNvCxnSpPr/>
          <p:nvPr/>
        </p:nvCxnSpPr>
        <p:spPr>
          <a:xfrm>
            <a:off x="5831192" y="1772382"/>
            <a:ext cx="0" cy="45777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DD2D8DF-99FD-C048-BB33-F9B8F68C444B}"/>
              </a:ext>
            </a:extLst>
          </p:cNvPr>
          <p:cNvSpPr txBox="1"/>
          <p:nvPr/>
        </p:nvSpPr>
        <p:spPr>
          <a:xfrm>
            <a:off x="5650694" y="139000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th2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52AD20A-634E-AE43-8D51-64F312BC4C9C}"/>
              </a:ext>
            </a:extLst>
          </p:cNvPr>
          <p:cNvCxnSpPr/>
          <p:nvPr/>
        </p:nvCxnSpPr>
        <p:spPr>
          <a:xfrm>
            <a:off x="7148030" y="1846147"/>
            <a:ext cx="0" cy="45777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531C4BD-E14E-6D4E-BE7B-BBA2A4EE76BD}"/>
              </a:ext>
            </a:extLst>
          </p:cNvPr>
          <p:cNvSpPr txBox="1"/>
          <p:nvPr/>
        </p:nvSpPr>
        <p:spPr>
          <a:xfrm>
            <a:off x="6967430" y="1388948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720580-3139-274B-A184-441CA720703F}"/>
              </a:ext>
            </a:extLst>
          </p:cNvPr>
          <p:cNvSpPr txBox="1"/>
          <p:nvPr/>
        </p:nvSpPr>
        <p:spPr>
          <a:xfrm>
            <a:off x="4077432" y="3023158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23A9740-C068-0E41-8F31-30D0F89C44D0}"/>
              </a:ext>
            </a:extLst>
          </p:cNvPr>
          <p:cNvSpPr/>
          <p:nvPr/>
        </p:nvSpPr>
        <p:spPr>
          <a:xfrm>
            <a:off x="4365104" y="3967773"/>
            <a:ext cx="176784" cy="13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AD4C3F4-3849-BD40-8314-AC77E5D0FBCB}"/>
              </a:ext>
            </a:extLst>
          </p:cNvPr>
          <p:cNvCxnSpPr>
            <a:cxnSpLocks/>
          </p:cNvCxnSpPr>
          <p:nvPr/>
        </p:nvCxnSpPr>
        <p:spPr>
          <a:xfrm flipH="1">
            <a:off x="2377808" y="2684163"/>
            <a:ext cx="752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7071431-AAD0-AA42-8092-7E7B52CE5404}"/>
              </a:ext>
            </a:extLst>
          </p:cNvPr>
          <p:cNvSpPr txBox="1"/>
          <p:nvPr/>
        </p:nvSpPr>
        <p:spPr>
          <a:xfrm>
            <a:off x="2537179" y="2426791"/>
            <a:ext cx="44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void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273287-3550-A440-AA42-D0956D716D53}"/>
              </a:ext>
            </a:extLst>
          </p:cNvPr>
          <p:cNvSpPr txBox="1"/>
          <p:nvPr/>
        </p:nvSpPr>
        <p:spPr>
          <a:xfrm>
            <a:off x="5353750" y="4298756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A9B230-D8A4-6F45-B8E7-911BD55324BF}"/>
              </a:ext>
            </a:extLst>
          </p:cNvPr>
          <p:cNvSpPr txBox="1"/>
          <p:nvPr/>
        </p:nvSpPr>
        <p:spPr>
          <a:xfrm>
            <a:off x="6726287" y="5599392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6ED4F9-F862-3047-9E68-E8459BACCE26}"/>
              </a:ext>
            </a:extLst>
          </p:cNvPr>
          <p:cNvSpPr txBox="1"/>
          <p:nvPr/>
        </p:nvSpPr>
        <p:spPr>
          <a:xfrm>
            <a:off x="4083546" y="2846133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00587F-26AA-834A-BCEB-B9E423DB8C83}"/>
              </a:ext>
            </a:extLst>
          </p:cNvPr>
          <p:cNvSpPr txBox="1"/>
          <p:nvPr/>
        </p:nvSpPr>
        <p:spPr>
          <a:xfrm>
            <a:off x="5352472" y="4087378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6A29DF-0168-214E-B444-EF242FACD518}"/>
              </a:ext>
            </a:extLst>
          </p:cNvPr>
          <p:cNvSpPr txBox="1"/>
          <p:nvPr/>
        </p:nvSpPr>
        <p:spPr>
          <a:xfrm>
            <a:off x="6726287" y="5391880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45E5A3-DEBD-F44A-A233-F3B9A8EED866}"/>
              </a:ext>
            </a:extLst>
          </p:cNvPr>
          <p:cNvSpPr txBox="1"/>
          <p:nvPr/>
        </p:nvSpPr>
        <p:spPr>
          <a:xfrm>
            <a:off x="7356716" y="5828841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3397BE2-19AA-A346-AE03-F8112D690AD3}"/>
              </a:ext>
            </a:extLst>
          </p:cNvPr>
          <p:cNvSpPr txBox="1"/>
          <p:nvPr/>
        </p:nvSpPr>
        <p:spPr>
          <a:xfrm>
            <a:off x="4124129" y="3848658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5" name="Lightning Bolt 34">
            <a:extLst>
              <a:ext uri="{FF2B5EF4-FFF2-40B4-BE49-F238E27FC236}">
                <a16:creationId xmlns:a16="http://schemas.microsoft.com/office/drawing/2014/main" id="{EF24CE3C-CB1B-9F48-9E1A-DD23879FACBB}"/>
              </a:ext>
            </a:extLst>
          </p:cNvPr>
          <p:cNvSpPr/>
          <p:nvPr/>
        </p:nvSpPr>
        <p:spPr>
          <a:xfrm>
            <a:off x="4077432" y="3896940"/>
            <a:ext cx="126798" cy="197939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D18008E-2855-854E-9A0B-6D33A1C0CAA1}"/>
              </a:ext>
            </a:extLst>
          </p:cNvPr>
          <p:cNvSpPr txBox="1"/>
          <p:nvPr/>
        </p:nvSpPr>
        <p:spPr>
          <a:xfrm>
            <a:off x="4522579" y="3355213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filePos</a:t>
            </a:r>
            <a:endParaRPr 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D5FD7E5-F9C9-F443-86F3-D8777CD5B137}"/>
              </a:ext>
            </a:extLst>
          </p:cNvPr>
          <p:cNvSpPr txBox="1"/>
          <p:nvPr/>
        </p:nvSpPr>
        <p:spPr>
          <a:xfrm>
            <a:off x="5916390" y="4667369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filePos</a:t>
            </a:r>
            <a:endParaRPr lang="en-US" sz="12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FE936DD-9CDD-0548-9696-90AFA9EBDCE5}"/>
              </a:ext>
            </a:extLst>
          </p:cNvPr>
          <p:cNvCxnSpPr/>
          <p:nvPr/>
        </p:nvCxnSpPr>
        <p:spPr>
          <a:xfrm>
            <a:off x="10246148" y="1822173"/>
            <a:ext cx="0" cy="45777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D8A1347-3310-7341-85A7-E9E797505029}"/>
              </a:ext>
            </a:extLst>
          </p:cNvPr>
          <p:cNvSpPr/>
          <p:nvPr/>
        </p:nvSpPr>
        <p:spPr>
          <a:xfrm>
            <a:off x="10157756" y="1960673"/>
            <a:ext cx="176784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46FB71-5551-5440-894B-D01CD128938A}"/>
              </a:ext>
            </a:extLst>
          </p:cNvPr>
          <p:cNvSpPr/>
          <p:nvPr/>
        </p:nvSpPr>
        <p:spPr>
          <a:xfrm>
            <a:off x="10157756" y="3269379"/>
            <a:ext cx="17678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</a:t>
            </a:r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60DC5AB-869C-8E4D-9439-D3983EFCFCF2}"/>
              </a:ext>
            </a:extLst>
          </p:cNvPr>
          <p:cNvSpPr/>
          <p:nvPr/>
        </p:nvSpPr>
        <p:spPr>
          <a:xfrm>
            <a:off x="10155875" y="4522516"/>
            <a:ext cx="17678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EEC6BCC-6551-A344-8C83-C3F85B1EDC1A}"/>
              </a:ext>
            </a:extLst>
          </p:cNvPr>
          <p:cNvSpPr/>
          <p:nvPr/>
        </p:nvSpPr>
        <p:spPr>
          <a:xfrm>
            <a:off x="10165362" y="5784348"/>
            <a:ext cx="17678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DAB7F7F-7536-5F4A-916D-2B708B2F33CE}"/>
              </a:ext>
            </a:extLst>
          </p:cNvPr>
          <p:cNvSpPr/>
          <p:nvPr/>
        </p:nvSpPr>
        <p:spPr>
          <a:xfrm>
            <a:off x="10165362" y="6399900"/>
            <a:ext cx="176784" cy="3979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6994749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8CD16F1-634D-6949-9E83-90A60233668D}"/>
              </a:ext>
            </a:extLst>
          </p:cNvPr>
          <p:cNvSpPr/>
          <p:nvPr/>
        </p:nvSpPr>
        <p:spPr>
          <a:xfrm>
            <a:off x="1437409" y="752631"/>
            <a:ext cx="544814" cy="822960"/>
          </a:xfrm>
          <a:prstGeom prst="roundRect">
            <a:avLst>
              <a:gd name="adj" fmla="val 387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R0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2D55F89-D4FA-1A46-8079-57586D774BB3}"/>
              </a:ext>
            </a:extLst>
          </p:cNvPr>
          <p:cNvSpPr/>
          <p:nvPr/>
        </p:nvSpPr>
        <p:spPr>
          <a:xfrm>
            <a:off x="1437409" y="1575591"/>
            <a:ext cx="544814" cy="523233"/>
          </a:xfrm>
          <a:prstGeom prst="roundRect">
            <a:avLst>
              <a:gd name="adj" fmla="val 3870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W0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FEFD58E-B9ED-1749-8F52-F0268DBCAEA6}"/>
              </a:ext>
            </a:extLst>
          </p:cNvPr>
          <p:cNvSpPr/>
          <p:nvPr/>
        </p:nvSpPr>
        <p:spPr>
          <a:xfrm>
            <a:off x="1437409" y="2098824"/>
            <a:ext cx="544814" cy="822960"/>
          </a:xfrm>
          <a:prstGeom prst="roundRect">
            <a:avLst>
              <a:gd name="adj" fmla="val 387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F18F14D-D314-EE4A-8BDB-FEC870D6BEDA}"/>
              </a:ext>
            </a:extLst>
          </p:cNvPr>
          <p:cNvSpPr/>
          <p:nvPr/>
        </p:nvSpPr>
        <p:spPr>
          <a:xfrm>
            <a:off x="1437409" y="2921784"/>
            <a:ext cx="544814" cy="523233"/>
          </a:xfrm>
          <a:prstGeom prst="roundRect">
            <a:avLst>
              <a:gd name="adj" fmla="val 3870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96EEE39-3A3D-E140-B96D-5772E6DCFC03}"/>
              </a:ext>
            </a:extLst>
          </p:cNvPr>
          <p:cNvSpPr/>
          <p:nvPr/>
        </p:nvSpPr>
        <p:spPr>
          <a:xfrm>
            <a:off x="1437409" y="3445017"/>
            <a:ext cx="544814" cy="822960"/>
          </a:xfrm>
          <a:prstGeom prst="roundRect">
            <a:avLst>
              <a:gd name="adj" fmla="val 387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0A84BCF-72FD-2A4D-B51C-DA717FF66D29}"/>
              </a:ext>
            </a:extLst>
          </p:cNvPr>
          <p:cNvSpPr/>
          <p:nvPr/>
        </p:nvSpPr>
        <p:spPr>
          <a:xfrm>
            <a:off x="1437409" y="4267977"/>
            <a:ext cx="544814" cy="523233"/>
          </a:xfrm>
          <a:prstGeom prst="roundRect">
            <a:avLst>
              <a:gd name="adj" fmla="val 3870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FEC867B-F69C-0B4C-9945-06FC8F74D2C8}"/>
              </a:ext>
            </a:extLst>
          </p:cNvPr>
          <p:cNvSpPr/>
          <p:nvPr/>
        </p:nvSpPr>
        <p:spPr>
          <a:xfrm>
            <a:off x="3817508" y="750729"/>
            <a:ext cx="544814" cy="822960"/>
          </a:xfrm>
          <a:prstGeom prst="roundRect">
            <a:avLst>
              <a:gd name="adj" fmla="val 387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R0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58AAB9B-FB59-7C46-90A6-3A1F5EF02A8F}"/>
              </a:ext>
            </a:extLst>
          </p:cNvPr>
          <p:cNvSpPr/>
          <p:nvPr/>
        </p:nvSpPr>
        <p:spPr>
          <a:xfrm>
            <a:off x="3817508" y="1573689"/>
            <a:ext cx="544814" cy="1230880"/>
          </a:xfrm>
          <a:prstGeom prst="roundRect">
            <a:avLst>
              <a:gd name="adj" fmla="val 3870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W0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2B4CD6D-16FB-0943-8F58-95A719782ABD}"/>
              </a:ext>
            </a:extLst>
          </p:cNvPr>
          <p:cNvSpPr/>
          <p:nvPr/>
        </p:nvSpPr>
        <p:spPr>
          <a:xfrm>
            <a:off x="4529390" y="1573688"/>
            <a:ext cx="544814" cy="822960"/>
          </a:xfrm>
          <a:prstGeom prst="roundRect">
            <a:avLst>
              <a:gd name="adj" fmla="val 387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13C42FC-83A3-624B-89C7-13E6CE1B0527}"/>
              </a:ext>
            </a:extLst>
          </p:cNvPr>
          <p:cNvSpPr/>
          <p:nvPr/>
        </p:nvSpPr>
        <p:spPr>
          <a:xfrm>
            <a:off x="3839161" y="2804569"/>
            <a:ext cx="544814" cy="523233"/>
          </a:xfrm>
          <a:prstGeom prst="roundRect">
            <a:avLst>
              <a:gd name="adj" fmla="val 3870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F705324-D5B7-8B48-8C10-20074983EBD3}"/>
              </a:ext>
            </a:extLst>
          </p:cNvPr>
          <p:cNvSpPr/>
          <p:nvPr/>
        </p:nvSpPr>
        <p:spPr>
          <a:xfrm>
            <a:off x="4542850" y="2808129"/>
            <a:ext cx="544814" cy="822960"/>
          </a:xfrm>
          <a:prstGeom prst="roundRect">
            <a:avLst>
              <a:gd name="adj" fmla="val 387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R0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94CC768-A405-754B-9FA2-C4C71FABC7E9}"/>
              </a:ext>
            </a:extLst>
          </p:cNvPr>
          <p:cNvSpPr/>
          <p:nvPr/>
        </p:nvSpPr>
        <p:spPr>
          <a:xfrm>
            <a:off x="3817508" y="4115597"/>
            <a:ext cx="544814" cy="523233"/>
          </a:xfrm>
          <a:prstGeom prst="roundRect">
            <a:avLst>
              <a:gd name="adj" fmla="val 3870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W0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01AB261-BA51-AB4D-8B94-4EEA2E78A00B}"/>
              </a:ext>
            </a:extLst>
          </p:cNvPr>
          <p:cNvSpPr/>
          <p:nvPr/>
        </p:nvSpPr>
        <p:spPr>
          <a:xfrm>
            <a:off x="6405916" y="750729"/>
            <a:ext cx="544814" cy="822960"/>
          </a:xfrm>
          <a:prstGeom prst="roundRect">
            <a:avLst>
              <a:gd name="adj" fmla="val 387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R0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339AFB9-F2C0-8E40-9E07-D4D3B97CC281}"/>
              </a:ext>
            </a:extLst>
          </p:cNvPr>
          <p:cNvSpPr/>
          <p:nvPr/>
        </p:nvSpPr>
        <p:spPr>
          <a:xfrm>
            <a:off x="6405916" y="1573689"/>
            <a:ext cx="544814" cy="1095868"/>
          </a:xfrm>
          <a:prstGeom prst="roundRect">
            <a:avLst>
              <a:gd name="adj" fmla="val 3870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E0CCF44-C86A-8843-870F-360822A9BE83}"/>
              </a:ext>
            </a:extLst>
          </p:cNvPr>
          <p:cNvSpPr/>
          <p:nvPr/>
        </p:nvSpPr>
        <p:spPr>
          <a:xfrm>
            <a:off x="7117798" y="1573688"/>
            <a:ext cx="544814" cy="954711"/>
          </a:xfrm>
          <a:prstGeom prst="roundRect">
            <a:avLst>
              <a:gd name="adj" fmla="val 387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5F50FA7-EB6D-1649-9010-B112EDC988B6}"/>
              </a:ext>
            </a:extLst>
          </p:cNvPr>
          <p:cNvSpPr/>
          <p:nvPr/>
        </p:nvSpPr>
        <p:spPr>
          <a:xfrm>
            <a:off x="7117798" y="2669556"/>
            <a:ext cx="544814" cy="1460585"/>
          </a:xfrm>
          <a:prstGeom prst="roundRect">
            <a:avLst>
              <a:gd name="adj" fmla="val 387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CD04492-8E4F-E743-A72C-387BEA7E152A}"/>
              </a:ext>
            </a:extLst>
          </p:cNvPr>
          <p:cNvSpPr/>
          <p:nvPr/>
        </p:nvSpPr>
        <p:spPr>
          <a:xfrm>
            <a:off x="6414109" y="2671675"/>
            <a:ext cx="544814" cy="1095868"/>
          </a:xfrm>
          <a:prstGeom prst="roundRect">
            <a:avLst>
              <a:gd name="adj" fmla="val 3870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W0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493AF62-0C67-974B-B1E0-E8824C21FFC0}"/>
              </a:ext>
            </a:extLst>
          </p:cNvPr>
          <p:cNvSpPr/>
          <p:nvPr/>
        </p:nvSpPr>
        <p:spPr>
          <a:xfrm>
            <a:off x="6405916" y="4130141"/>
            <a:ext cx="544814" cy="1095868"/>
          </a:xfrm>
          <a:prstGeom prst="roundRect">
            <a:avLst>
              <a:gd name="adj" fmla="val 3870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W0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1015F37-453E-344D-B9F1-AFAD2AD430DB}"/>
              </a:ext>
            </a:extLst>
          </p:cNvPr>
          <p:cNvSpPr/>
          <p:nvPr/>
        </p:nvSpPr>
        <p:spPr>
          <a:xfrm>
            <a:off x="7117798" y="4130142"/>
            <a:ext cx="544814" cy="785526"/>
          </a:xfrm>
          <a:prstGeom prst="roundRect">
            <a:avLst>
              <a:gd name="adj" fmla="val 387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C7937C-6DE7-4847-BC92-E135C6BD5D52}"/>
              </a:ext>
            </a:extLst>
          </p:cNvPr>
          <p:cNvCxnSpPr/>
          <p:nvPr/>
        </p:nvCxnSpPr>
        <p:spPr>
          <a:xfrm>
            <a:off x="6020311" y="1573689"/>
            <a:ext cx="21049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29DFC9-13B0-9440-AC12-3C26D7ABB717}"/>
              </a:ext>
            </a:extLst>
          </p:cNvPr>
          <p:cNvCxnSpPr/>
          <p:nvPr/>
        </p:nvCxnSpPr>
        <p:spPr>
          <a:xfrm>
            <a:off x="6020311" y="2669556"/>
            <a:ext cx="21049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EABAE1-A1AE-3140-AFB1-DC740BC52265}"/>
              </a:ext>
            </a:extLst>
          </p:cNvPr>
          <p:cNvCxnSpPr/>
          <p:nvPr/>
        </p:nvCxnSpPr>
        <p:spPr>
          <a:xfrm>
            <a:off x="6020311" y="4130141"/>
            <a:ext cx="21049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6528B00-2D69-934C-ACBB-10EF86DAB805}"/>
              </a:ext>
            </a:extLst>
          </p:cNvPr>
          <p:cNvSpPr/>
          <p:nvPr/>
        </p:nvSpPr>
        <p:spPr>
          <a:xfrm>
            <a:off x="6405916" y="2486423"/>
            <a:ext cx="544814" cy="1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D1B129-1532-CD41-99F5-5CE83C7527EF}"/>
              </a:ext>
            </a:extLst>
          </p:cNvPr>
          <p:cNvSpPr/>
          <p:nvPr/>
        </p:nvSpPr>
        <p:spPr>
          <a:xfrm>
            <a:off x="7125991" y="2373953"/>
            <a:ext cx="536621" cy="1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9B9405-B94C-5443-BE1E-33C6F4466B4E}"/>
              </a:ext>
            </a:extLst>
          </p:cNvPr>
          <p:cNvSpPr/>
          <p:nvPr/>
        </p:nvSpPr>
        <p:spPr>
          <a:xfrm>
            <a:off x="6414109" y="1390547"/>
            <a:ext cx="536621" cy="1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</a:t>
            </a:r>
          </a:p>
        </p:txBody>
      </p:sp>
    </p:spTree>
    <p:extLst>
      <p:ext uri="{BB962C8B-B14F-4D97-AF65-F5344CB8AC3E}">
        <p14:creationId xmlns:p14="http://schemas.microsoft.com/office/powerpoint/2010/main" val="223950847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BF8D7D-37A3-8847-ADA0-88B7CB2FB8E7}"/>
              </a:ext>
            </a:extLst>
          </p:cNvPr>
          <p:cNvSpPr/>
          <p:nvPr/>
        </p:nvSpPr>
        <p:spPr>
          <a:xfrm>
            <a:off x="1885988" y="1112085"/>
            <a:ext cx="1761746" cy="8284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size = …</a:t>
            </a:r>
          </a:p>
          <a:p>
            <a:r>
              <a:rPr lang="en-US" sz="1600" dirty="0" err="1">
                <a:solidFill>
                  <a:schemeClr val="accent4"/>
                </a:solidFill>
              </a:rPr>
              <a:t>po.dec</a:t>
            </a:r>
            <a:r>
              <a:rPr lang="en-US" sz="1600" dirty="0">
                <a:solidFill>
                  <a:schemeClr val="accent4"/>
                </a:solidFill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5F548C-A1A0-1A4A-82E5-CB73480490F7}"/>
              </a:ext>
            </a:extLst>
          </p:cNvPr>
          <p:cNvSpPr/>
          <p:nvPr/>
        </p:nvSpPr>
        <p:spPr>
          <a:xfrm>
            <a:off x="3910771" y="1305695"/>
            <a:ext cx="1761746" cy="8284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filePosition</a:t>
            </a:r>
            <a:r>
              <a:rPr lang="en-US" sz="1600" dirty="0"/>
              <a:t> = …</a:t>
            </a:r>
          </a:p>
          <a:p>
            <a:r>
              <a:rPr lang="en-US" sz="1600" dirty="0" err="1">
                <a:solidFill>
                  <a:schemeClr val="accent4"/>
                </a:solidFill>
              </a:rPr>
              <a:t>po.dec</a:t>
            </a:r>
            <a:r>
              <a:rPr lang="en-US" sz="1600" dirty="0">
                <a:solidFill>
                  <a:schemeClr val="accent4"/>
                </a:solidFill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E7A866-22BD-5B46-8818-897D9EC8F002}"/>
              </a:ext>
            </a:extLst>
          </p:cNvPr>
          <p:cNvSpPr/>
          <p:nvPr/>
        </p:nvSpPr>
        <p:spPr>
          <a:xfrm>
            <a:off x="3910771" y="2134178"/>
            <a:ext cx="1761746" cy="1294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size?</a:t>
            </a:r>
          </a:p>
        </p:txBody>
      </p:sp>
    </p:spTree>
    <p:extLst>
      <p:ext uri="{BB962C8B-B14F-4D97-AF65-F5344CB8AC3E}">
        <p14:creationId xmlns:p14="http://schemas.microsoft.com/office/powerpoint/2010/main" val="103303226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2B9129-31AE-BC4D-9CA2-93D62113091A}"/>
              </a:ext>
            </a:extLst>
          </p:cNvPr>
          <p:cNvSpPr/>
          <p:nvPr/>
        </p:nvSpPr>
        <p:spPr>
          <a:xfrm>
            <a:off x="1360349" y="540050"/>
            <a:ext cx="1080097" cy="7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9F3AC4-B52C-3F4C-BC30-6C99BA348960}"/>
              </a:ext>
            </a:extLst>
          </p:cNvPr>
          <p:cNvSpPr/>
          <p:nvPr/>
        </p:nvSpPr>
        <p:spPr>
          <a:xfrm>
            <a:off x="7464196" y="1263185"/>
            <a:ext cx="1080097" cy="711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ch.complete</a:t>
            </a:r>
            <a:r>
              <a:rPr lang="en-US" sz="1000" dirty="0"/>
              <a:t>(…)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2FA295-2A87-B540-91F3-404C96AAB1D8}"/>
              </a:ext>
            </a:extLst>
          </p:cNvPr>
          <p:cNvSpPr/>
          <p:nvPr/>
        </p:nvSpPr>
        <p:spPr>
          <a:xfrm>
            <a:off x="1360349" y="1251930"/>
            <a:ext cx="1080097" cy="7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ch.complete</a:t>
            </a:r>
            <a:r>
              <a:rPr lang="en-US" sz="1000" dirty="0"/>
              <a:t>(…)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6EFDB0-5BCE-0B45-807D-13A2CB8318F4}"/>
              </a:ext>
            </a:extLst>
          </p:cNvPr>
          <p:cNvSpPr/>
          <p:nvPr/>
        </p:nvSpPr>
        <p:spPr>
          <a:xfrm>
            <a:off x="6684908" y="1425496"/>
            <a:ext cx="1080097" cy="7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E7E052-49AD-9349-B8DD-651B22B11148}"/>
              </a:ext>
            </a:extLst>
          </p:cNvPr>
          <p:cNvSpPr/>
          <p:nvPr/>
        </p:nvSpPr>
        <p:spPr>
          <a:xfrm>
            <a:off x="6684908" y="2137376"/>
            <a:ext cx="1080097" cy="7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ch.complete</a:t>
            </a:r>
            <a:r>
              <a:rPr lang="en-US" sz="1000" dirty="0"/>
              <a:t>(…)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D4B182-0053-EC4B-8488-419EA5B3233C}"/>
              </a:ext>
            </a:extLst>
          </p:cNvPr>
          <p:cNvSpPr/>
          <p:nvPr/>
        </p:nvSpPr>
        <p:spPr>
          <a:xfrm>
            <a:off x="6684907" y="3561136"/>
            <a:ext cx="1080097" cy="7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ch.complete</a:t>
            </a:r>
            <a:r>
              <a:rPr lang="en-US" sz="1000" dirty="0"/>
              <a:t>(…)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62B91C-B254-AE40-A811-1D4AAA2B3958}"/>
              </a:ext>
            </a:extLst>
          </p:cNvPr>
          <p:cNvSpPr/>
          <p:nvPr/>
        </p:nvSpPr>
        <p:spPr>
          <a:xfrm>
            <a:off x="6684907" y="2849256"/>
            <a:ext cx="1080097" cy="7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C5740B-A58F-C943-B737-A7AADBFF5A20}"/>
              </a:ext>
            </a:extLst>
          </p:cNvPr>
          <p:cNvSpPr/>
          <p:nvPr/>
        </p:nvSpPr>
        <p:spPr>
          <a:xfrm>
            <a:off x="7933534" y="2468460"/>
            <a:ext cx="1080097" cy="711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read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ABAE35-5C39-284C-B278-99BF045FBAA3}"/>
              </a:ext>
            </a:extLst>
          </p:cNvPr>
          <p:cNvSpPr/>
          <p:nvPr/>
        </p:nvSpPr>
        <p:spPr>
          <a:xfrm>
            <a:off x="6531721" y="3557365"/>
            <a:ext cx="1080097" cy="7118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ch.complete</a:t>
            </a:r>
            <a:r>
              <a:rPr lang="en-US" sz="1000" dirty="0"/>
              <a:t>(…)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7E94A9-BC79-9C47-92D8-57F56EE47052}"/>
              </a:ext>
            </a:extLst>
          </p:cNvPr>
          <p:cNvSpPr/>
          <p:nvPr/>
        </p:nvSpPr>
        <p:spPr>
          <a:xfrm>
            <a:off x="6531721" y="4269245"/>
            <a:ext cx="1080097" cy="7118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6755C1-7ACA-F54D-872B-B8273DED9CAC}"/>
              </a:ext>
            </a:extLst>
          </p:cNvPr>
          <p:cNvSpPr/>
          <p:nvPr/>
        </p:nvSpPr>
        <p:spPr>
          <a:xfrm>
            <a:off x="1360349" y="1975065"/>
            <a:ext cx="1080097" cy="7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202DBF-5092-8C44-8B51-62D51D63ECA4}"/>
              </a:ext>
            </a:extLst>
          </p:cNvPr>
          <p:cNvSpPr/>
          <p:nvPr/>
        </p:nvSpPr>
        <p:spPr>
          <a:xfrm>
            <a:off x="1360349" y="2675690"/>
            <a:ext cx="1080097" cy="7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ch.complete</a:t>
            </a:r>
            <a:r>
              <a:rPr lang="en-US" sz="1000" dirty="0"/>
              <a:t>(…)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B3FA42-7909-1544-A7D8-8B0523DAC9DC}"/>
              </a:ext>
            </a:extLst>
          </p:cNvPr>
          <p:cNvSpPr/>
          <p:nvPr/>
        </p:nvSpPr>
        <p:spPr>
          <a:xfrm>
            <a:off x="1360348" y="3387570"/>
            <a:ext cx="1080097" cy="7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A1038E-F750-8440-81B6-C298BACBEF33}"/>
              </a:ext>
            </a:extLst>
          </p:cNvPr>
          <p:cNvSpPr/>
          <p:nvPr/>
        </p:nvSpPr>
        <p:spPr>
          <a:xfrm>
            <a:off x="1360347" y="4110705"/>
            <a:ext cx="1080097" cy="7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ch.complete</a:t>
            </a:r>
            <a:r>
              <a:rPr lang="en-US" sz="1000" dirty="0"/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98587903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5DB2FD-4BCF-FD4C-821A-3668FA8454D3}"/>
              </a:ext>
            </a:extLst>
          </p:cNvPr>
          <p:cNvSpPr/>
          <p:nvPr/>
        </p:nvSpPr>
        <p:spPr>
          <a:xfrm>
            <a:off x="2974086" y="1615440"/>
            <a:ext cx="1645920" cy="402336"/>
          </a:xfrm>
          <a:prstGeom prst="roundRect">
            <a:avLst>
              <a:gd name="adj" fmla="val 42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6A2E1-3333-344A-98E8-9A9EDADEE420}"/>
              </a:ext>
            </a:extLst>
          </p:cNvPr>
          <p:cNvSpPr/>
          <p:nvPr/>
        </p:nvSpPr>
        <p:spPr>
          <a:xfrm>
            <a:off x="2644902" y="950976"/>
            <a:ext cx="371856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F0F214-9F15-1940-8733-D2AA158006F6}"/>
              </a:ext>
            </a:extLst>
          </p:cNvPr>
          <p:cNvSpPr/>
          <p:nvPr/>
        </p:nvSpPr>
        <p:spPr>
          <a:xfrm>
            <a:off x="3175254" y="950976"/>
            <a:ext cx="371856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164EE-2B5E-374E-8692-274ACD3AE1BC}"/>
              </a:ext>
            </a:extLst>
          </p:cNvPr>
          <p:cNvSpPr/>
          <p:nvPr/>
        </p:nvSpPr>
        <p:spPr>
          <a:xfrm>
            <a:off x="6400802" y="609600"/>
            <a:ext cx="1822704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CompletionHandler</a:t>
            </a:r>
            <a:r>
              <a:rPr lang="en-US" sz="1200" dirty="0"/>
              <a:t>&lt;R&gt;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0AFC7F-73A8-3C45-8D94-D5BE1A1205E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815590" y="1292352"/>
            <a:ext cx="981456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CBF38A-8717-0E41-AADD-A991CBDBA815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3361182" y="1292352"/>
            <a:ext cx="43586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2912DE-3C1C-2346-B696-DE367070BB02}"/>
              </a:ext>
            </a:extLst>
          </p:cNvPr>
          <p:cNvCxnSpPr>
            <a:cxnSpLocks/>
            <a:stCxn id="7" idx="1"/>
            <a:endCxn id="4" idx="0"/>
          </p:cNvCxnSpPr>
          <p:nvPr/>
        </p:nvCxnSpPr>
        <p:spPr>
          <a:xfrm flipH="1">
            <a:off x="3797046" y="780288"/>
            <a:ext cx="2603756" cy="83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B18F1D-ACC9-8D4B-85E0-2F17A776482B}"/>
              </a:ext>
            </a:extLst>
          </p:cNvPr>
          <p:cNvSpPr/>
          <p:nvPr/>
        </p:nvSpPr>
        <p:spPr>
          <a:xfrm>
            <a:off x="3504438" y="2365248"/>
            <a:ext cx="591312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void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79C690-8A57-264E-BE5C-CE534B66E3D8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3797046" y="2017776"/>
            <a:ext cx="3048" cy="3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ADE133-2598-6F43-9B21-AF431A7B126C}"/>
              </a:ext>
            </a:extLst>
          </p:cNvPr>
          <p:cNvCxnSpPr/>
          <p:nvPr/>
        </p:nvCxnSpPr>
        <p:spPr>
          <a:xfrm>
            <a:off x="5326380" y="1805940"/>
            <a:ext cx="0" cy="29260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7D769A-6D73-5D4E-B831-836DA355FBE0}"/>
              </a:ext>
            </a:extLst>
          </p:cNvPr>
          <p:cNvCxnSpPr>
            <a:stCxn id="4" idx="3"/>
          </p:cNvCxnSpPr>
          <p:nvPr/>
        </p:nvCxnSpPr>
        <p:spPr>
          <a:xfrm flipV="1">
            <a:off x="4620006" y="1805940"/>
            <a:ext cx="706374" cy="1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8C6F14-4BAD-9740-B8DD-6990ACD05B42}"/>
              </a:ext>
            </a:extLst>
          </p:cNvPr>
          <p:cNvCxnSpPr>
            <a:cxnSpLocks/>
          </p:cNvCxnSpPr>
          <p:nvPr/>
        </p:nvCxnSpPr>
        <p:spPr>
          <a:xfrm flipV="1">
            <a:off x="5326380" y="950976"/>
            <a:ext cx="2068830" cy="370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5982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5DB2FD-4BCF-FD4C-821A-3668FA8454D3}"/>
              </a:ext>
            </a:extLst>
          </p:cNvPr>
          <p:cNvSpPr/>
          <p:nvPr/>
        </p:nvSpPr>
        <p:spPr>
          <a:xfrm>
            <a:off x="944880" y="1359408"/>
            <a:ext cx="1645920" cy="402336"/>
          </a:xfrm>
          <a:prstGeom prst="roundRect">
            <a:avLst>
              <a:gd name="adj" fmla="val 42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someOperation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6A2E1-3333-344A-98E8-9A9EDADEE420}"/>
              </a:ext>
            </a:extLst>
          </p:cNvPr>
          <p:cNvSpPr/>
          <p:nvPr/>
        </p:nvSpPr>
        <p:spPr>
          <a:xfrm>
            <a:off x="615696" y="694944"/>
            <a:ext cx="371856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F0F214-9F15-1940-8733-D2AA158006F6}"/>
              </a:ext>
            </a:extLst>
          </p:cNvPr>
          <p:cNvSpPr/>
          <p:nvPr/>
        </p:nvSpPr>
        <p:spPr>
          <a:xfrm>
            <a:off x="1146048" y="694944"/>
            <a:ext cx="371856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164EE-2B5E-374E-8692-274ACD3AE1BC}"/>
              </a:ext>
            </a:extLst>
          </p:cNvPr>
          <p:cNvSpPr/>
          <p:nvPr/>
        </p:nvSpPr>
        <p:spPr>
          <a:xfrm>
            <a:off x="3255264" y="694944"/>
            <a:ext cx="1822704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CompletionHandler</a:t>
            </a:r>
            <a:r>
              <a:rPr lang="en-US" sz="1200" dirty="0"/>
              <a:t>&lt;R&gt;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0AFC7F-73A8-3C45-8D94-D5BE1A1205E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786384" y="1036320"/>
            <a:ext cx="981456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CBF38A-8717-0E41-AADD-A991CBDBA815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1331976" y="1036320"/>
            <a:ext cx="43586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2912DE-3C1C-2346-B696-DE367070BB02}"/>
              </a:ext>
            </a:extLst>
          </p:cNvPr>
          <p:cNvCxnSpPr>
            <a:cxnSpLocks/>
            <a:stCxn id="7" idx="1"/>
            <a:endCxn id="4" idx="0"/>
          </p:cNvCxnSpPr>
          <p:nvPr/>
        </p:nvCxnSpPr>
        <p:spPr>
          <a:xfrm flipH="1">
            <a:off x="1767840" y="865632"/>
            <a:ext cx="1487424" cy="49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B18F1D-ACC9-8D4B-85E0-2F17A776482B}"/>
              </a:ext>
            </a:extLst>
          </p:cNvPr>
          <p:cNvSpPr/>
          <p:nvPr/>
        </p:nvSpPr>
        <p:spPr>
          <a:xfrm>
            <a:off x="1475232" y="2109216"/>
            <a:ext cx="591312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void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79C690-8A57-264E-BE5C-CE534B66E3D8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1767840" y="1761744"/>
            <a:ext cx="3048" cy="3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ABBD84B-0A2A-BD42-BDAE-F886EAE74B46}"/>
              </a:ext>
            </a:extLst>
          </p:cNvPr>
          <p:cNvSpPr/>
          <p:nvPr/>
        </p:nvSpPr>
        <p:spPr>
          <a:xfrm>
            <a:off x="8113778" y="1359408"/>
            <a:ext cx="1645920" cy="402336"/>
          </a:xfrm>
          <a:prstGeom prst="roundRect">
            <a:avLst>
              <a:gd name="adj" fmla="val 42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someOperation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D025DA-A0D0-1F44-99D9-EAB4657096BC}"/>
              </a:ext>
            </a:extLst>
          </p:cNvPr>
          <p:cNvSpPr/>
          <p:nvPr/>
        </p:nvSpPr>
        <p:spPr>
          <a:xfrm>
            <a:off x="7784594" y="694944"/>
            <a:ext cx="371856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5F8A6D-8A61-D643-8D88-BBB32657E4DA}"/>
              </a:ext>
            </a:extLst>
          </p:cNvPr>
          <p:cNvSpPr/>
          <p:nvPr/>
        </p:nvSpPr>
        <p:spPr>
          <a:xfrm>
            <a:off x="8314946" y="694944"/>
            <a:ext cx="371856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468F59-AF5B-A344-BB56-437F0BD4F41F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955282" y="1036320"/>
            <a:ext cx="981456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0FA15A-7C70-AE47-97D5-21964FAE6066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8500874" y="1036320"/>
            <a:ext cx="43586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6EB85B6-BD8D-6145-84D7-DC1FAA06146D}"/>
              </a:ext>
            </a:extLst>
          </p:cNvPr>
          <p:cNvSpPr/>
          <p:nvPr/>
        </p:nvSpPr>
        <p:spPr>
          <a:xfrm>
            <a:off x="8424674" y="2109216"/>
            <a:ext cx="1011936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Future&lt;R&gt;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5E3545-2567-3241-835C-A19B3235B057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 flipH="1">
            <a:off x="8930642" y="1761744"/>
            <a:ext cx="6096" cy="3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8D181F9-D04D-1B45-A44B-88ABEFD98AB7}"/>
              </a:ext>
            </a:extLst>
          </p:cNvPr>
          <p:cNvSpPr/>
          <p:nvPr/>
        </p:nvSpPr>
        <p:spPr>
          <a:xfrm>
            <a:off x="6437378" y="1961959"/>
            <a:ext cx="1005840" cy="294513"/>
          </a:xfrm>
          <a:prstGeom prst="roundRect">
            <a:avLst>
              <a:gd name="adj" fmla="val 42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poll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08B3FB6-34CB-B44F-81CE-FD68979BA617}"/>
              </a:ext>
            </a:extLst>
          </p:cNvPr>
          <p:cNvCxnSpPr>
            <a:stCxn id="22" idx="3"/>
            <a:endCxn id="30" idx="1"/>
          </p:cNvCxnSpPr>
          <p:nvPr/>
        </p:nvCxnSpPr>
        <p:spPr>
          <a:xfrm>
            <a:off x="7443218" y="2109216"/>
            <a:ext cx="981456" cy="170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713EACE-E573-5C43-BDFA-FD60003DA453}"/>
              </a:ext>
            </a:extLst>
          </p:cNvPr>
          <p:cNvSpPr/>
          <p:nvPr/>
        </p:nvSpPr>
        <p:spPr>
          <a:xfrm>
            <a:off x="6437378" y="2480119"/>
            <a:ext cx="1005840" cy="294513"/>
          </a:xfrm>
          <a:prstGeom prst="roundRect">
            <a:avLst>
              <a:gd name="adj" fmla="val 4242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98E7D3-05D1-B445-A1F6-F8AE12CB9E36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7443218" y="2279904"/>
            <a:ext cx="981456" cy="3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95972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ABBD84B-0A2A-BD42-BDAE-F886EAE74B46}"/>
              </a:ext>
            </a:extLst>
          </p:cNvPr>
          <p:cNvSpPr/>
          <p:nvPr/>
        </p:nvSpPr>
        <p:spPr>
          <a:xfrm>
            <a:off x="2115312" y="987552"/>
            <a:ext cx="1645920" cy="402336"/>
          </a:xfrm>
          <a:prstGeom prst="roundRect">
            <a:avLst>
              <a:gd name="adj" fmla="val 4242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someOperation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D025DA-A0D0-1F44-99D9-EAB4657096BC}"/>
              </a:ext>
            </a:extLst>
          </p:cNvPr>
          <p:cNvSpPr/>
          <p:nvPr/>
        </p:nvSpPr>
        <p:spPr>
          <a:xfrm>
            <a:off x="2426208" y="292608"/>
            <a:ext cx="371856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5F8A6D-8A61-D643-8D88-BBB32657E4DA}"/>
              </a:ext>
            </a:extLst>
          </p:cNvPr>
          <p:cNvSpPr/>
          <p:nvPr/>
        </p:nvSpPr>
        <p:spPr>
          <a:xfrm>
            <a:off x="2956560" y="292608"/>
            <a:ext cx="371856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468F59-AF5B-A344-BB56-437F0BD4F41F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2612136" y="633984"/>
            <a:ext cx="326136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0FA15A-7C70-AE47-97D5-21964FAE6066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flipH="1">
            <a:off x="2938272" y="633984"/>
            <a:ext cx="204216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6EB85B6-BD8D-6145-84D7-DC1FAA06146D}"/>
              </a:ext>
            </a:extLst>
          </p:cNvPr>
          <p:cNvSpPr/>
          <p:nvPr/>
        </p:nvSpPr>
        <p:spPr>
          <a:xfrm>
            <a:off x="2459736" y="1737360"/>
            <a:ext cx="944880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F&lt;R1&gt;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5E3545-2567-3241-835C-A19B3235B057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 flipH="1">
            <a:off x="2932176" y="1389888"/>
            <a:ext cx="6096" cy="3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FB30158-F18A-E84D-95D7-AD96B38992D3}"/>
              </a:ext>
            </a:extLst>
          </p:cNvPr>
          <p:cNvSpPr/>
          <p:nvPr/>
        </p:nvSpPr>
        <p:spPr>
          <a:xfrm>
            <a:off x="2109216" y="2426208"/>
            <a:ext cx="1645920" cy="402336"/>
          </a:xfrm>
          <a:prstGeom prst="roundRect">
            <a:avLst>
              <a:gd name="adj" fmla="val 4242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map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09DF4F-8794-7C4C-9570-E4DD7ACC52B7}"/>
              </a:ext>
            </a:extLst>
          </p:cNvPr>
          <p:cNvCxnSpPr>
            <a:cxnSpLocks/>
            <a:stCxn id="30" idx="2"/>
            <a:endCxn id="26" idx="0"/>
          </p:cNvCxnSpPr>
          <p:nvPr/>
        </p:nvCxnSpPr>
        <p:spPr>
          <a:xfrm>
            <a:off x="2932176" y="2078736"/>
            <a:ext cx="0" cy="3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E0EED60-1ACA-DC4C-A883-0081C548CC0D}"/>
              </a:ext>
            </a:extLst>
          </p:cNvPr>
          <p:cNvSpPr/>
          <p:nvPr/>
        </p:nvSpPr>
        <p:spPr>
          <a:xfrm>
            <a:off x="4544568" y="2456688"/>
            <a:ext cx="944880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R1 → R2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7896C0-CB67-9542-B3C6-111B8BCE8ACD}"/>
              </a:ext>
            </a:extLst>
          </p:cNvPr>
          <p:cNvCxnSpPr>
            <a:cxnSpLocks/>
            <a:stCxn id="33" idx="1"/>
            <a:endCxn id="26" idx="3"/>
          </p:cNvCxnSpPr>
          <p:nvPr/>
        </p:nvCxnSpPr>
        <p:spPr>
          <a:xfrm flipH="1">
            <a:off x="3755136" y="2627376"/>
            <a:ext cx="789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72FFD48-6DD4-A149-90A5-7923AEC78EF1}"/>
              </a:ext>
            </a:extLst>
          </p:cNvPr>
          <p:cNvSpPr/>
          <p:nvPr/>
        </p:nvSpPr>
        <p:spPr>
          <a:xfrm>
            <a:off x="2459736" y="3145536"/>
            <a:ext cx="944880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F&lt;R2&gt;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28A7D6E-ED47-D948-A0D2-929087BE8FB0}"/>
              </a:ext>
            </a:extLst>
          </p:cNvPr>
          <p:cNvCxnSpPr>
            <a:cxnSpLocks/>
            <a:stCxn id="26" idx="2"/>
            <a:endCxn id="39" idx="0"/>
          </p:cNvCxnSpPr>
          <p:nvPr/>
        </p:nvCxnSpPr>
        <p:spPr>
          <a:xfrm>
            <a:off x="2932176" y="2828544"/>
            <a:ext cx="0" cy="316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3AA5AAE-B2D3-AE42-A750-20D8338E0FD0}"/>
              </a:ext>
            </a:extLst>
          </p:cNvPr>
          <p:cNvSpPr/>
          <p:nvPr/>
        </p:nvSpPr>
        <p:spPr>
          <a:xfrm>
            <a:off x="2109216" y="3803904"/>
            <a:ext cx="1645920" cy="402336"/>
          </a:xfrm>
          <a:prstGeom prst="roundRect">
            <a:avLst>
              <a:gd name="adj" fmla="val 4242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map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9FA9DAC-C160-CB45-B5A2-DEA9A6233365}"/>
              </a:ext>
            </a:extLst>
          </p:cNvPr>
          <p:cNvCxnSpPr>
            <a:cxnSpLocks/>
            <a:stCxn id="39" idx="2"/>
            <a:endCxn id="47" idx="0"/>
          </p:cNvCxnSpPr>
          <p:nvPr/>
        </p:nvCxnSpPr>
        <p:spPr>
          <a:xfrm>
            <a:off x="2932176" y="3486912"/>
            <a:ext cx="0" cy="316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8AED6FA-A83A-8748-B510-2CF23514458F}"/>
              </a:ext>
            </a:extLst>
          </p:cNvPr>
          <p:cNvSpPr/>
          <p:nvPr/>
        </p:nvSpPr>
        <p:spPr>
          <a:xfrm>
            <a:off x="4544568" y="3834384"/>
            <a:ext cx="944880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R2 → R3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17CC3B9-FBEA-E14A-B075-8AB787808297}"/>
              </a:ext>
            </a:extLst>
          </p:cNvPr>
          <p:cNvCxnSpPr>
            <a:cxnSpLocks/>
            <a:stCxn id="51" idx="1"/>
            <a:endCxn id="47" idx="3"/>
          </p:cNvCxnSpPr>
          <p:nvPr/>
        </p:nvCxnSpPr>
        <p:spPr>
          <a:xfrm flipH="1">
            <a:off x="3755136" y="4005072"/>
            <a:ext cx="789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751490A-03DF-8548-BC44-180741F99EDC}"/>
              </a:ext>
            </a:extLst>
          </p:cNvPr>
          <p:cNvSpPr/>
          <p:nvPr/>
        </p:nvSpPr>
        <p:spPr>
          <a:xfrm>
            <a:off x="2456688" y="4608576"/>
            <a:ext cx="944880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F&lt;R3&gt;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913157D-814B-2346-9E99-BB06FA1017C0}"/>
              </a:ext>
            </a:extLst>
          </p:cNvPr>
          <p:cNvCxnSpPr>
            <a:cxnSpLocks/>
            <a:stCxn id="47" idx="2"/>
            <a:endCxn id="57" idx="0"/>
          </p:cNvCxnSpPr>
          <p:nvPr/>
        </p:nvCxnSpPr>
        <p:spPr>
          <a:xfrm flipH="1">
            <a:off x="2929128" y="4206240"/>
            <a:ext cx="3048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B78691D-E34D-7643-97C3-60C607DAF141}"/>
              </a:ext>
            </a:extLst>
          </p:cNvPr>
          <p:cNvCxnSpPr>
            <a:cxnSpLocks/>
            <a:stCxn id="30" idx="3"/>
            <a:endCxn id="33" idx="0"/>
          </p:cNvCxnSpPr>
          <p:nvPr/>
        </p:nvCxnSpPr>
        <p:spPr>
          <a:xfrm>
            <a:off x="3404616" y="1908048"/>
            <a:ext cx="1612392" cy="54864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B2D02C2-7475-DD47-B222-76543D2EC375}"/>
              </a:ext>
            </a:extLst>
          </p:cNvPr>
          <p:cNvCxnSpPr>
            <a:cxnSpLocks/>
            <a:stCxn id="33" idx="2"/>
            <a:endCxn id="39" idx="3"/>
          </p:cNvCxnSpPr>
          <p:nvPr/>
        </p:nvCxnSpPr>
        <p:spPr>
          <a:xfrm flipH="1">
            <a:off x="3404616" y="2798064"/>
            <a:ext cx="1612392" cy="51816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AC38211-FC7A-B248-9E7E-61C9A8E6FD17}"/>
              </a:ext>
            </a:extLst>
          </p:cNvPr>
          <p:cNvCxnSpPr>
            <a:cxnSpLocks/>
            <a:stCxn id="39" idx="3"/>
            <a:endCxn id="51" idx="0"/>
          </p:cNvCxnSpPr>
          <p:nvPr/>
        </p:nvCxnSpPr>
        <p:spPr>
          <a:xfrm>
            <a:off x="3404616" y="3316224"/>
            <a:ext cx="1612392" cy="51816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41F98A7-F70C-6A4F-B56C-804D906B1D7D}"/>
              </a:ext>
            </a:extLst>
          </p:cNvPr>
          <p:cNvCxnSpPr>
            <a:cxnSpLocks/>
            <a:stCxn id="51" idx="2"/>
            <a:endCxn id="57" idx="3"/>
          </p:cNvCxnSpPr>
          <p:nvPr/>
        </p:nvCxnSpPr>
        <p:spPr>
          <a:xfrm flipH="1">
            <a:off x="3401568" y="4175760"/>
            <a:ext cx="1615440" cy="60350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101E063-E635-5748-B773-2508668D1C85}"/>
              </a:ext>
            </a:extLst>
          </p:cNvPr>
          <p:cNvSpPr txBox="1"/>
          <p:nvPr/>
        </p:nvSpPr>
        <p:spPr>
          <a:xfrm>
            <a:off x="1216514" y="2426208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then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C62E7C5-EE1B-184A-BF24-D124A49ADD1F}"/>
              </a:ext>
            </a:extLst>
          </p:cNvPr>
          <p:cNvSpPr/>
          <p:nvPr/>
        </p:nvSpPr>
        <p:spPr>
          <a:xfrm>
            <a:off x="2093976" y="5266944"/>
            <a:ext cx="1645920" cy="402336"/>
          </a:xfrm>
          <a:prstGeom prst="roundRect">
            <a:avLst>
              <a:gd name="adj" fmla="val 4242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/>
              <a:t>flatMap</a:t>
            </a:r>
            <a:endParaRPr lang="en-US" sz="1200" i="1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9E24CE7-15EE-5640-B2D4-A803C19E2198}"/>
              </a:ext>
            </a:extLst>
          </p:cNvPr>
          <p:cNvSpPr/>
          <p:nvPr/>
        </p:nvSpPr>
        <p:spPr>
          <a:xfrm>
            <a:off x="4538472" y="5303519"/>
            <a:ext cx="944880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R3 → F&lt;R4&gt;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CA0F691-EE5B-564B-B9DD-CC68106CC27B}"/>
              </a:ext>
            </a:extLst>
          </p:cNvPr>
          <p:cNvCxnSpPr>
            <a:cxnSpLocks/>
            <a:stCxn id="77" idx="1"/>
            <a:endCxn id="76" idx="3"/>
          </p:cNvCxnSpPr>
          <p:nvPr/>
        </p:nvCxnSpPr>
        <p:spPr>
          <a:xfrm flipH="1" flipV="1">
            <a:off x="3739896" y="5468112"/>
            <a:ext cx="798576" cy="6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FF89B7D-23C2-2942-B162-C495D1C362A6}"/>
              </a:ext>
            </a:extLst>
          </p:cNvPr>
          <p:cNvCxnSpPr>
            <a:cxnSpLocks/>
            <a:stCxn id="57" idx="2"/>
            <a:endCxn id="76" idx="0"/>
          </p:cNvCxnSpPr>
          <p:nvPr/>
        </p:nvCxnSpPr>
        <p:spPr>
          <a:xfrm flipH="1">
            <a:off x="2916936" y="4949952"/>
            <a:ext cx="12192" cy="316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BA19CC73-2B68-B84D-B014-14F8E091FEA9}"/>
              </a:ext>
            </a:extLst>
          </p:cNvPr>
          <p:cNvSpPr/>
          <p:nvPr/>
        </p:nvSpPr>
        <p:spPr>
          <a:xfrm>
            <a:off x="2456688" y="5961888"/>
            <a:ext cx="944880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F&lt;R4&gt;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E0AB15C-AC1C-024C-8B94-F416BB40BE53}"/>
              </a:ext>
            </a:extLst>
          </p:cNvPr>
          <p:cNvCxnSpPr>
            <a:cxnSpLocks/>
            <a:stCxn id="76" idx="2"/>
            <a:endCxn id="84" idx="0"/>
          </p:cNvCxnSpPr>
          <p:nvPr/>
        </p:nvCxnSpPr>
        <p:spPr>
          <a:xfrm>
            <a:off x="2916936" y="5669280"/>
            <a:ext cx="12192" cy="29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162F570-F46A-C448-A704-CDA2C2BDDDC4}"/>
              </a:ext>
            </a:extLst>
          </p:cNvPr>
          <p:cNvSpPr txBox="1"/>
          <p:nvPr/>
        </p:nvSpPr>
        <p:spPr>
          <a:xfrm>
            <a:off x="1213466" y="5303519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then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710C862-66F1-9E48-91C9-63A6D4D12BAD}"/>
              </a:ext>
            </a:extLst>
          </p:cNvPr>
          <p:cNvSpPr/>
          <p:nvPr/>
        </p:nvSpPr>
        <p:spPr>
          <a:xfrm>
            <a:off x="6967366" y="1188720"/>
            <a:ext cx="944880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F&lt;T&gt;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A17CB736-9C81-634C-85B1-C6B5EBDDD4BF}"/>
              </a:ext>
            </a:extLst>
          </p:cNvPr>
          <p:cNvSpPr/>
          <p:nvPr/>
        </p:nvSpPr>
        <p:spPr>
          <a:xfrm>
            <a:off x="7549534" y="2078736"/>
            <a:ext cx="1645920" cy="402336"/>
          </a:xfrm>
          <a:prstGeom prst="roundRect">
            <a:avLst>
              <a:gd name="adj" fmla="val 4242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/>
              <a:t>thenCombine</a:t>
            </a:r>
            <a:endParaRPr lang="en-US" sz="1200" i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F290067-6923-1B4C-A0EE-B976E298EF1A}"/>
              </a:ext>
            </a:extLst>
          </p:cNvPr>
          <p:cNvSpPr/>
          <p:nvPr/>
        </p:nvSpPr>
        <p:spPr>
          <a:xfrm>
            <a:off x="9851136" y="2115311"/>
            <a:ext cx="1087774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(T,U) → V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40D3D7D-131B-BB4C-8598-6D65FB99F702}"/>
              </a:ext>
            </a:extLst>
          </p:cNvPr>
          <p:cNvCxnSpPr>
            <a:cxnSpLocks/>
            <a:stCxn id="93" idx="1"/>
            <a:endCxn id="92" idx="3"/>
          </p:cNvCxnSpPr>
          <p:nvPr/>
        </p:nvCxnSpPr>
        <p:spPr>
          <a:xfrm flipH="1" flipV="1">
            <a:off x="9195454" y="2279904"/>
            <a:ext cx="655682" cy="6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CC7382E-4324-2748-B350-3D75AF7A1E47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>
            <a:off x="7439806" y="1530096"/>
            <a:ext cx="932688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E3B849D-B0DC-084C-A97F-30A246AF3985}"/>
              </a:ext>
            </a:extLst>
          </p:cNvPr>
          <p:cNvSpPr/>
          <p:nvPr/>
        </p:nvSpPr>
        <p:spPr>
          <a:xfrm>
            <a:off x="7900054" y="2798064"/>
            <a:ext cx="944880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F&lt;V&gt;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D7EF344-2571-3F40-B669-938A347C20C6}"/>
              </a:ext>
            </a:extLst>
          </p:cNvPr>
          <p:cNvCxnSpPr>
            <a:cxnSpLocks/>
            <a:stCxn id="92" idx="2"/>
            <a:endCxn id="96" idx="0"/>
          </p:cNvCxnSpPr>
          <p:nvPr/>
        </p:nvCxnSpPr>
        <p:spPr>
          <a:xfrm>
            <a:off x="8372494" y="2481072"/>
            <a:ext cx="0" cy="316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B5E12FC-67FC-DF45-B572-B45D0F419EF0}"/>
              </a:ext>
            </a:extLst>
          </p:cNvPr>
          <p:cNvSpPr/>
          <p:nvPr/>
        </p:nvSpPr>
        <p:spPr>
          <a:xfrm>
            <a:off x="8723014" y="1188720"/>
            <a:ext cx="944880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F&lt;U&gt;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256A1E5-9438-F645-9994-EFD0FA4C36F8}"/>
              </a:ext>
            </a:extLst>
          </p:cNvPr>
          <p:cNvCxnSpPr>
            <a:cxnSpLocks/>
            <a:stCxn id="100" idx="2"/>
            <a:endCxn id="92" idx="0"/>
          </p:cNvCxnSpPr>
          <p:nvPr/>
        </p:nvCxnSpPr>
        <p:spPr>
          <a:xfrm flipH="1">
            <a:off x="8372494" y="1530096"/>
            <a:ext cx="82296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441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34CE-CF00-2144-A7FF-65EB7229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4C5B7-B536-754A-949D-07152CB24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Conceptually, there is a list with all the </a:t>
            </a:r>
            <a:r>
              <a:rPr lang="en-US" b="1" dirty="0"/>
              <a:t>ready</a:t>
            </a:r>
            <a:r>
              <a:rPr lang="en-US" dirty="0"/>
              <a:t> threads</a:t>
            </a:r>
          </a:p>
          <a:p>
            <a:r>
              <a:rPr lang="en-US" dirty="0"/>
              <a:t>Scheduling is the process</a:t>
            </a:r>
          </a:p>
          <a:p>
            <a:pPr lvl="1"/>
            <a:r>
              <a:rPr lang="en-US" dirty="0"/>
              <a:t>Deciding which </a:t>
            </a:r>
            <a:r>
              <a:rPr lang="en-US" b="1" dirty="0"/>
              <a:t>running</a:t>
            </a:r>
            <a:r>
              <a:rPr lang="en-US" dirty="0"/>
              <a:t> threads should transition to </a:t>
            </a:r>
            <a:r>
              <a:rPr lang="en-US" b="1" dirty="0"/>
              <a:t>ready</a:t>
            </a:r>
            <a:r>
              <a:rPr lang="en-US" dirty="0"/>
              <a:t> (i.e. </a:t>
            </a:r>
            <a:r>
              <a:rPr lang="en-US" i="1" dirty="0"/>
              <a:t>loose</a:t>
            </a:r>
            <a:r>
              <a:rPr lang="en-US" dirty="0"/>
              <a:t> the CPU)</a:t>
            </a:r>
          </a:p>
          <a:p>
            <a:pPr lvl="1"/>
            <a:r>
              <a:rPr lang="en-US" dirty="0"/>
              <a:t>Deciding which </a:t>
            </a:r>
            <a:r>
              <a:rPr lang="en-US" b="1" dirty="0"/>
              <a:t>ready</a:t>
            </a:r>
            <a:r>
              <a:rPr lang="en-US" dirty="0"/>
              <a:t> threads should transition to </a:t>
            </a:r>
            <a:r>
              <a:rPr lang="en-US" b="1" dirty="0"/>
              <a:t>running</a:t>
            </a:r>
            <a:r>
              <a:rPr lang="en-US" dirty="0"/>
              <a:t> (i.e. </a:t>
            </a:r>
            <a:r>
              <a:rPr lang="en-US" i="1" dirty="0"/>
              <a:t>gain</a:t>
            </a:r>
            <a:r>
              <a:rPr lang="en-US" dirty="0"/>
              <a:t> the CPU)</a:t>
            </a:r>
          </a:p>
          <a:p>
            <a:pPr lvl="1"/>
            <a:r>
              <a:rPr lang="en-US" dirty="0"/>
              <a:t>Performing the associated context switches</a:t>
            </a:r>
          </a:p>
          <a:p>
            <a:r>
              <a:rPr lang="en-US" dirty="0"/>
              <a:t>When is scheduling performed?</a:t>
            </a:r>
          </a:p>
          <a:p>
            <a:pPr lvl="1"/>
            <a:r>
              <a:rPr lang="en-US" dirty="0"/>
              <a:t>When a thread calls the scheduling code (e.g., indirectly via a function call)</a:t>
            </a:r>
          </a:p>
          <a:p>
            <a:pPr lvl="1"/>
            <a:r>
              <a:rPr lang="en-US" dirty="0"/>
              <a:t>When an interrupt (system timer) occurs and calls the scheduler</a:t>
            </a:r>
          </a:p>
          <a:p>
            <a:pPr lvl="2"/>
            <a:r>
              <a:rPr lang="en-US" dirty="0"/>
              <a:t>This means that code running on a thread cannot control the points where the scheduling occur, and the threads are switched out of the CPU.</a:t>
            </a:r>
          </a:p>
          <a:p>
            <a:pPr lvl="2"/>
            <a:r>
              <a:rPr lang="en-US" dirty="0"/>
              <a:t>I.e., a thread can be switched out at any assembly instruction boundary.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579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A198FD0-ECD4-CD4E-A2C4-950DB7726F09}"/>
              </a:ext>
            </a:extLst>
          </p:cNvPr>
          <p:cNvSpPr/>
          <p:nvPr/>
        </p:nvSpPr>
        <p:spPr>
          <a:xfrm>
            <a:off x="2115312" y="987552"/>
            <a:ext cx="1645920" cy="402336"/>
          </a:xfrm>
          <a:prstGeom prst="roundRect">
            <a:avLst>
              <a:gd name="adj" fmla="val 4242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someOperation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7D053D-BF3B-DF42-9FD8-D1C47EA41924}"/>
              </a:ext>
            </a:extLst>
          </p:cNvPr>
          <p:cNvSpPr/>
          <p:nvPr/>
        </p:nvSpPr>
        <p:spPr>
          <a:xfrm>
            <a:off x="2426208" y="292608"/>
            <a:ext cx="371856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894052-D303-C74F-A6CE-A1F208BC0E8A}"/>
              </a:ext>
            </a:extLst>
          </p:cNvPr>
          <p:cNvSpPr/>
          <p:nvPr/>
        </p:nvSpPr>
        <p:spPr>
          <a:xfrm>
            <a:off x="3037226" y="292608"/>
            <a:ext cx="371856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B9C821-A471-004F-8770-1724CF4A1509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612136" y="633984"/>
            <a:ext cx="326136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A1938B-4A35-6F4B-94EB-CFC434CFB1C7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2938272" y="633984"/>
            <a:ext cx="284882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14AF79B-5385-AA4D-AC7D-0E65550DE2F8}"/>
              </a:ext>
            </a:extLst>
          </p:cNvPr>
          <p:cNvSpPr/>
          <p:nvPr/>
        </p:nvSpPr>
        <p:spPr>
          <a:xfrm>
            <a:off x="2115310" y="1743456"/>
            <a:ext cx="1645921" cy="34137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F&lt;R&gt;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C85F32-D353-0C4E-B008-83570B1F69F5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938271" y="1389888"/>
            <a:ext cx="1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D36AB5E-E336-274E-A06E-C2E01A8E060D}"/>
              </a:ext>
            </a:extLst>
          </p:cNvPr>
          <p:cNvSpPr/>
          <p:nvPr/>
        </p:nvSpPr>
        <p:spPr>
          <a:xfrm>
            <a:off x="2115311" y="2500069"/>
            <a:ext cx="1645920" cy="402336"/>
          </a:xfrm>
          <a:prstGeom prst="roundRect">
            <a:avLst>
              <a:gd name="adj" fmla="val 4242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map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0CE488-007A-1142-8D9B-AF4C83B45AA5}"/>
              </a:ext>
            </a:extLst>
          </p:cNvPr>
          <p:cNvSpPr/>
          <p:nvPr/>
        </p:nvSpPr>
        <p:spPr>
          <a:xfrm>
            <a:off x="4544568" y="2530549"/>
            <a:ext cx="944880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 → U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DE8DB9-EB93-2C46-AFF1-E226B8ED6E6D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2938271" y="2084832"/>
            <a:ext cx="0" cy="41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ED073D-B634-AF47-96D0-65DA5A4CD6EF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>
            <a:off x="3761231" y="2701237"/>
            <a:ext cx="783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D199C77-E4F9-3C42-8BC6-A41867990B62}"/>
              </a:ext>
            </a:extLst>
          </p:cNvPr>
          <p:cNvSpPr/>
          <p:nvPr/>
        </p:nvSpPr>
        <p:spPr>
          <a:xfrm>
            <a:off x="2115309" y="3258312"/>
            <a:ext cx="1645921" cy="3413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F&lt;U&gt;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EEF3F7-EE1E-0943-8841-CA6D8F49164B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 flipH="1">
            <a:off x="2938270" y="2902405"/>
            <a:ext cx="1" cy="35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C38C964-E8C2-9448-B806-DE96FE85AA72}"/>
              </a:ext>
            </a:extLst>
          </p:cNvPr>
          <p:cNvSpPr/>
          <p:nvPr/>
        </p:nvSpPr>
        <p:spPr>
          <a:xfrm>
            <a:off x="2115310" y="3953256"/>
            <a:ext cx="1645920" cy="402336"/>
          </a:xfrm>
          <a:prstGeom prst="roundRect">
            <a:avLst>
              <a:gd name="adj" fmla="val 4242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map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2F88B1-0F15-2340-A172-D5A1813F3E51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>
            <a:off x="2938270" y="359968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134D0A8-D854-6043-996E-713C27C1A5A4}"/>
              </a:ext>
            </a:extLst>
          </p:cNvPr>
          <p:cNvSpPr/>
          <p:nvPr/>
        </p:nvSpPr>
        <p:spPr>
          <a:xfrm>
            <a:off x="4544568" y="4012586"/>
            <a:ext cx="944880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 → V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BF52E2B-1B7B-994F-9E7D-624FAF399C26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3761231" y="4183274"/>
            <a:ext cx="783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46F74A6-C615-EE42-88CC-E7D1E1F65840}"/>
              </a:ext>
            </a:extLst>
          </p:cNvPr>
          <p:cNvSpPr/>
          <p:nvPr/>
        </p:nvSpPr>
        <p:spPr>
          <a:xfrm>
            <a:off x="2115308" y="4754668"/>
            <a:ext cx="1645921" cy="3413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F&lt;V&gt;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6C5A51-403F-7343-84D1-9D16F2045263}"/>
              </a:ext>
            </a:extLst>
          </p:cNvPr>
          <p:cNvCxnSpPr>
            <a:cxnSpLocks/>
            <a:stCxn id="32" idx="2"/>
            <a:endCxn id="39" idx="0"/>
          </p:cNvCxnSpPr>
          <p:nvPr/>
        </p:nvCxnSpPr>
        <p:spPr>
          <a:xfrm flipH="1">
            <a:off x="2938269" y="4355592"/>
            <a:ext cx="1" cy="399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32D8EAA-FB63-AC40-82D6-215B954C953D}"/>
              </a:ext>
            </a:extLst>
          </p:cNvPr>
          <p:cNvSpPr txBox="1"/>
          <p:nvPr/>
        </p:nvSpPr>
        <p:spPr>
          <a:xfrm>
            <a:off x="291905" y="2084832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thenApply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376E5D-5564-604A-9A87-7F4E78E3D10D}"/>
              </a:ext>
            </a:extLst>
          </p:cNvPr>
          <p:cNvSpPr txBox="1"/>
          <p:nvPr/>
        </p:nvSpPr>
        <p:spPr>
          <a:xfrm>
            <a:off x="505597" y="250006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A1BCE9-6EC5-E649-AA00-315181E6BF9F}"/>
              </a:ext>
            </a:extLst>
          </p:cNvPr>
          <p:cNvSpPr txBox="1"/>
          <p:nvPr/>
        </p:nvSpPr>
        <p:spPr>
          <a:xfrm>
            <a:off x="170044" y="2915306"/>
            <a:ext cx="1185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continueWith</a:t>
            </a:r>
            <a:endParaRPr 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79A550-0308-B349-AD1C-3527470BB641}"/>
              </a:ext>
            </a:extLst>
          </p:cNvPr>
          <p:cNvSpPr txBox="1"/>
          <p:nvPr/>
        </p:nvSpPr>
        <p:spPr>
          <a:xfrm>
            <a:off x="5830186" y="2500069"/>
            <a:ext cx="137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continuation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38B12AB-9C2F-CB4E-9FE9-98497304DD6C}"/>
              </a:ext>
            </a:extLst>
          </p:cNvPr>
          <p:cNvCxnSpPr>
            <a:cxnSpLocks/>
            <a:stCxn id="9" idx="3"/>
            <a:endCxn id="21" idx="0"/>
          </p:cNvCxnSpPr>
          <p:nvPr/>
        </p:nvCxnSpPr>
        <p:spPr>
          <a:xfrm>
            <a:off x="3761231" y="1914144"/>
            <a:ext cx="1255777" cy="6164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1F2D6D1-5A54-CF44-A864-38704A0AB22F}"/>
              </a:ext>
            </a:extLst>
          </p:cNvPr>
          <p:cNvCxnSpPr>
            <a:cxnSpLocks/>
            <a:stCxn id="21" idx="2"/>
            <a:endCxn id="28" idx="3"/>
          </p:cNvCxnSpPr>
          <p:nvPr/>
        </p:nvCxnSpPr>
        <p:spPr>
          <a:xfrm flipH="1">
            <a:off x="3761230" y="2871925"/>
            <a:ext cx="1255778" cy="5570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5AF512-9718-7642-AC4A-D1477788155C}"/>
              </a:ext>
            </a:extLst>
          </p:cNvPr>
          <p:cNvCxnSpPr>
            <a:cxnSpLocks/>
            <a:stCxn id="28" idx="3"/>
            <a:endCxn id="37" idx="0"/>
          </p:cNvCxnSpPr>
          <p:nvPr/>
        </p:nvCxnSpPr>
        <p:spPr>
          <a:xfrm>
            <a:off x="3761230" y="3429000"/>
            <a:ext cx="1255778" cy="5835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D1585A-368D-4F4F-8563-07E280BFEF66}"/>
              </a:ext>
            </a:extLst>
          </p:cNvPr>
          <p:cNvCxnSpPr>
            <a:cxnSpLocks/>
            <a:stCxn id="37" idx="2"/>
            <a:endCxn id="39" idx="3"/>
          </p:cNvCxnSpPr>
          <p:nvPr/>
        </p:nvCxnSpPr>
        <p:spPr>
          <a:xfrm flipH="1">
            <a:off x="3761229" y="4353962"/>
            <a:ext cx="1255779" cy="5713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16970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A198FD0-ECD4-CD4E-A2C4-950DB7726F09}"/>
              </a:ext>
            </a:extLst>
          </p:cNvPr>
          <p:cNvSpPr/>
          <p:nvPr/>
        </p:nvSpPr>
        <p:spPr>
          <a:xfrm>
            <a:off x="2115312" y="987552"/>
            <a:ext cx="1645920" cy="402336"/>
          </a:xfrm>
          <a:prstGeom prst="roundRect">
            <a:avLst>
              <a:gd name="adj" fmla="val 4242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someOperation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7D053D-BF3B-DF42-9FD8-D1C47EA41924}"/>
              </a:ext>
            </a:extLst>
          </p:cNvPr>
          <p:cNvSpPr/>
          <p:nvPr/>
        </p:nvSpPr>
        <p:spPr>
          <a:xfrm>
            <a:off x="2426208" y="292608"/>
            <a:ext cx="371856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894052-D303-C74F-A6CE-A1F208BC0E8A}"/>
              </a:ext>
            </a:extLst>
          </p:cNvPr>
          <p:cNvSpPr/>
          <p:nvPr/>
        </p:nvSpPr>
        <p:spPr>
          <a:xfrm>
            <a:off x="3037226" y="292608"/>
            <a:ext cx="371856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B9C821-A471-004F-8770-1724CF4A1509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612136" y="633984"/>
            <a:ext cx="326136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A1938B-4A35-6F4B-94EB-CFC434CFB1C7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2938272" y="633984"/>
            <a:ext cx="284882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14AF79B-5385-AA4D-AC7D-0E65550DE2F8}"/>
              </a:ext>
            </a:extLst>
          </p:cNvPr>
          <p:cNvSpPr/>
          <p:nvPr/>
        </p:nvSpPr>
        <p:spPr>
          <a:xfrm>
            <a:off x="2115310" y="1743456"/>
            <a:ext cx="1645921" cy="34137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F&lt;R&gt;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C85F32-D353-0C4E-B008-83570B1F69F5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938271" y="1389888"/>
            <a:ext cx="1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D36AB5E-E336-274E-A06E-C2E01A8E060D}"/>
              </a:ext>
            </a:extLst>
          </p:cNvPr>
          <p:cNvSpPr/>
          <p:nvPr/>
        </p:nvSpPr>
        <p:spPr>
          <a:xfrm>
            <a:off x="2115311" y="2500069"/>
            <a:ext cx="1645920" cy="402336"/>
          </a:xfrm>
          <a:prstGeom prst="roundRect">
            <a:avLst>
              <a:gd name="adj" fmla="val 4242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/>
              <a:t>flatMap</a:t>
            </a:r>
            <a:endParaRPr lang="en-US" sz="1200" i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0CE488-007A-1142-8D9B-AF4C83B45AA5}"/>
              </a:ext>
            </a:extLst>
          </p:cNvPr>
          <p:cNvSpPr/>
          <p:nvPr/>
        </p:nvSpPr>
        <p:spPr>
          <a:xfrm>
            <a:off x="4544568" y="2530549"/>
            <a:ext cx="1377556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 → F&lt;U&gt;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DE8DB9-EB93-2C46-AFF1-E226B8ED6E6D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2938271" y="2084832"/>
            <a:ext cx="0" cy="41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ED073D-B634-AF47-96D0-65DA5A4CD6EF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>
            <a:off x="3761231" y="2701237"/>
            <a:ext cx="783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EEF3F7-EE1E-0943-8841-CA6D8F49164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938270" y="2902405"/>
            <a:ext cx="1" cy="35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32D8EAA-FB63-AC40-82D6-215B954C953D}"/>
              </a:ext>
            </a:extLst>
          </p:cNvPr>
          <p:cNvSpPr txBox="1"/>
          <p:nvPr/>
        </p:nvSpPr>
        <p:spPr>
          <a:xfrm>
            <a:off x="221455" y="2084832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thenCompose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376E5D-5564-604A-9A87-7F4E78E3D10D}"/>
              </a:ext>
            </a:extLst>
          </p:cNvPr>
          <p:cNvSpPr txBox="1"/>
          <p:nvPr/>
        </p:nvSpPr>
        <p:spPr>
          <a:xfrm>
            <a:off x="505597" y="250006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A1BCE9-6EC5-E649-AA00-315181E6BF9F}"/>
              </a:ext>
            </a:extLst>
          </p:cNvPr>
          <p:cNvSpPr txBox="1"/>
          <p:nvPr/>
        </p:nvSpPr>
        <p:spPr>
          <a:xfrm>
            <a:off x="170044" y="2915306"/>
            <a:ext cx="11850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continueWith</a:t>
            </a:r>
            <a:endParaRPr lang="en-US" sz="1400" dirty="0"/>
          </a:p>
          <a:p>
            <a:r>
              <a:rPr lang="en-US" sz="1400" dirty="0"/>
              <a:t> +</a:t>
            </a:r>
          </a:p>
          <a:p>
            <a:r>
              <a:rPr lang="en-US" sz="1400" dirty="0"/>
              <a:t>Unwrap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79A550-0308-B349-AD1C-3527470BB641}"/>
              </a:ext>
            </a:extLst>
          </p:cNvPr>
          <p:cNvSpPr txBox="1"/>
          <p:nvPr/>
        </p:nvSpPr>
        <p:spPr>
          <a:xfrm>
            <a:off x="6769257" y="2469291"/>
            <a:ext cx="137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continuation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38B12AB-9C2F-CB4E-9FE9-98497304DD6C}"/>
              </a:ext>
            </a:extLst>
          </p:cNvPr>
          <p:cNvCxnSpPr>
            <a:cxnSpLocks/>
            <a:stCxn id="9" idx="3"/>
            <a:endCxn id="21" idx="0"/>
          </p:cNvCxnSpPr>
          <p:nvPr/>
        </p:nvCxnSpPr>
        <p:spPr>
          <a:xfrm>
            <a:off x="3761231" y="1914144"/>
            <a:ext cx="1472115" cy="6164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8284487-640C-6C44-9B77-4CD910A4F229}"/>
              </a:ext>
            </a:extLst>
          </p:cNvPr>
          <p:cNvSpPr/>
          <p:nvPr/>
        </p:nvSpPr>
        <p:spPr>
          <a:xfrm>
            <a:off x="2115309" y="3258313"/>
            <a:ext cx="1645921" cy="34137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F&lt;U&gt;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8E64173-0548-BD4F-BC9B-8E0C2268CAD5}"/>
              </a:ext>
            </a:extLst>
          </p:cNvPr>
          <p:cNvSpPr/>
          <p:nvPr/>
        </p:nvSpPr>
        <p:spPr>
          <a:xfrm>
            <a:off x="2115311" y="3975940"/>
            <a:ext cx="1645920" cy="402336"/>
          </a:xfrm>
          <a:prstGeom prst="roundRect">
            <a:avLst>
              <a:gd name="adj" fmla="val 4242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/>
              <a:t>flatMap</a:t>
            </a:r>
            <a:endParaRPr lang="en-US" sz="1200" i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2909E2-D16E-C542-B5A0-DCD68846C21A}"/>
              </a:ext>
            </a:extLst>
          </p:cNvPr>
          <p:cNvSpPr/>
          <p:nvPr/>
        </p:nvSpPr>
        <p:spPr>
          <a:xfrm>
            <a:off x="4544568" y="4006420"/>
            <a:ext cx="1377556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 → F&lt;V&gt;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82FC49-6519-5648-8E70-A3883240086F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H="1">
            <a:off x="3761231" y="4177108"/>
            <a:ext cx="783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37BB91C-8AA4-8F4D-965D-3EF9EEA484B1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2938270" y="3599689"/>
            <a:ext cx="1" cy="376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CC88624-1C5F-9041-A24D-1A27D8BD4E1E}"/>
              </a:ext>
            </a:extLst>
          </p:cNvPr>
          <p:cNvSpPr/>
          <p:nvPr/>
        </p:nvSpPr>
        <p:spPr>
          <a:xfrm>
            <a:off x="2115309" y="4789260"/>
            <a:ext cx="1645921" cy="34137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F&lt;V&gt;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CE58045-C781-A04A-9509-ED15628F4602}"/>
              </a:ext>
            </a:extLst>
          </p:cNvPr>
          <p:cNvCxnSpPr>
            <a:cxnSpLocks/>
            <a:stCxn id="34" idx="2"/>
            <a:endCxn id="42" idx="0"/>
          </p:cNvCxnSpPr>
          <p:nvPr/>
        </p:nvCxnSpPr>
        <p:spPr>
          <a:xfrm flipH="1">
            <a:off x="2938270" y="4378276"/>
            <a:ext cx="1" cy="410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12768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18660A-390C-E143-9AA4-7C91CF020B6B}"/>
              </a:ext>
            </a:extLst>
          </p:cNvPr>
          <p:cNvSpPr/>
          <p:nvPr/>
        </p:nvSpPr>
        <p:spPr>
          <a:xfrm>
            <a:off x="2752415" y="2135584"/>
            <a:ext cx="1645920" cy="402336"/>
          </a:xfrm>
          <a:prstGeom prst="roundRect">
            <a:avLst>
              <a:gd name="adj" fmla="val 42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 completed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CED462A-3425-5149-B067-4DED327E980B}"/>
              </a:ext>
            </a:extLst>
          </p:cNvPr>
          <p:cNvSpPr/>
          <p:nvPr/>
        </p:nvSpPr>
        <p:spPr>
          <a:xfrm>
            <a:off x="5350303" y="1437379"/>
            <a:ext cx="1645920" cy="402336"/>
          </a:xfrm>
          <a:prstGeom prst="roundRect">
            <a:avLst>
              <a:gd name="adj" fmla="val 42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completed with value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44D3EE3-AF41-294D-ACD5-2FFEA9541594}"/>
              </a:ext>
            </a:extLst>
          </p:cNvPr>
          <p:cNvSpPr/>
          <p:nvPr/>
        </p:nvSpPr>
        <p:spPr>
          <a:xfrm>
            <a:off x="5350303" y="2940114"/>
            <a:ext cx="1645920" cy="402336"/>
          </a:xfrm>
          <a:prstGeom prst="roundRect">
            <a:avLst>
              <a:gd name="adj" fmla="val 42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completed with error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3BECD3-820D-9D4A-89CB-D43472D2FF90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398335" y="1638547"/>
            <a:ext cx="951968" cy="69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E74DE7-7105-2544-8D5D-0C6D674BB8C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398335" y="2336752"/>
            <a:ext cx="951968" cy="80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8862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6EB85B6-BD8D-6145-84D7-DC1FAA06146D}"/>
              </a:ext>
            </a:extLst>
          </p:cNvPr>
          <p:cNvSpPr/>
          <p:nvPr/>
        </p:nvSpPr>
        <p:spPr>
          <a:xfrm>
            <a:off x="5151120" y="1712976"/>
            <a:ext cx="1353312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Future&lt;…&gt;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FB30158-F18A-E84D-95D7-AD96B38992D3}"/>
              </a:ext>
            </a:extLst>
          </p:cNvPr>
          <p:cNvSpPr/>
          <p:nvPr/>
        </p:nvSpPr>
        <p:spPr>
          <a:xfrm>
            <a:off x="3229356" y="3026664"/>
            <a:ext cx="1645920" cy="402336"/>
          </a:xfrm>
          <a:prstGeom prst="roundRect">
            <a:avLst>
              <a:gd name="adj" fmla="val 4242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map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B2BD29-573F-AB4D-B21C-53DB848E5D5F}"/>
              </a:ext>
            </a:extLst>
          </p:cNvPr>
          <p:cNvSpPr/>
          <p:nvPr/>
        </p:nvSpPr>
        <p:spPr>
          <a:xfrm>
            <a:off x="1661160" y="3057144"/>
            <a:ext cx="944880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R1 → R2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14B106-3340-A241-957A-D5CB51C5EA3B}"/>
              </a:ext>
            </a:extLst>
          </p:cNvPr>
          <p:cNvCxnSpPr>
            <a:cxnSpLocks/>
            <a:stCxn id="37" idx="3"/>
            <a:endCxn id="26" idx="1"/>
          </p:cNvCxnSpPr>
          <p:nvPr/>
        </p:nvCxnSpPr>
        <p:spPr>
          <a:xfrm>
            <a:off x="2606040" y="3227832"/>
            <a:ext cx="623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6BDDB3D-4660-984A-9773-68668ECAFCFE}"/>
              </a:ext>
            </a:extLst>
          </p:cNvPr>
          <p:cNvCxnSpPr>
            <a:stCxn id="26" idx="2"/>
            <a:endCxn id="30" idx="0"/>
          </p:cNvCxnSpPr>
          <p:nvPr/>
        </p:nvCxnSpPr>
        <p:spPr>
          <a:xfrm rot="5400000" flipH="1" flipV="1">
            <a:off x="4082034" y="1683258"/>
            <a:ext cx="1716024" cy="1775460"/>
          </a:xfrm>
          <a:prstGeom prst="curvedConnector5">
            <a:avLst>
              <a:gd name="adj1" fmla="val -62699"/>
              <a:gd name="adj2" fmla="val -186910"/>
              <a:gd name="adj3" fmla="val 1548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38BB77D-B9B2-5841-8308-6DC117CAB120}"/>
              </a:ext>
            </a:extLst>
          </p:cNvPr>
          <p:cNvCxnSpPr>
            <a:cxnSpLocks/>
            <a:stCxn id="30" idx="2"/>
            <a:endCxn id="26" idx="0"/>
          </p:cNvCxnSpPr>
          <p:nvPr/>
        </p:nvCxnSpPr>
        <p:spPr>
          <a:xfrm flipH="1">
            <a:off x="4052316" y="2298192"/>
            <a:ext cx="1775460" cy="72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49F00FF-A498-794D-BC40-A6E825A7B8B6}"/>
              </a:ext>
            </a:extLst>
          </p:cNvPr>
          <p:cNvSpPr/>
          <p:nvPr/>
        </p:nvSpPr>
        <p:spPr>
          <a:xfrm>
            <a:off x="6504432" y="3041904"/>
            <a:ext cx="1645920" cy="402336"/>
          </a:xfrm>
          <a:prstGeom prst="roundRect">
            <a:avLst>
              <a:gd name="adj" fmla="val 4242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/>
              <a:t>flatMap</a:t>
            </a:r>
            <a:endParaRPr lang="en-US" sz="1200" i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B6EDE5B-A776-8341-8DC5-0393D6F829C4}"/>
              </a:ext>
            </a:extLst>
          </p:cNvPr>
          <p:cNvSpPr/>
          <p:nvPr/>
        </p:nvSpPr>
        <p:spPr>
          <a:xfrm>
            <a:off x="9113520" y="3081528"/>
            <a:ext cx="944880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R1 → </a:t>
            </a:r>
            <a:r>
              <a:rPr lang="en-US" sz="1200" dirty="0">
                <a:solidFill>
                  <a:schemeClr val="accent4"/>
                </a:solidFill>
              </a:rPr>
              <a:t>F&lt;R2&gt;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4186321-74AD-8142-B724-9103CB04B7C2}"/>
              </a:ext>
            </a:extLst>
          </p:cNvPr>
          <p:cNvCxnSpPr>
            <a:cxnSpLocks/>
            <a:stCxn id="54" idx="1"/>
            <a:endCxn id="53" idx="3"/>
          </p:cNvCxnSpPr>
          <p:nvPr/>
        </p:nvCxnSpPr>
        <p:spPr>
          <a:xfrm flipH="1" flipV="1">
            <a:off x="8150352" y="3243072"/>
            <a:ext cx="963168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74DEED38-549A-4A43-9CBC-A352E29A03E7}"/>
              </a:ext>
            </a:extLst>
          </p:cNvPr>
          <p:cNvCxnSpPr>
            <a:cxnSpLocks/>
            <a:stCxn id="53" idx="2"/>
            <a:endCxn id="30" idx="0"/>
          </p:cNvCxnSpPr>
          <p:nvPr/>
        </p:nvCxnSpPr>
        <p:spPr>
          <a:xfrm rot="5400000" flipH="1">
            <a:off x="5711952" y="1828800"/>
            <a:ext cx="1731264" cy="1499616"/>
          </a:xfrm>
          <a:prstGeom prst="curvedConnector5">
            <a:avLst>
              <a:gd name="adj1" fmla="val -62500"/>
              <a:gd name="adj2" fmla="val -222154"/>
              <a:gd name="adj3" fmla="val 1596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C5A5B20-A739-FC40-A4DD-C14D9FE08364}"/>
              </a:ext>
            </a:extLst>
          </p:cNvPr>
          <p:cNvCxnSpPr>
            <a:cxnSpLocks/>
            <a:stCxn id="30" idx="2"/>
            <a:endCxn id="53" idx="0"/>
          </p:cNvCxnSpPr>
          <p:nvPr/>
        </p:nvCxnSpPr>
        <p:spPr>
          <a:xfrm>
            <a:off x="5827776" y="2298192"/>
            <a:ext cx="1499616" cy="74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13980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A198FD0-ECD4-CD4E-A2C4-950DB7726F09}"/>
              </a:ext>
            </a:extLst>
          </p:cNvPr>
          <p:cNvSpPr/>
          <p:nvPr/>
        </p:nvSpPr>
        <p:spPr>
          <a:xfrm>
            <a:off x="7784592" y="1243584"/>
            <a:ext cx="1645920" cy="402336"/>
          </a:xfrm>
          <a:prstGeom prst="roundRect">
            <a:avLst>
              <a:gd name="adj" fmla="val 4242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someOperation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7D053D-BF3B-DF42-9FD8-D1C47EA41924}"/>
              </a:ext>
            </a:extLst>
          </p:cNvPr>
          <p:cNvSpPr/>
          <p:nvPr/>
        </p:nvSpPr>
        <p:spPr>
          <a:xfrm>
            <a:off x="5004816" y="152400"/>
            <a:ext cx="371856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894052-D303-C74F-A6CE-A1F208BC0E8A}"/>
              </a:ext>
            </a:extLst>
          </p:cNvPr>
          <p:cNvSpPr/>
          <p:nvPr/>
        </p:nvSpPr>
        <p:spPr>
          <a:xfrm>
            <a:off x="5612786" y="152400"/>
            <a:ext cx="371856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4AF79B-5385-AA4D-AC7D-0E65550DE2F8}"/>
              </a:ext>
            </a:extLst>
          </p:cNvPr>
          <p:cNvSpPr/>
          <p:nvPr/>
        </p:nvSpPr>
        <p:spPr>
          <a:xfrm>
            <a:off x="7784590" y="1999488"/>
            <a:ext cx="1645921" cy="34137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F&lt;V&gt;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C85F32-D353-0C4E-B008-83570B1F69F5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8607551" y="1645920"/>
            <a:ext cx="1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D36AB5E-E336-274E-A06E-C2E01A8E060D}"/>
              </a:ext>
            </a:extLst>
          </p:cNvPr>
          <p:cNvSpPr/>
          <p:nvPr/>
        </p:nvSpPr>
        <p:spPr>
          <a:xfrm>
            <a:off x="7784591" y="2756101"/>
            <a:ext cx="1645920" cy="402336"/>
          </a:xfrm>
          <a:prstGeom prst="roundRect">
            <a:avLst>
              <a:gd name="adj" fmla="val 4242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map</a:t>
            </a:r>
            <a:r>
              <a:rPr lang="en-US" sz="1200" dirty="0"/>
              <a:t>/</a:t>
            </a:r>
            <a:r>
              <a:rPr lang="en-US" sz="1200" i="1" dirty="0" err="1"/>
              <a:t>flatMap</a:t>
            </a:r>
            <a:endParaRPr lang="en-US" sz="1200" i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0CE488-007A-1142-8D9B-AF4C83B45AA5}"/>
              </a:ext>
            </a:extLst>
          </p:cNvPr>
          <p:cNvSpPr/>
          <p:nvPr/>
        </p:nvSpPr>
        <p:spPr>
          <a:xfrm>
            <a:off x="10213848" y="2987749"/>
            <a:ext cx="1377556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 → F&lt;U&gt;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DE8DB9-EB93-2C46-AFF1-E226B8ED6E6D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8607551" y="2340864"/>
            <a:ext cx="0" cy="41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ED073D-B634-AF47-96D0-65DA5A4CD6EF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 flipV="1">
            <a:off x="9430511" y="2957269"/>
            <a:ext cx="783337" cy="20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EEF3F7-EE1E-0943-8841-CA6D8F49164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8607550" y="3158437"/>
            <a:ext cx="1" cy="35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8284487-640C-6C44-9B77-4CD910A4F229}"/>
              </a:ext>
            </a:extLst>
          </p:cNvPr>
          <p:cNvSpPr/>
          <p:nvPr/>
        </p:nvSpPr>
        <p:spPr>
          <a:xfrm>
            <a:off x="7784589" y="3514345"/>
            <a:ext cx="1645921" cy="34137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F&lt;U&gt;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8E64173-0548-BD4F-BC9B-8E0C2268CAD5}"/>
              </a:ext>
            </a:extLst>
          </p:cNvPr>
          <p:cNvSpPr/>
          <p:nvPr/>
        </p:nvSpPr>
        <p:spPr>
          <a:xfrm>
            <a:off x="7784591" y="4231972"/>
            <a:ext cx="1645920" cy="402336"/>
          </a:xfrm>
          <a:prstGeom prst="roundRect">
            <a:avLst>
              <a:gd name="adj" fmla="val 4242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…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37BB91C-8AA4-8F4D-965D-3EF9EEA484B1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8607550" y="3855721"/>
            <a:ext cx="1" cy="376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CC88624-1C5F-9041-A24D-1A27D8BD4E1E}"/>
              </a:ext>
            </a:extLst>
          </p:cNvPr>
          <p:cNvSpPr/>
          <p:nvPr/>
        </p:nvSpPr>
        <p:spPr>
          <a:xfrm>
            <a:off x="7784589" y="5045292"/>
            <a:ext cx="1645921" cy="34137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F&lt;R&gt;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CE58045-C781-A04A-9509-ED15628F4602}"/>
              </a:ext>
            </a:extLst>
          </p:cNvPr>
          <p:cNvCxnSpPr>
            <a:cxnSpLocks/>
            <a:stCxn id="34" idx="2"/>
            <a:endCxn id="42" idx="0"/>
          </p:cNvCxnSpPr>
          <p:nvPr/>
        </p:nvCxnSpPr>
        <p:spPr>
          <a:xfrm flipH="1">
            <a:off x="8607550" y="4634308"/>
            <a:ext cx="1" cy="410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4E7D855-1AE7-A744-8581-6505FAFA3666}"/>
              </a:ext>
            </a:extLst>
          </p:cNvPr>
          <p:cNvCxnSpPr>
            <a:endCxn id="4" idx="0"/>
          </p:cNvCxnSpPr>
          <p:nvPr/>
        </p:nvCxnSpPr>
        <p:spPr>
          <a:xfrm>
            <a:off x="5498592" y="658368"/>
            <a:ext cx="3108960" cy="5852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579537-44FB-8E4B-9EDE-1E8C82D70B2E}"/>
              </a:ext>
            </a:extLst>
          </p:cNvPr>
          <p:cNvCxnSpPr>
            <a:cxnSpLocks/>
            <a:stCxn id="37" idx="1"/>
            <a:endCxn id="19" idx="3"/>
          </p:cNvCxnSpPr>
          <p:nvPr/>
        </p:nvCxnSpPr>
        <p:spPr>
          <a:xfrm flipH="1">
            <a:off x="9430511" y="2668560"/>
            <a:ext cx="783337" cy="28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D1C8A7F-81C0-FD4F-8BCA-57307DE1EC6A}"/>
              </a:ext>
            </a:extLst>
          </p:cNvPr>
          <p:cNvSpPr/>
          <p:nvPr/>
        </p:nvSpPr>
        <p:spPr>
          <a:xfrm>
            <a:off x="10213848" y="2497872"/>
            <a:ext cx="1377556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 → U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ACB1CFA-948D-5A47-A871-0F3479445BBB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>
            <a:off x="6891138" y="4294244"/>
            <a:ext cx="623988" cy="2808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196E3B9-1873-3D46-B45A-04E7E3EF1F00}"/>
              </a:ext>
            </a:extLst>
          </p:cNvPr>
          <p:cNvSpPr/>
          <p:nvPr/>
        </p:nvSpPr>
        <p:spPr>
          <a:xfrm>
            <a:off x="5724144" y="5527974"/>
            <a:ext cx="518160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F&lt;R&gt;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89B138F-28C2-3947-A44C-B08060788B9E}"/>
              </a:ext>
            </a:extLst>
          </p:cNvPr>
          <p:cNvSpPr/>
          <p:nvPr/>
        </p:nvSpPr>
        <p:spPr>
          <a:xfrm>
            <a:off x="10131541" y="5839968"/>
            <a:ext cx="1377556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(R,E) → void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284453E-E7E0-574B-8FEB-244D092A1F09}"/>
              </a:ext>
            </a:extLst>
          </p:cNvPr>
          <p:cNvSpPr/>
          <p:nvPr/>
        </p:nvSpPr>
        <p:spPr>
          <a:xfrm>
            <a:off x="7784589" y="5797652"/>
            <a:ext cx="1645920" cy="402336"/>
          </a:xfrm>
          <a:prstGeom prst="roundRect">
            <a:avLst>
              <a:gd name="adj" fmla="val 4242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/>
              <a:t>whenComplete</a:t>
            </a:r>
            <a:endParaRPr lang="en-US" sz="1200" i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2C9E486-22B0-7146-8180-2F2E7200F5EB}"/>
              </a:ext>
            </a:extLst>
          </p:cNvPr>
          <p:cNvCxnSpPr>
            <a:cxnSpLocks/>
            <a:stCxn id="51" idx="3"/>
            <a:endCxn id="50" idx="1"/>
          </p:cNvCxnSpPr>
          <p:nvPr/>
        </p:nvCxnSpPr>
        <p:spPr>
          <a:xfrm>
            <a:off x="9430509" y="5998820"/>
            <a:ext cx="701032" cy="1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C3804F-23DE-4443-A57E-853D6BC3DE72}"/>
              </a:ext>
            </a:extLst>
          </p:cNvPr>
          <p:cNvSpPr txBox="1"/>
          <p:nvPr/>
        </p:nvSpPr>
        <p:spPr>
          <a:xfrm>
            <a:off x="10399498" y="6336439"/>
            <a:ext cx="841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side-effect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4FC73E-7589-ED45-8358-B523DC4D9E7E}"/>
              </a:ext>
            </a:extLst>
          </p:cNvPr>
          <p:cNvSpPr txBox="1"/>
          <p:nvPr/>
        </p:nvSpPr>
        <p:spPr>
          <a:xfrm>
            <a:off x="10478558" y="5485421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callback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A18EB8-D9BD-5F4B-9D92-7B41FC9A8803}"/>
              </a:ext>
            </a:extLst>
          </p:cNvPr>
          <p:cNvSpPr txBox="1"/>
          <p:nvPr/>
        </p:nvSpPr>
        <p:spPr>
          <a:xfrm>
            <a:off x="5798714" y="3401080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assembly time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E11262-6F2C-3944-882C-D3240272B66A}"/>
              </a:ext>
            </a:extLst>
          </p:cNvPr>
          <p:cNvSpPr txBox="1"/>
          <p:nvPr/>
        </p:nvSpPr>
        <p:spPr>
          <a:xfrm>
            <a:off x="10290348" y="1684204"/>
            <a:ext cx="1091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flow time</a:t>
            </a:r>
          </a:p>
        </p:txBody>
      </p:sp>
    </p:spTree>
    <p:extLst>
      <p:ext uri="{BB962C8B-B14F-4D97-AF65-F5344CB8AC3E}">
        <p14:creationId xmlns:p14="http://schemas.microsoft.com/office/powerpoint/2010/main" val="147755046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B32C6E-9A2B-2D40-9F95-A83333BEA7E2}"/>
              </a:ext>
            </a:extLst>
          </p:cNvPr>
          <p:cNvCxnSpPr>
            <a:cxnSpLocks/>
          </p:cNvCxnSpPr>
          <p:nvPr/>
        </p:nvCxnSpPr>
        <p:spPr>
          <a:xfrm flipH="1">
            <a:off x="469392" y="268224"/>
            <a:ext cx="48768" cy="598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7C5BBF3-0A04-FA4B-BBF1-360D936D7B9D}"/>
              </a:ext>
            </a:extLst>
          </p:cNvPr>
          <p:cNvSpPr/>
          <p:nvPr/>
        </p:nvSpPr>
        <p:spPr>
          <a:xfrm>
            <a:off x="1261872" y="457200"/>
            <a:ext cx="45719" cy="78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4460E6-872B-3643-8414-9C33CA7A6960}"/>
              </a:ext>
            </a:extLst>
          </p:cNvPr>
          <p:cNvCxnSpPr>
            <a:endCxn id="15" idx="0"/>
          </p:cNvCxnSpPr>
          <p:nvPr/>
        </p:nvCxnSpPr>
        <p:spPr>
          <a:xfrm>
            <a:off x="890016" y="457200"/>
            <a:ext cx="394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2F12A8-B117-6843-99BA-C51B23A96AF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90016" y="1243584"/>
            <a:ext cx="394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B04F6A5-52B0-7A43-917A-8E3FD6B40439}"/>
              </a:ext>
            </a:extLst>
          </p:cNvPr>
          <p:cNvSpPr txBox="1"/>
          <p:nvPr/>
        </p:nvSpPr>
        <p:spPr>
          <a:xfrm>
            <a:off x="829056" y="96926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F&lt;R&gt;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1602C0-9EB2-D748-922D-A36E268F4019}"/>
              </a:ext>
            </a:extLst>
          </p:cNvPr>
          <p:cNvSpPr txBox="1"/>
          <p:nvPr/>
        </p:nvSpPr>
        <p:spPr>
          <a:xfrm>
            <a:off x="1584960" y="742670"/>
            <a:ext cx="7857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assembly time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17D299-B132-A447-B0BC-C94EBCB8A651}"/>
              </a:ext>
            </a:extLst>
          </p:cNvPr>
          <p:cNvSpPr/>
          <p:nvPr/>
        </p:nvSpPr>
        <p:spPr>
          <a:xfrm>
            <a:off x="1264920" y="1682496"/>
            <a:ext cx="45719" cy="7315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A80821-EE3D-434A-A721-C5D979761CF9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1287780" y="1682496"/>
            <a:ext cx="2362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EB6873C-2666-C54D-B276-D27F8269C83F}"/>
              </a:ext>
            </a:extLst>
          </p:cNvPr>
          <p:cNvSpPr txBox="1"/>
          <p:nvPr/>
        </p:nvSpPr>
        <p:spPr>
          <a:xfrm>
            <a:off x="1522476" y="1574774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08E5F8-C658-6942-9DC4-5F68BF769C77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1287780" y="2414015"/>
            <a:ext cx="3459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D6B8229-D225-6644-8D46-E1E31DA4CF88}"/>
              </a:ext>
            </a:extLst>
          </p:cNvPr>
          <p:cNvSpPr txBox="1"/>
          <p:nvPr/>
        </p:nvSpPr>
        <p:spPr>
          <a:xfrm>
            <a:off x="1512541" y="2160954"/>
            <a:ext cx="399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F&lt;U&gt;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41749C-8627-C142-9B5D-976D20B2186C}"/>
              </a:ext>
            </a:extLst>
          </p:cNvPr>
          <p:cNvSpPr txBox="1"/>
          <p:nvPr/>
        </p:nvSpPr>
        <p:spPr>
          <a:xfrm>
            <a:off x="1584960" y="1907893"/>
            <a:ext cx="7922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data flow time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A13EA51-CF8B-8F4B-98BE-7093F365A693}"/>
              </a:ext>
            </a:extLst>
          </p:cNvPr>
          <p:cNvSpPr/>
          <p:nvPr/>
        </p:nvSpPr>
        <p:spPr>
          <a:xfrm>
            <a:off x="1271778" y="3063240"/>
            <a:ext cx="45719" cy="7315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6728FBA-D892-5C4F-94B2-8035C7238A5F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1294638" y="3063240"/>
            <a:ext cx="2362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53182BE-DD94-954F-8D35-F5B7CFB9D5E2}"/>
              </a:ext>
            </a:extLst>
          </p:cNvPr>
          <p:cNvSpPr txBox="1"/>
          <p:nvPr/>
        </p:nvSpPr>
        <p:spPr>
          <a:xfrm>
            <a:off x="1529334" y="2955518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0E25BB9-8A5B-4741-99CA-30887F189146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1294638" y="3794759"/>
            <a:ext cx="3459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3FA51A6-C968-FF45-9A79-B00BE73E5E77}"/>
              </a:ext>
            </a:extLst>
          </p:cNvPr>
          <p:cNvSpPr txBox="1"/>
          <p:nvPr/>
        </p:nvSpPr>
        <p:spPr>
          <a:xfrm>
            <a:off x="1502422" y="3543471"/>
            <a:ext cx="2616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…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BDD419E-F013-F141-9AD1-21DE8648012D}"/>
              </a:ext>
            </a:extLst>
          </p:cNvPr>
          <p:cNvSpPr/>
          <p:nvPr/>
        </p:nvSpPr>
        <p:spPr>
          <a:xfrm>
            <a:off x="1261872" y="4443983"/>
            <a:ext cx="45719" cy="7315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1EFAF95-07CE-1C4F-B4AA-851E03CA51AA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1284732" y="4443983"/>
            <a:ext cx="2362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9024E54-5D5A-F64F-9043-994E3F691C99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1284732" y="5175502"/>
            <a:ext cx="3459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5EE1A60-4E2B-2745-840F-4D899C35751A}"/>
              </a:ext>
            </a:extLst>
          </p:cNvPr>
          <p:cNvSpPr txBox="1"/>
          <p:nvPr/>
        </p:nvSpPr>
        <p:spPr>
          <a:xfrm>
            <a:off x="1492516" y="4924214"/>
            <a:ext cx="2616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…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203AE7A5-02C5-C242-9CF6-8F5CF94D0C69}"/>
              </a:ext>
            </a:extLst>
          </p:cNvPr>
          <p:cNvSpPr/>
          <p:nvPr/>
        </p:nvSpPr>
        <p:spPr>
          <a:xfrm>
            <a:off x="6115813" y="1505557"/>
            <a:ext cx="1645920" cy="402336"/>
          </a:xfrm>
          <a:prstGeom prst="roundRect">
            <a:avLst>
              <a:gd name="adj" fmla="val 4242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combinators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6D27514-1E02-194A-950A-7605D85D79E8}"/>
              </a:ext>
            </a:extLst>
          </p:cNvPr>
          <p:cNvSpPr/>
          <p:nvPr/>
        </p:nvSpPr>
        <p:spPr>
          <a:xfrm>
            <a:off x="7234427" y="610642"/>
            <a:ext cx="1645921" cy="34137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F&lt;V&gt;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65E6E1-68B1-DF41-A161-76ECF82796CE}"/>
              </a:ext>
            </a:extLst>
          </p:cNvPr>
          <p:cNvCxnSpPr>
            <a:cxnSpLocks/>
            <a:stCxn id="71" idx="2"/>
            <a:endCxn id="70" idx="0"/>
          </p:cNvCxnSpPr>
          <p:nvPr/>
        </p:nvCxnSpPr>
        <p:spPr>
          <a:xfrm flipH="1">
            <a:off x="6938773" y="952018"/>
            <a:ext cx="1118615" cy="5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A35BC92-596F-4D43-BB20-D7B179A52F69}"/>
              </a:ext>
            </a:extLst>
          </p:cNvPr>
          <p:cNvSpPr/>
          <p:nvPr/>
        </p:nvSpPr>
        <p:spPr>
          <a:xfrm>
            <a:off x="8353044" y="1536037"/>
            <a:ext cx="1645921" cy="34137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 → … 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7FB6136-15E0-4442-8740-97ACD1F1BB4A}"/>
              </a:ext>
            </a:extLst>
          </p:cNvPr>
          <p:cNvCxnSpPr>
            <a:cxnSpLocks/>
            <a:stCxn id="73" idx="1"/>
            <a:endCxn id="70" idx="3"/>
          </p:cNvCxnSpPr>
          <p:nvPr/>
        </p:nvCxnSpPr>
        <p:spPr>
          <a:xfrm flipH="1">
            <a:off x="7761733" y="1706725"/>
            <a:ext cx="591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DAB7E50-EC21-4F45-8DA5-A8F2636BF9BE}"/>
              </a:ext>
            </a:extLst>
          </p:cNvPr>
          <p:cNvSpPr/>
          <p:nvPr/>
        </p:nvSpPr>
        <p:spPr>
          <a:xfrm>
            <a:off x="6115812" y="2370301"/>
            <a:ext cx="1645921" cy="34137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F&lt;U&gt;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C6D7D0D-07A7-C646-A1CD-B9E2E5AAD727}"/>
              </a:ext>
            </a:extLst>
          </p:cNvPr>
          <p:cNvCxnSpPr>
            <a:cxnSpLocks/>
            <a:stCxn id="70" idx="2"/>
            <a:endCxn id="75" idx="0"/>
          </p:cNvCxnSpPr>
          <p:nvPr/>
        </p:nvCxnSpPr>
        <p:spPr>
          <a:xfrm>
            <a:off x="6938773" y="1907893"/>
            <a:ext cx="0" cy="462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FF64022F-DC87-8F48-9600-4D7CA56C8774}"/>
              </a:ext>
            </a:extLst>
          </p:cNvPr>
          <p:cNvSpPr/>
          <p:nvPr/>
        </p:nvSpPr>
        <p:spPr>
          <a:xfrm>
            <a:off x="4957574" y="610642"/>
            <a:ext cx="1645921" cy="34137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F&lt;V&gt;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14AB2BB-7C14-4B41-9080-7179F4828379}"/>
              </a:ext>
            </a:extLst>
          </p:cNvPr>
          <p:cNvCxnSpPr>
            <a:cxnSpLocks/>
            <a:stCxn id="81" idx="2"/>
            <a:endCxn id="70" idx="0"/>
          </p:cNvCxnSpPr>
          <p:nvPr/>
        </p:nvCxnSpPr>
        <p:spPr>
          <a:xfrm>
            <a:off x="5780535" y="952018"/>
            <a:ext cx="1158238" cy="5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F066515F-2AFB-604E-B0B0-345CF2A8FE29}"/>
              </a:ext>
            </a:extLst>
          </p:cNvPr>
          <p:cNvSpPr/>
          <p:nvPr/>
        </p:nvSpPr>
        <p:spPr>
          <a:xfrm>
            <a:off x="4890518" y="3878098"/>
            <a:ext cx="1645921" cy="34137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Future&lt;V&gt;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4F34269-E3A9-5147-A7C2-5B86331FA0C7}"/>
              </a:ext>
            </a:extLst>
          </p:cNvPr>
          <p:cNvSpPr/>
          <p:nvPr/>
        </p:nvSpPr>
        <p:spPr>
          <a:xfrm>
            <a:off x="7217666" y="3878098"/>
            <a:ext cx="1645921" cy="34137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CompletationStage</a:t>
            </a:r>
            <a:r>
              <a:rPr lang="en-US" sz="1200" dirty="0"/>
              <a:t>&lt;V&gt;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7F98B3-5441-1447-9669-0BB81A9034CC}"/>
              </a:ext>
            </a:extLst>
          </p:cNvPr>
          <p:cNvSpPr txBox="1"/>
          <p:nvPr/>
        </p:nvSpPr>
        <p:spPr>
          <a:xfrm>
            <a:off x="4346965" y="3919320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get()</a:t>
            </a:r>
            <a:endParaRPr lang="en-US" sz="8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99B70D6-F422-224C-9E4F-3A2A325FCE1D}"/>
              </a:ext>
            </a:extLst>
          </p:cNvPr>
          <p:cNvSpPr txBox="1"/>
          <p:nvPr/>
        </p:nvSpPr>
        <p:spPr>
          <a:xfrm>
            <a:off x="9138934" y="3919320"/>
            <a:ext cx="15472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thenApply</a:t>
            </a:r>
            <a:r>
              <a:rPr lang="en-US" sz="900" dirty="0"/>
              <a:t>, </a:t>
            </a:r>
            <a:r>
              <a:rPr lang="en-US" sz="900" dirty="0" err="1"/>
              <a:t>thenCompose</a:t>
            </a:r>
            <a:r>
              <a:rPr lang="en-US" sz="900" dirty="0"/>
              <a:t>, …</a:t>
            </a:r>
            <a:endParaRPr lang="en-US" sz="8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FD82A24-2E32-2849-BB78-3C5100C6B8C3}"/>
              </a:ext>
            </a:extLst>
          </p:cNvPr>
          <p:cNvSpPr/>
          <p:nvPr/>
        </p:nvSpPr>
        <p:spPr>
          <a:xfrm>
            <a:off x="6096000" y="4753526"/>
            <a:ext cx="1645921" cy="34137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CompletableFuture</a:t>
            </a:r>
            <a:r>
              <a:rPr lang="en-US" sz="1200" dirty="0"/>
              <a:t>&lt;V&gt;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8FD28AB-C98A-FB43-9117-282A239C48F2}"/>
              </a:ext>
            </a:extLst>
          </p:cNvPr>
          <p:cNvCxnSpPr>
            <a:cxnSpLocks/>
            <a:stCxn id="92" idx="0"/>
            <a:endCxn id="89" idx="2"/>
          </p:cNvCxnSpPr>
          <p:nvPr/>
        </p:nvCxnSpPr>
        <p:spPr>
          <a:xfrm flipV="1">
            <a:off x="6918961" y="4219474"/>
            <a:ext cx="1121666" cy="53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D464E2E-6A96-D740-83A4-B937F06A8661}"/>
              </a:ext>
            </a:extLst>
          </p:cNvPr>
          <p:cNvCxnSpPr>
            <a:cxnSpLocks/>
            <a:stCxn id="92" idx="0"/>
            <a:endCxn id="88" idx="2"/>
          </p:cNvCxnSpPr>
          <p:nvPr/>
        </p:nvCxnSpPr>
        <p:spPr>
          <a:xfrm flipH="1" flipV="1">
            <a:off x="5713479" y="4219474"/>
            <a:ext cx="1205482" cy="53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3311863-2C64-1641-93F8-08DB333C9F33}"/>
              </a:ext>
            </a:extLst>
          </p:cNvPr>
          <p:cNvSpPr txBox="1"/>
          <p:nvPr/>
        </p:nvSpPr>
        <p:spPr>
          <a:xfrm>
            <a:off x="5299850" y="4808798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complete()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2094149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7205-E5EF-7440-9462-12B5D6BA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19568-A724-3447-B46D-F1C368434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Task</a:t>
            </a:r>
            <a:r>
              <a:rPr lang="en-US" dirty="0"/>
              <a:t> ≅ F&lt;void&gt;</a:t>
            </a:r>
          </a:p>
          <a:p>
            <a:r>
              <a:rPr lang="en-US" b="1" dirty="0"/>
              <a:t>Task&lt;V&gt;</a:t>
            </a:r>
            <a:r>
              <a:rPr lang="en-US" dirty="0"/>
              <a:t> ≅ F&lt;V&gt;</a:t>
            </a:r>
          </a:p>
          <a:p>
            <a:r>
              <a:rPr lang="en-US" dirty="0"/>
              <a:t>Task&lt;V&gt; derives from Task</a:t>
            </a:r>
          </a:p>
        </p:txBody>
      </p:sp>
    </p:spTree>
    <p:extLst>
      <p:ext uri="{BB962C8B-B14F-4D97-AF65-F5344CB8AC3E}">
        <p14:creationId xmlns:p14="http://schemas.microsoft.com/office/powerpoint/2010/main" val="87130935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7205-E5EF-7440-9462-12B5D6BA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19568-A724-3447-B46D-F1C368434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Java: F&lt;U&gt;.</a:t>
            </a:r>
            <a:r>
              <a:rPr lang="en-US" b="1" dirty="0" err="1"/>
              <a:t>thenApply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U→V</a:t>
            </a:r>
            <a:r>
              <a:rPr lang="en-US" dirty="0"/>
              <a:t>) → F&lt;V&gt;</a:t>
            </a:r>
          </a:p>
          <a:p>
            <a:r>
              <a:rPr lang="en-US" dirty="0"/>
              <a:t>JS: P&lt;U&gt;.</a:t>
            </a:r>
            <a:r>
              <a:rPr lang="en-US" b="1" dirty="0"/>
              <a:t>then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U→V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E→V</a:t>
            </a:r>
            <a:r>
              <a:rPr lang="en-US" dirty="0"/>
              <a:t>) → P&lt;V&gt;</a:t>
            </a:r>
          </a:p>
          <a:p>
            <a:r>
              <a:rPr lang="en-US" dirty="0"/>
              <a:t>.NET: T&lt;U&gt;.</a:t>
            </a:r>
            <a:r>
              <a:rPr lang="en-US" b="1" dirty="0" err="1"/>
              <a:t>ContinueWith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T&lt;U&gt; →V</a:t>
            </a:r>
            <a:r>
              <a:rPr lang="en-US" dirty="0"/>
              <a:t>) →T&lt;V&gt;</a:t>
            </a:r>
          </a:p>
          <a:p>
            <a:pPr lvl="1"/>
            <a:r>
              <a:rPr lang="en-US" dirty="0" err="1"/>
              <a:t>task.Status</a:t>
            </a:r>
            <a:endParaRPr lang="en-US" dirty="0"/>
          </a:p>
          <a:p>
            <a:pPr lvl="1"/>
            <a:r>
              <a:rPr lang="en-US" dirty="0" err="1"/>
              <a:t>task.Result</a:t>
            </a:r>
            <a:endParaRPr lang="en-US" dirty="0"/>
          </a:p>
          <a:p>
            <a:pPr lvl="1"/>
            <a:r>
              <a:rPr lang="en-US" dirty="0" err="1"/>
              <a:t>task.Exception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F&lt;U&gt;.map(U→V) → F&lt;V&gt;=F&lt;F&lt;string&gt;&gt;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4B333-D83E-EE4C-87B6-5B17818F1140}"/>
              </a:ext>
            </a:extLst>
          </p:cNvPr>
          <p:cNvSpPr txBox="1"/>
          <p:nvPr/>
        </p:nvSpPr>
        <p:spPr>
          <a:xfrm>
            <a:off x="5827776" y="2737104"/>
            <a:ext cx="7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T&lt;int&gt;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07DAF8-37CD-8742-9B16-012EC334D6AE}"/>
              </a:ext>
            </a:extLst>
          </p:cNvPr>
          <p:cNvSpPr txBox="1"/>
          <p:nvPr/>
        </p:nvSpPr>
        <p:spPr>
          <a:xfrm>
            <a:off x="6711696" y="2627376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T&lt;T&lt;int&gt;&gt;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5A2FA-8209-1D4D-904C-658BBE4C31D5}"/>
              </a:ext>
            </a:extLst>
          </p:cNvPr>
          <p:cNvSpPr txBox="1"/>
          <p:nvPr/>
        </p:nvSpPr>
        <p:spPr>
          <a:xfrm>
            <a:off x="2987040" y="5151120"/>
            <a:ext cx="1296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V=F&lt;string&gt;</a:t>
            </a:r>
          </a:p>
        </p:txBody>
      </p:sp>
    </p:spTree>
    <p:extLst>
      <p:ext uri="{BB962C8B-B14F-4D97-AF65-F5344CB8AC3E}">
        <p14:creationId xmlns:p14="http://schemas.microsoft.com/office/powerpoint/2010/main" val="63959998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5E71-FBB4-684A-BE3A-4BB395E8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83D0-9722-014A-91BB-F445907F2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Methods/function that start an operation but return before the operation is complete</a:t>
            </a:r>
          </a:p>
          <a:p>
            <a:pPr lvl="1"/>
            <a:r>
              <a:rPr lang="en-US" dirty="0"/>
              <a:t>Receive a callback (e.g. </a:t>
            </a:r>
            <a:r>
              <a:rPr lang="en-US" dirty="0" err="1"/>
              <a:t>CompletionHandler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Return a future</a:t>
            </a:r>
          </a:p>
          <a:p>
            <a:pPr lvl="1"/>
            <a:endParaRPr lang="en-US" dirty="0"/>
          </a:p>
          <a:p>
            <a:r>
              <a:rPr lang="en-US" dirty="0"/>
              <a:t>Methods with the </a:t>
            </a:r>
            <a:r>
              <a:rPr lang="en-US" b="1" dirty="0"/>
              <a:t>async</a:t>
            </a:r>
            <a:r>
              <a:rPr lang="en-US" dirty="0"/>
              <a:t> modifier</a:t>
            </a:r>
          </a:p>
          <a:p>
            <a:pPr lvl="1"/>
            <a:r>
              <a:rPr lang="en-US" dirty="0"/>
              <a:t>Implementation detail</a:t>
            </a:r>
          </a:p>
          <a:p>
            <a:pPr lvl="2"/>
            <a:r>
              <a:rPr lang="en-US" dirty="0"/>
              <a:t>Not visible to the caller</a:t>
            </a:r>
          </a:p>
          <a:p>
            <a:pPr lvl="1"/>
            <a:r>
              <a:rPr lang="en-US" dirty="0"/>
              <a:t>Enables the use of the </a:t>
            </a:r>
            <a:r>
              <a:rPr lang="en-US" b="1" dirty="0"/>
              <a:t>await</a:t>
            </a:r>
            <a:r>
              <a:rPr lang="en-US" dirty="0"/>
              <a:t> operator</a:t>
            </a:r>
          </a:p>
          <a:p>
            <a:pPr lvl="1"/>
            <a:r>
              <a:rPr lang="en-US" dirty="0"/>
              <a:t>await: Task&lt;T&gt; → T, </a:t>
            </a:r>
            <a:r>
              <a:rPr lang="en-US" b="1" dirty="0"/>
              <a:t>without blocking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5113981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5E71-FBB4-684A-BE3A-4BB395E8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196D6-A417-464D-9AF3-5B2E30F418B3}"/>
              </a:ext>
            </a:extLst>
          </p:cNvPr>
          <p:cNvSpPr/>
          <p:nvPr/>
        </p:nvSpPr>
        <p:spPr>
          <a:xfrm>
            <a:off x="3667506" y="1595650"/>
            <a:ext cx="45719" cy="78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B5BB1B-10C0-764E-8D42-3DA61C12C07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974848" y="1595650"/>
            <a:ext cx="715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2A1513-2091-ED4D-97BB-4BCBB843F02E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919984" y="2382034"/>
            <a:ext cx="770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FAF5FC4-C847-4145-BC32-326B090477C0}"/>
              </a:ext>
            </a:extLst>
          </p:cNvPr>
          <p:cNvSpPr txBox="1"/>
          <p:nvPr/>
        </p:nvSpPr>
        <p:spPr>
          <a:xfrm>
            <a:off x="2832354" y="2095878"/>
            <a:ext cx="7088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Task&lt;string&gt;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20F86A-4D6D-A944-9AA0-2F49AAD02FF5}"/>
              </a:ext>
            </a:extLst>
          </p:cNvPr>
          <p:cNvSpPr/>
          <p:nvPr/>
        </p:nvSpPr>
        <p:spPr>
          <a:xfrm>
            <a:off x="3660648" y="2682240"/>
            <a:ext cx="45719" cy="7315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ECB9A0-8993-AE42-B585-8C8FD0102251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683508" y="2682240"/>
            <a:ext cx="2362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5CDFDE-3ECA-A747-B395-530F6D054C1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683508" y="3413759"/>
            <a:ext cx="3459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8967519-3E33-6B4C-BA6A-57362B66726D}"/>
              </a:ext>
            </a:extLst>
          </p:cNvPr>
          <p:cNvSpPr/>
          <p:nvPr/>
        </p:nvSpPr>
        <p:spPr>
          <a:xfrm>
            <a:off x="3667506" y="3604387"/>
            <a:ext cx="45719" cy="7315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23E027-048E-5849-AC13-E23EB63F0FF7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3690366" y="3604387"/>
            <a:ext cx="2362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F0C7B8-E894-6942-AD4D-8840F691B00C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690366" y="4335906"/>
            <a:ext cx="3459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80B0192-1C30-B74E-A88E-C7F385388BEF}"/>
              </a:ext>
            </a:extLst>
          </p:cNvPr>
          <p:cNvSpPr txBox="1"/>
          <p:nvPr/>
        </p:nvSpPr>
        <p:spPr>
          <a:xfrm>
            <a:off x="3898150" y="4084618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return body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366301-4A4D-C743-B453-D2CE83258031}"/>
              </a:ext>
            </a:extLst>
          </p:cNvPr>
          <p:cNvCxnSpPr/>
          <p:nvPr/>
        </p:nvCxnSpPr>
        <p:spPr>
          <a:xfrm>
            <a:off x="2974848" y="1188720"/>
            <a:ext cx="0" cy="40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32693A-BC99-624D-82FF-AD9FECF36845}"/>
              </a:ext>
            </a:extLst>
          </p:cNvPr>
          <p:cNvCxnSpPr>
            <a:cxnSpLocks/>
          </p:cNvCxnSpPr>
          <p:nvPr/>
        </p:nvCxnSpPr>
        <p:spPr>
          <a:xfrm>
            <a:off x="2919984" y="2382034"/>
            <a:ext cx="0" cy="250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1DA60BA-1172-2C4E-B8B8-32C1FBDA4AA7}"/>
              </a:ext>
            </a:extLst>
          </p:cNvPr>
          <p:cNvSpPr txBox="1"/>
          <p:nvPr/>
        </p:nvSpPr>
        <p:spPr>
          <a:xfrm>
            <a:off x="3143469" y="1349429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Get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BD08D5-400E-9440-9849-6B41CB9E6517}"/>
              </a:ext>
            </a:extLst>
          </p:cNvPr>
          <p:cNvSpPr txBox="1"/>
          <p:nvPr/>
        </p:nvSpPr>
        <p:spPr>
          <a:xfrm>
            <a:off x="3801618" y="2221765"/>
            <a:ext cx="1217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await </a:t>
            </a:r>
            <a:r>
              <a:rPr lang="en-US" sz="800" dirty="0" err="1"/>
              <a:t>uncompleted_task</a:t>
            </a:r>
            <a:endParaRPr lang="en-US" sz="800" dirty="0"/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B443EBD-C981-F440-8E9A-ADB0F2DBC042}"/>
              </a:ext>
            </a:extLst>
          </p:cNvPr>
          <p:cNvCxnSpPr>
            <a:cxnSpLocks/>
            <a:stCxn id="19" idx="1"/>
            <a:endCxn id="7" idx="2"/>
          </p:cNvCxnSpPr>
          <p:nvPr/>
        </p:nvCxnSpPr>
        <p:spPr>
          <a:xfrm rot="10800000">
            <a:off x="3186778" y="2311322"/>
            <a:ext cx="711372" cy="18810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960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E3E3-8A69-2A49-945C-176EF371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3788-EC2F-7644-ABB3-03E55033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Scheduling is based on</a:t>
            </a:r>
          </a:p>
          <a:p>
            <a:pPr lvl="1"/>
            <a:r>
              <a:rPr lang="en-US" dirty="0"/>
              <a:t>Thread </a:t>
            </a:r>
            <a:r>
              <a:rPr lang="en-US" b="1" dirty="0"/>
              <a:t>status</a:t>
            </a:r>
            <a:r>
              <a:rPr lang="en-US" dirty="0"/>
              <a:t>: only </a:t>
            </a:r>
            <a:r>
              <a:rPr lang="en-US" b="1" dirty="0"/>
              <a:t>running</a:t>
            </a:r>
            <a:r>
              <a:rPr lang="en-US" dirty="0"/>
              <a:t> and </a:t>
            </a:r>
            <a:r>
              <a:rPr lang="en-US" b="1" dirty="0"/>
              <a:t>ready</a:t>
            </a:r>
            <a:r>
              <a:rPr lang="en-US" dirty="0"/>
              <a:t> threads are eligible to go/keep </a:t>
            </a:r>
            <a:r>
              <a:rPr lang="en-US" b="1" dirty="0"/>
              <a:t>running</a:t>
            </a:r>
          </a:p>
          <a:p>
            <a:pPr lvl="1"/>
            <a:r>
              <a:rPr lang="en-US" dirty="0"/>
              <a:t>Thread </a:t>
            </a:r>
            <a:r>
              <a:rPr lang="en-US" b="1" dirty="0"/>
              <a:t>priority</a:t>
            </a:r>
            <a:r>
              <a:rPr lang="en-US" dirty="0"/>
              <a:t>: a way to prefer some threads in relation to others</a:t>
            </a:r>
          </a:p>
          <a:p>
            <a:pPr lvl="2"/>
            <a:r>
              <a:rPr lang="en-US" dirty="0"/>
              <a:t>Because some threads may be more “important” than others</a:t>
            </a:r>
          </a:p>
          <a:p>
            <a:pPr lvl="1"/>
            <a:r>
              <a:rPr lang="en-US" dirty="0"/>
              <a:t>Thread </a:t>
            </a:r>
            <a:r>
              <a:rPr lang="en-US" b="1" dirty="0"/>
              <a:t>execution time</a:t>
            </a:r>
            <a:r>
              <a:rPr lang="en-US" dirty="0"/>
              <a:t>: how long has a thread been in the running state</a:t>
            </a:r>
          </a:p>
          <a:p>
            <a:pPr lvl="2"/>
            <a:r>
              <a:rPr lang="en-US" dirty="0"/>
              <a:t>To do time multiplexing between ready and running threads.</a:t>
            </a:r>
          </a:p>
        </p:txBody>
      </p:sp>
    </p:spTree>
    <p:extLst>
      <p:ext uri="{BB962C8B-B14F-4D97-AF65-F5344CB8AC3E}">
        <p14:creationId xmlns:p14="http://schemas.microsoft.com/office/powerpoint/2010/main" val="105824161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94E6D5-67CD-CF4A-B32B-5410223493BE}"/>
              </a:ext>
            </a:extLst>
          </p:cNvPr>
          <p:cNvSpPr/>
          <p:nvPr/>
        </p:nvSpPr>
        <p:spPr>
          <a:xfrm>
            <a:off x="4060371" y="783772"/>
            <a:ext cx="718457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cts1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52C13F-B0CF-EF4B-B448-FF70FF81E245}"/>
              </a:ext>
            </a:extLst>
          </p:cNvPr>
          <p:cNvSpPr/>
          <p:nvPr/>
        </p:nvSpPr>
        <p:spPr>
          <a:xfrm>
            <a:off x="4060368" y="2296887"/>
            <a:ext cx="718457" cy="5878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ct1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8154CB-195A-D74B-8D3D-8EE54BE69C2B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4419597" y="1371600"/>
            <a:ext cx="3" cy="92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0E22862-8F11-7149-94A3-2B1C4FC3C7B6}"/>
              </a:ext>
            </a:extLst>
          </p:cNvPr>
          <p:cNvSpPr/>
          <p:nvPr/>
        </p:nvSpPr>
        <p:spPr>
          <a:xfrm>
            <a:off x="4060370" y="3145972"/>
            <a:ext cx="718457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cts2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80302D-6EAF-7E49-BB30-B277B51198CA}"/>
              </a:ext>
            </a:extLst>
          </p:cNvPr>
          <p:cNvSpPr/>
          <p:nvPr/>
        </p:nvSpPr>
        <p:spPr>
          <a:xfrm>
            <a:off x="4060369" y="4310743"/>
            <a:ext cx="718457" cy="5878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ct2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8EBCA8-14D2-DF46-A760-6F194E089D79}"/>
              </a:ext>
            </a:extLst>
          </p:cNvPr>
          <p:cNvSpPr/>
          <p:nvPr/>
        </p:nvSpPr>
        <p:spPr>
          <a:xfrm>
            <a:off x="3352800" y="2623457"/>
            <a:ext cx="2177143" cy="2950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CEE146-8120-F149-8B5F-74D7CA076AA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419597" y="2884715"/>
            <a:ext cx="2" cy="26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6F6838-C7BE-484A-9584-AB4921D2EE9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4419598" y="3733800"/>
            <a:ext cx="1" cy="576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628557-EE58-FC4E-AD0C-F34F922C9C0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679371" y="3439886"/>
            <a:ext cx="380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5842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3D684E-B8F1-0E49-AD45-95BB87E6E49F}"/>
              </a:ext>
            </a:extLst>
          </p:cNvPr>
          <p:cNvSpPr/>
          <p:nvPr/>
        </p:nvSpPr>
        <p:spPr>
          <a:xfrm>
            <a:off x="1719943" y="1338943"/>
            <a:ext cx="7881257" cy="3722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5304F-6403-0443-9883-985CA0F8FEAF}"/>
              </a:ext>
            </a:extLst>
          </p:cNvPr>
          <p:cNvSpPr txBox="1"/>
          <p:nvPr/>
        </p:nvSpPr>
        <p:spPr>
          <a:xfrm>
            <a:off x="10171237" y="1415142"/>
            <a:ext cx="60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</a:t>
            </a:r>
          </a:p>
        </p:txBody>
      </p:sp>
      <p:sp>
        <p:nvSpPr>
          <p:cNvPr id="7" name="Curved Right Arrow 6">
            <a:extLst>
              <a:ext uri="{FF2B5EF4-FFF2-40B4-BE49-F238E27FC236}">
                <a16:creationId xmlns:a16="http://schemas.microsoft.com/office/drawing/2014/main" id="{15CC27D9-85B6-E34C-9B74-AAE381C39F47}"/>
              </a:ext>
            </a:extLst>
          </p:cNvPr>
          <p:cNvSpPr/>
          <p:nvPr/>
        </p:nvSpPr>
        <p:spPr>
          <a:xfrm>
            <a:off x="9133114" y="1784474"/>
            <a:ext cx="957943" cy="96961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F835C4-7E99-0241-9216-EB54BB28D0C8}"/>
              </a:ext>
            </a:extLst>
          </p:cNvPr>
          <p:cNvSpPr/>
          <p:nvPr/>
        </p:nvSpPr>
        <p:spPr>
          <a:xfrm>
            <a:off x="10303329" y="2650280"/>
            <a:ext cx="718457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6B279-9575-5D49-A543-A8528CE5BC0C}"/>
              </a:ext>
            </a:extLst>
          </p:cNvPr>
          <p:cNvSpPr/>
          <p:nvPr/>
        </p:nvSpPr>
        <p:spPr>
          <a:xfrm>
            <a:off x="4324351" y="1888280"/>
            <a:ext cx="718457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tcs1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E561A384-70DD-BC4D-86A3-6BDB98CAA6DC}"/>
              </a:ext>
            </a:extLst>
          </p:cNvPr>
          <p:cNvCxnSpPr>
            <a:stCxn id="9" idx="2"/>
            <a:endCxn id="8" idx="1"/>
          </p:cNvCxnSpPr>
          <p:nvPr/>
        </p:nvCxnSpPr>
        <p:spPr>
          <a:xfrm rot="16200000" flipH="1">
            <a:off x="7302954" y="30905"/>
            <a:ext cx="381000" cy="56197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rved Right Arrow 11">
            <a:extLst>
              <a:ext uri="{FF2B5EF4-FFF2-40B4-BE49-F238E27FC236}">
                <a16:creationId xmlns:a16="http://schemas.microsoft.com/office/drawing/2014/main" id="{770D236D-8257-B748-A9E9-94618BD05989}"/>
              </a:ext>
            </a:extLst>
          </p:cNvPr>
          <p:cNvSpPr/>
          <p:nvPr/>
        </p:nvSpPr>
        <p:spPr>
          <a:xfrm>
            <a:off x="9133114" y="3746036"/>
            <a:ext cx="957943" cy="96961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08C07F-E48F-584D-957F-95802A034D25}"/>
              </a:ext>
            </a:extLst>
          </p:cNvPr>
          <p:cNvSpPr txBox="1"/>
          <p:nvPr/>
        </p:nvSpPr>
        <p:spPr>
          <a:xfrm>
            <a:off x="10171237" y="3778301"/>
            <a:ext cx="60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265565-2E0E-CF49-9EBD-5D1EE40389A4}"/>
              </a:ext>
            </a:extLst>
          </p:cNvPr>
          <p:cNvSpPr/>
          <p:nvPr/>
        </p:nvSpPr>
        <p:spPr>
          <a:xfrm>
            <a:off x="5056415" y="1888278"/>
            <a:ext cx="718457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tcs2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144845-C4F2-524A-AD0B-48F1BD3C5E74}"/>
              </a:ext>
            </a:extLst>
          </p:cNvPr>
          <p:cNvSpPr/>
          <p:nvPr/>
        </p:nvSpPr>
        <p:spPr>
          <a:xfrm>
            <a:off x="10303328" y="4535033"/>
            <a:ext cx="718457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task2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D279AC0-F308-1449-BE3D-E0CAE57C7699}"/>
              </a:ext>
            </a:extLst>
          </p:cNvPr>
          <p:cNvCxnSpPr>
            <a:cxnSpLocks/>
            <a:stCxn id="14" idx="2"/>
            <a:endCxn id="15" idx="1"/>
          </p:cNvCxnSpPr>
          <p:nvPr/>
        </p:nvCxnSpPr>
        <p:spPr>
          <a:xfrm rot="16200000" flipH="1">
            <a:off x="6726609" y="1339313"/>
            <a:ext cx="2265755" cy="4887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rved Left Arrow 18">
            <a:extLst>
              <a:ext uri="{FF2B5EF4-FFF2-40B4-BE49-F238E27FC236}">
                <a16:creationId xmlns:a16="http://schemas.microsoft.com/office/drawing/2014/main" id="{6980DD98-5FEC-314E-BDF7-02AF62B098AE}"/>
              </a:ext>
            </a:extLst>
          </p:cNvPr>
          <p:cNvSpPr/>
          <p:nvPr/>
        </p:nvSpPr>
        <p:spPr>
          <a:xfrm>
            <a:off x="1061357" y="2449894"/>
            <a:ext cx="1295400" cy="11503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055C51-324B-1246-8014-E076D8C3B024}"/>
              </a:ext>
            </a:extLst>
          </p:cNvPr>
          <p:cNvSpPr txBox="1"/>
          <p:nvPr/>
        </p:nvSpPr>
        <p:spPr>
          <a:xfrm>
            <a:off x="1089830" y="188170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</a:t>
            </a:r>
          </a:p>
        </p:txBody>
      </p:sp>
    </p:spTree>
    <p:extLst>
      <p:ext uri="{BB962C8B-B14F-4D97-AF65-F5344CB8AC3E}">
        <p14:creationId xmlns:p14="http://schemas.microsoft.com/office/powerpoint/2010/main" val="183256958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50DC79-289F-5A48-9147-D8BCFAD6D4DC}"/>
              </a:ext>
            </a:extLst>
          </p:cNvPr>
          <p:cNvCxnSpPr/>
          <p:nvPr/>
        </p:nvCxnSpPr>
        <p:spPr>
          <a:xfrm>
            <a:off x="721649" y="1392793"/>
            <a:ext cx="0" cy="2204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3B0C998-9A7A-174D-851D-382530996F02}"/>
              </a:ext>
            </a:extLst>
          </p:cNvPr>
          <p:cNvSpPr txBox="1"/>
          <p:nvPr/>
        </p:nvSpPr>
        <p:spPr>
          <a:xfrm>
            <a:off x="1859078" y="230114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AsyncSemaphore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s =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48E31-C2E8-3F47-82BC-0910AEA1B126}"/>
              </a:ext>
            </a:extLst>
          </p:cNvPr>
          <p:cNvSpPr txBox="1"/>
          <p:nvPr/>
        </p:nvSpPr>
        <p:spPr>
          <a:xfrm>
            <a:off x="843771" y="1714751"/>
            <a:ext cx="18069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await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s.AcquireAsync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19FDA2-A37C-E045-9D58-9DE1EAFA854F}"/>
              </a:ext>
            </a:extLst>
          </p:cNvPr>
          <p:cNvSpPr txBox="1"/>
          <p:nvPr/>
        </p:nvSpPr>
        <p:spPr>
          <a:xfrm>
            <a:off x="843771" y="231779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6830D7-1217-0D48-B6A4-C0B63B7C8AEF}"/>
              </a:ext>
            </a:extLst>
          </p:cNvPr>
          <p:cNvSpPr txBox="1"/>
          <p:nvPr/>
        </p:nvSpPr>
        <p:spPr>
          <a:xfrm>
            <a:off x="843771" y="2920830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s.Release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94FB3C-6BF4-444E-B3D6-4FA2B3726EAF}"/>
              </a:ext>
            </a:extLst>
          </p:cNvPr>
          <p:cNvCxnSpPr/>
          <p:nvPr/>
        </p:nvCxnSpPr>
        <p:spPr>
          <a:xfrm>
            <a:off x="3266022" y="1392793"/>
            <a:ext cx="0" cy="2204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85944F-247B-534B-B942-CD45FE9D564E}"/>
              </a:ext>
            </a:extLst>
          </p:cNvPr>
          <p:cNvSpPr txBox="1"/>
          <p:nvPr/>
        </p:nvSpPr>
        <p:spPr>
          <a:xfrm>
            <a:off x="3388144" y="1714751"/>
            <a:ext cx="18069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await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s.AcquireAsync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6CB952-2C92-8743-AEB6-E180700380A3}"/>
              </a:ext>
            </a:extLst>
          </p:cNvPr>
          <p:cNvSpPr txBox="1"/>
          <p:nvPr/>
        </p:nvSpPr>
        <p:spPr>
          <a:xfrm>
            <a:off x="3388144" y="231779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8E700C-9936-CD48-A9EE-16B098A87961}"/>
              </a:ext>
            </a:extLst>
          </p:cNvPr>
          <p:cNvSpPr txBox="1"/>
          <p:nvPr/>
        </p:nvSpPr>
        <p:spPr>
          <a:xfrm>
            <a:off x="3388144" y="2920830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s.Release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AF1455-1125-1C40-8473-7777E5C9D272}"/>
              </a:ext>
            </a:extLst>
          </p:cNvPr>
          <p:cNvCxnSpPr/>
          <p:nvPr/>
        </p:nvCxnSpPr>
        <p:spPr>
          <a:xfrm>
            <a:off x="5688273" y="1454358"/>
            <a:ext cx="0" cy="2204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4D51975-34BB-C847-AFF1-7B0745152597}"/>
              </a:ext>
            </a:extLst>
          </p:cNvPr>
          <p:cNvSpPr txBox="1"/>
          <p:nvPr/>
        </p:nvSpPr>
        <p:spPr>
          <a:xfrm>
            <a:off x="5810395" y="1776316"/>
            <a:ext cx="18069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await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s.AcquireAsync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A94205-E656-B94A-A7FA-4A216D6CCA08}"/>
              </a:ext>
            </a:extLst>
          </p:cNvPr>
          <p:cNvSpPr txBox="1"/>
          <p:nvPr/>
        </p:nvSpPr>
        <p:spPr>
          <a:xfrm>
            <a:off x="5810395" y="237935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6A1195-4509-DD44-A06C-72E3096070EC}"/>
              </a:ext>
            </a:extLst>
          </p:cNvPr>
          <p:cNvSpPr txBox="1"/>
          <p:nvPr/>
        </p:nvSpPr>
        <p:spPr>
          <a:xfrm>
            <a:off x="5810395" y="2982395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s.Release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DCEE10-3A98-9145-BDE8-6D3806BD2293}"/>
              </a:ext>
            </a:extLst>
          </p:cNvPr>
          <p:cNvCxnSpPr/>
          <p:nvPr/>
        </p:nvCxnSpPr>
        <p:spPr>
          <a:xfrm>
            <a:off x="8298250" y="1515903"/>
            <a:ext cx="0" cy="2204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6160DE-36C0-864C-9C0A-925063389726}"/>
              </a:ext>
            </a:extLst>
          </p:cNvPr>
          <p:cNvSpPr txBox="1"/>
          <p:nvPr/>
        </p:nvSpPr>
        <p:spPr>
          <a:xfrm>
            <a:off x="8420372" y="1837861"/>
            <a:ext cx="18069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await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s.AcquireAsync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451208-D464-B54F-8BB8-565D1ADFBE91}"/>
              </a:ext>
            </a:extLst>
          </p:cNvPr>
          <p:cNvSpPr txBox="1"/>
          <p:nvPr/>
        </p:nvSpPr>
        <p:spPr>
          <a:xfrm>
            <a:off x="8420372" y="24409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E7842F-905B-2948-B986-076A8FCD298E}"/>
              </a:ext>
            </a:extLst>
          </p:cNvPr>
          <p:cNvSpPr txBox="1"/>
          <p:nvPr/>
        </p:nvSpPr>
        <p:spPr>
          <a:xfrm>
            <a:off x="8420372" y="3043940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s.Release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108C57-4188-9044-9BE7-E3466D9D8790}"/>
              </a:ext>
            </a:extLst>
          </p:cNvPr>
          <p:cNvSpPr/>
          <p:nvPr/>
        </p:nvSpPr>
        <p:spPr>
          <a:xfrm>
            <a:off x="4291596" y="647952"/>
            <a:ext cx="741339" cy="35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Request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E0711D-A3EB-414D-A4C1-2C8869B80EFF}"/>
              </a:ext>
            </a:extLst>
          </p:cNvPr>
          <p:cNvSpPr/>
          <p:nvPr/>
        </p:nvSpPr>
        <p:spPr>
          <a:xfrm>
            <a:off x="6593744" y="647952"/>
            <a:ext cx="741339" cy="35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Request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D9C3EA-5B1E-6D42-BED2-8C8E47346190}"/>
              </a:ext>
            </a:extLst>
          </p:cNvPr>
          <p:cNvSpPr/>
          <p:nvPr/>
        </p:nvSpPr>
        <p:spPr>
          <a:xfrm>
            <a:off x="9029116" y="647952"/>
            <a:ext cx="741339" cy="35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Request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63E06A-8B89-1346-A91A-5698C2B7A2B9}"/>
              </a:ext>
            </a:extLst>
          </p:cNvPr>
          <p:cNvCxnSpPr>
            <a:cxnSpLocks/>
            <a:stCxn id="9" idx="3"/>
            <a:endCxn id="29" idx="0"/>
          </p:cNvCxnSpPr>
          <p:nvPr/>
        </p:nvCxnSpPr>
        <p:spPr>
          <a:xfrm flipV="1">
            <a:off x="1874822" y="2022538"/>
            <a:ext cx="2150843" cy="1021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3E41132-1519-1043-8906-E9ED453D5AD7}"/>
              </a:ext>
            </a:extLst>
          </p:cNvPr>
          <p:cNvSpPr/>
          <p:nvPr/>
        </p:nvSpPr>
        <p:spPr>
          <a:xfrm>
            <a:off x="3394112" y="2022538"/>
            <a:ext cx="1263105" cy="1356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821F15-87A7-DA49-901D-D25B16F5C388}"/>
              </a:ext>
            </a:extLst>
          </p:cNvPr>
          <p:cNvSpPr/>
          <p:nvPr/>
        </p:nvSpPr>
        <p:spPr>
          <a:xfrm>
            <a:off x="5783703" y="2008869"/>
            <a:ext cx="1263105" cy="1356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FE8E68-96F0-DA47-B9CA-1231AB2A747A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 flipV="1">
            <a:off x="4419195" y="2008869"/>
            <a:ext cx="1996061" cy="1035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E456174-6EE2-8A43-BB74-8F47A59C8B6C}"/>
              </a:ext>
            </a:extLst>
          </p:cNvPr>
          <p:cNvSpPr/>
          <p:nvPr/>
        </p:nvSpPr>
        <p:spPr>
          <a:xfrm>
            <a:off x="8420372" y="2085572"/>
            <a:ext cx="1263105" cy="1356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339392-64E6-0F44-B0B0-A3876CD8CAA6}"/>
              </a:ext>
            </a:extLst>
          </p:cNvPr>
          <p:cNvCxnSpPr>
            <a:cxnSpLocks/>
            <a:stCxn id="17" idx="3"/>
            <a:endCxn id="36" idx="0"/>
          </p:cNvCxnSpPr>
          <p:nvPr/>
        </p:nvCxnSpPr>
        <p:spPr>
          <a:xfrm flipV="1">
            <a:off x="6841446" y="2085572"/>
            <a:ext cx="2210479" cy="1019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03E39E4-7945-3549-AAC0-F4AE625186AF}"/>
              </a:ext>
            </a:extLst>
          </p:cNvPr>
          <p:cNvSpPr/>
          <p:nvPr/>
        </p:nvSpPr>
        <p:spPr>
          <a:xfrm>
            <a:off x="919882" y="3265305"/>
            <a:ext cx="1263105" cy="1356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5445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DE65D5-9E94-BE49-8A6B-1B7D2331EA84}"/>
              </a:ext>
            </a:extLst>
          </p:cNvPr>
          <p:cNvSpPr txBox="1"/>
          <p:nvPr/>
        </p:nvSpPr>
        <p:spPr>
          <a:xfrm>
            <a:off x="2136159" y="588405"/>
            <a:ext cx="2531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1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SomeMethodAsync</a:t>
            </a:r>
            <a:r>
              <a:rPr lang="en-US" sz="1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someList</a:t>
            </a:r>
            <a:r>
              <a:rPr lang="en-US" sz="1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statement_1</a:t>
            </a:r>
          </a:p>
          <a:p>
            <a:r>
              <a:rPr lang="en-US" sz="1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someList.Add</a:t>
            </a:r>
            <a:r>
              <a:rPr lang="en-US" sz="1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r>
              <a:rPr lang="en-US" sz="1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statement_3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FD31F6-67F0-2246-B93A-B6FFD8958A6A}"/>
              </a:ext>
            </a:extLst>
          </p:cNvPr>
          <p:cNvSpPr txBox="1"/>
          <p:nvPr/>
        </p:nvSpPr>
        <p:spPr>
          <a:xfrm>
            <a:off x="4594204" y="588405"/>
            <a:ext cx="3338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async Task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SomeMethodAsync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List&lt;string&gt; 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statement_a</a:t>
            </a:r>
            <a:endParaRPr lang="en-US" sz="10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statement_b</a:t>
            </a:r>
            <a:endParaRPr lang="en-US" sz="10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await </a:t>
            </a:r>
            <a:r>
              <a:rPr lang="en-US" sz="10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someTask</a:t>
            </a:r>
            <a:endParaRPr lang="en-US" sz="10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statement_c</a:t>
            </a:r>
            <a:endParaRPr lang="en-US" sz="1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l.Add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anotherTask</a:t>
            </a:r>
            <a:endParaRPr lang="en-US" sz="1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statement_e</a:t>
            </a:r>
            <a:endParaRPr lang="en-US" sz="1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90205-2CA9-F149-B1AC-3E5335150486}"/>
              </a:ext>
            </a:extLst>
          </p:cNvPr>
          <p:cNvSpPr txBox="1"/>
          <p:nvPr/>
        </p:nvSpPr>
        <p:spPr>
          <a:xfrm>
            <a:off x="3099473" y="2878442"/>
            <a:ext cx="472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async void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SomeEventHandler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(Event e) 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SynchronizationContext.Current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var s =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fetchSomethingAsync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ConfigureAwaiter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(false);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DoSomeCostlyCpuBoundOperationOn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(s) 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someUiControl.Text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4DF81-C614-9B4D-B4A2-280EA2909231}"/>
              </a:ext>
            </a:extLst>
          </p:cNvPr>
          <p:cNvSpPr txBox="1"/>
          <p:nvPr/>
        </p:nvSpPr>
        <p:spPr>
          <a:xfrm>
            <a:off x="2233518" y="4510993"/>
            <a:ext cx="3338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SynchronizationContext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 Post(Action&lt;object&gt;)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76B8A-5CA1-CF4D-B8B9-1716E5C5BB24}"/>
              </a:ext>
            </a:extLst>
          </p:cNvPr>
          <p:cNvSpPr txBox="1"/>
          <p:nvPr/>
        </p:nvSpPr>
        <p:spPr>
          <a:xfrm>
            <a:off x="5510623" y="4198982"/>
            <a:ext cx="4347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WindowFormsSynchronizationContext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 Post(Action&lt;object&gt;) –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executa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acção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thread de 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00437-E410-E84B-A38B-71FFE3835CC5}"/>
              </a:ext>
            </a:extLst>
          </p:cNvPr>
          <p:cNvSpPr txBox="1"/>
          <p:nvPr/>
        </p:nvSpPr>
        <p:spPr>
          <a:xfrm>
            <a:off x="5510623" y="4968424"/>
            <a:ext cx="4347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AspNetSynchronizationContext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 Post(Action&lt;object&gt;) –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executa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acção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numa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qualquer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thread do thread pool,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garantindo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que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não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existe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mais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do que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uma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acção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execução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para o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mesmo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SC.</a:t>
            </a:r>
          </a:p>
        </p:txBody>
      </p:sp>
    </p:spTree>
    <p:extLst>
      <p:ext uri="{BB962C8B-B14F-4D97-AF65-F5344CB8AC3E}">
        <p14:creationId xmlns:p14="http://schemas.microsoft.com/office/powerpoint/2010/main" val="192788598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FD31F6-67F0-2246-B93A-B6FFD8958A6A}"/>
              </a:ext>
            </a:extLst>
          </p:cNvPr>
          <p:cNvSpPr txBox="1"/>
          <p:nvPr/>
        </p:nvSpPr>
        <p:spPr>
          <a:xfrm>
            <a:off x="2393006" y="1828424"/>
            <a:ext cx="4660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async Task&lt;string&gt;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SomeAuxMethod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var s =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SomeMethodAsync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ConfigureAwait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(false);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DoSomeCostlyCpuBoundOperationOn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(s) 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90205-2CA9-F149-B1AC-3E5335150486}"/>
              </a:ext>
            </a:extLst>
          </p:cNvPr>
          <p:cNvSpPr txBox="1"/>
          <p:nvPr/>
        </p:nvSpPr>
        <p:spPr>
          <a:xfrm>
            <a:off x="1128578" y="443429"/>
            <a:ext cx="4967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async void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SomeEventHandler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(Event e) 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var r =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SomeAuxMethod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someUiControl.Text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r;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4DF81-C614-9B4D-B4A2-280EA2909231}"/>
              </a:ext>
            </a:extLst>
          </p:cNvPr>
          <p:cNvSpPr txBox="1"/>
          <p:nvPr/>
        </p:nvSpPr>
        <p:spPr>
          <a:xfrm>
            <a:off x="2233518" y="4510993"/>
            <a:ext cx="3338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SynchronizationContext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 Post(Action&lt;object&gt;)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76B8A-5CA1-CF4D-B8B9-1716E5C5BB24}"/>
              </a:ext>
            </a:extLst>
          </p:cNvPr>
          <p:cNvSpPr txBox="1"/>
          <p:nvPr/>
        </p:nvSpPr>
        <p:spPr>
          <a:xfrm>
            <a:off x="5510623" y="4198982"/>
            <a:ext cx="4347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WindowFormsSynchronizationContext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 Post(Action&lt;object&gt;) –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executa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acção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thread de 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00437-E410-E84B-A38B-71FFE3835CC5}"/>
              </a:ext>
            </a:extLst>
          </p:cNvPr>
          <p:cNvSpPr txBox="1"/>
          <p:nvPr/>
        </p:nvSpPr>
        <p:spPr>
          <a:xfrm>
            <a:off x="5510623" y="4968424"/>
            <a:ext cx="4347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AspNetSynchronizationContext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 Post(Action&lt;object&gt;) –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executa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acção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numa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qualquer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thread do thread pool,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garantindo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que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não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existe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mais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do que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uma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acção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execução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para o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mesmo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SC.</a:t>
            </a:r>
          </a:p>
        </p:txBody>
      </p:sp>
    </p:spTree>
    <p:extLst>
      <p:ext uri="{BB962C8B-B14F-4D97-AF65-F5344CB8AC3E}">
        <p14:creationId xmlns:p14="http://schemas.microsoft.com/office/powerpoint/2010/main" val="386964849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FD31F6-67F0-2246-B93A-B6FFD8958A6A}"/>
              </a:ext>
            </a:extLst>
          </p:cNvPr>
          <p:cNvSpPr txBox="1"/>
          <p:nvPr/>
        </p:nvSpPr>
        <p:spPr>
          <a:xfrm>
            <a:off x="4541788" y="781581"/>
            <a:ext cx="46608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async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Task&lt;string&gt;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AnotherMethodAsync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var s = </a:t>
            </a:r>
            <a:r>
              <a:rPr lang="en-US" sz="1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fetchSomethingAsync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ConfigureAwait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(false)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fica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à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espera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do SC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estar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“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disponível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DoSomethingElse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(s) 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90205-2CA9-F149-B1AC-3E5335150486}"/>
              </a:ext>
            </a:extLst>
          </p:cNvPr>
          <p:cNvSpPr txBox="1"/>
          <p:nvPr/>
        </p:nvSpPr>
        <p:spPr>
          <a:xfrm>
            <a:off x="1064782" y="831517"/>
            <a:ext cx="33302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async void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ClassicAspNet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-SC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1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AnotherMethodAsync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 =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</a:t>
            </a:r>
            <a:r>
              <a:rPr lang="en-US" sz="1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10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4DF81-C614-9B4D-B4A2-280EA2909231}"/>
              </a:ext>
            </a:extLst>
          </p:cNvPr>
          <p:cNvSpPr txBox="1"/>
          <p:nvPr/>
        </p:nvSpPr>
        <p:spPr>
          <a:xfrm>
            <a:off x="7161789" y="2659018"/>
            <a:ext cx="3338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SynchronizationContext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 Post(Action&lt;object&gt;)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76B8A-5CA1-CF4D-B8B9-1716E5C5BB24}"/>
              </a:ext>
            </a:extLst>
          </p:cNvPr>
          <p:cNvSpPr txBox="1"/>
          <p:nvPr/>
        </p:nvSpPr>
        <p:spPr>
          <a:xfrm>
            <a:off x="682271" y="2258908"/>
            <a:ext cx="4347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WindowFormsSynchronizationContext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 Post(Action&lt;object&gt;) –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executa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acção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thread de 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00437-E410-E84B-A38B-71FFE3835CC5}"/>
              </a:ext>
            </a:extLst>
          </p:cNvPr>
          <p:cNvSpPr txBox="1"/>
          <p:nvPr/>
        </p:nvSpPr>
        <p:spPr>
          <a:xfrm>
            <a:off x="682271" y="3028350"/>
            <a:ext cx="4347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AspNet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SynchronizationContext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 Post(Action&lt;object&gt;) –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executa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acção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numa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qualquer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thread do thread pool,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garantindo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que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não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existe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mais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do que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uma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acção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execução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para o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mesmo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SC.</a:t>
            </a:r>
          </a:p>
        </p:txBody>
      </p:sp>
    </p:spTree>
    <p:extLst>
      <p:ext uri="{BB962C8B-B14F-4D97-AF65-F5344CB8AC3E}">
        <p14:creationId xmlns:p14="http://schemas.microsoft.com/office/powerpoint/2010/main" val="403635056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D64083-DDF2-D349-8897-E1ADD6D3285F}"/>
              </a:ext>
            </a:extLst>
          </p:cNvPr>
          <p:cNvSpPr/>
          <p:nvPr/>
        </p:nvSpPr>
        <p:spPr>
          <a:xfrm>
            <a:off x="950976" y="2042160"/>
            <a:ext cx="2029968" cy="7863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/>
              <a:t>Publisher&lt;T&gt;</a:t>
            </a:r>
          </a:p>
          <a:p>
            <a:pPr algn="ctr"/>
            <a:endParaRPr lang="en-US" sz="1100" dirty="0"/>
          </a:p>
          <a:p>
            <a:pPr marL="171450" indent="-171450">
              <a:buFontTx/>
              <a:buChar char="-"/>
            </a:pPr>
            <a:r>
              <a:rPr lang="en-US" sz="1100" b="1" dirty="0"/>
              <a:t>subscribe</a:t>
            </a:r>
            <a:r>
              <a:rPr lang="en-US" sz="1100" dirty="0"/>
              <a:t>(Subscriber&lt;T&gt;)</a:t>
            </a:r>
          </a:p>
          <a:p>
            <a:endParaRPr lang="en-US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002A78-C6CA-1A46-9E91-1521CA5651B9}"/>
              </a:ext>
            </a:extLst>
          </p:cNvPr>
          <p:cNvSpPr/>
          <p:nvPr/>
        </p:nvSpPr>
        <p:spPr>
          <a:xfrm>
            <a:off x="5876544" y="1819656"/>
            <a:ext cx="2365248" cy="123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Subscriber&lt;T&gt;</a:t>
            </a:r>
          </a:p>
          <a:p>
            <a:pPr algn="ctr"/>
            <a:endParaRPr lang="en-US" sz="1100" dirty="0"/>
          </a:p>
          <a:p>
            <a:pPr marL="171450" indent="-171450">
              <a:buFontTx/>
              <a:buChar char="-"/>
            </a:pPr>
            <a:r>
              <a:rPr lang="en-US" sz="1100" dirty="0" err="1">
                <a:solidFill>
                  <a:schemeClr val="accent4"/>
                </a:solidFill>
              </a:rPr>
              <a:t>onSubscribe</a:t>
            </a:r>
            <a:r>
              <a:rPr lang="en-US" sz="1100" dirty="0"/>
              <a:t>(Subscription)</a:t>
            </a:r>
          </a:p>
          <a:p>
            <a:pPr marL="171450" indent="-171450">
              <a:buFontTx/>
              <a:buChar char="-"/>
            </a:pPr>
            <a:r>
              <a:rPr lang="en-US" sz="1100" b="1" dirty="0" err="1">
                <a:solidFill>
                  <a:schemeClr val="accent2"/>
                </a:solidFill>
              </a:rPr>
              <a:t>onNext</a:t>
            </a:r>
            <a:r>
              <a:rPr lang="en-US" sz="1100" dirty="0">
                <a:solidFill>
                  <a:schemeClr val="accent2"/>
                </a:solidFill>
              </a:rPr>
              <a:t>(T)</a:t>
            </a:r>
          </a:p>
          <a:p>
            <a:pPr marL="171450" indent="-171450">
              <a:buFontTx/>
              <a:buChar char="-"/>
            </a:pPr>
            <a:r>
              <a:rPr lang="en-US" sz="1100" b="1" dirty="0" err="1">
                <a:solidFill>
                  <a:schemeClr val="accent2"/>
                </a:solidFill>
              </a:rPr>
              <a:t>onError</a:t>
            </a:r>
            <a:r>
              <a:rPr lang="en-US" sz="1100" dirty="0">
                <a:solidFill>
                  <a:schemeClr val="accent2"/>
                </a:solidFill>
              </a:rPr>
              <a:t>(Throwable)</a:t>
            </a:r>
          </a:p>
          <a:p>
            <a:pPr marL="171450" indent="-171450">
              <a:buFontTx/>
              <a:buChar char="-"/>
            </a:pPr>
            <a:r>
              <a:rPr lang="en-US" sz="1100" b="1" dirty="0" err="1">
                <a:solidFill>
                  <a:schemeClr val="accent2"/>
                </a:solidFill>
              </a:rPr>
              <a:t>onComplete</a:t>
            </a:r>
            <a:r>
              <a:rPr lang="en-US" sz="1100" dirty="0">
                <a:solidFill>
                  <a:schemeClr val="accent2"/>
                </a:solidFill>
              </a:rPr>
              <a:t>()</a:t>
            </a:r>
          </a:p>
          <a:p>
            <a:r>
              <a:rPr lang="en-US" sz="1100" dirty="0"/>
              <a:t> </a:t>
            </a:r>
          </a:p>
          <a:p>
            <a:pPr marL="171450" indent="-171450">
              <a:buFontTx/>
              <a:buChar char="-"/>
            </a:pPr>
            <a:endParaRPr lang="en-US" sz="1100" dirty="0"/>
          </a:p>
          <a:p>
            <a:pPr marL="171450" indent="-171450" algn="ctr">
              <a:buFontTx/>
              <a:buChar char="-"/>
            </a:pPr>
            <a:endParaRPr lang="en-US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6F1E4F-9452-AC43-8BFE-4C22B6374DC0}"/>
              </a:ext>
            </a:extLst>
          </p:cNvPr>
          <p:cNvSpPr/>
          <p:nvPr/>
        </p:nvSpPr>
        <p:spPr>
          <a:xfrm>
            <a:off x="3413760" y="3502004"/>
            <a:ext cx="2029968" cy="786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Subscription</a:t>
            </a:r>
          </a:p>
          <a:p>
            <a:pPr algn="ctr"/>
            <a:endParaRPr lang="en-US" sz="1100" dirty="0"/>
          </a:p>
          <a:p>
            <a:pPr marL="171450" indent="-171450">
              <a:buFontTx/>
              <a:buChar char="-"/>
            </a:pPr>
            <a:r>
              <a:rPr lang="en-US" sz="1100" b="1" dirty="0"/>
              <a:t>cancel</a:t>
            </a:r>
            <a:r>
              <a:rPr lang="en-US" sz="1100" dirty="0"/>
              <a:t>()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request(long N): void</a:t>
            </a:r>
          </a:p>
          <a:p>
            <a:pPr marL="171450" indent="-171450">
              <a:buFontTx/>
              <a:buChar char="-"/>
            </a:pPr>
            <a:endParaRPr lang="en-US" sz="1100" dirty="0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DC84BC47-14B1-8C4D-8EA5-C9AA7ADD056C}"/>
              </a:ext>
            </a:extLst>
          </p:cNvPr>
          <p:cNvCxnSpPr>
            <a:stCxn id="5" idx="0"/>
            <a:endCxn id="4" idx="0"/>
          </p:cNvCxnSpPr>
          <p:nvPr/>
        </p:nvCxnSpPr>
        <p:spPr>
          <a:xfrm rot="16200000" flipH="1" flipV="1">
            <a:off x="4401312" y="-615696"/>
            <a:ext cx="222504" cy="5093208"/>
          </a:xfrm>
          <a:prstGeom prst="curvedConnector3">
            <a:avLst>
              <a:gd name="adj1" fmla="val -3082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D77ED7-04B2-D640-B0C5-C9DF0D14D2CB}"/>
              </a:ext>
            </a:extLst>
          </p:cNvPr>
          <p:cNvSpPr txBox="1"/>
          <p:nvPr/>
        </p:nvSpPr>
        <p:spPr>
          <a:xfrm>
            <a:off x="3393694" y="756272"/>
            <a:ext cx="2350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register </a:t>
            </a:r>
            <a:r>
              <a:rPr lang="en-US" sz="1200" b="1" dirty="0"/>
              <a:t>Subscriber</a:t>
            </a:r>
            <a:r>
              <a:rPr lang="en-US" sz="1200" dirty="0"/>
              <a:t> on </a:t>
            </a:r>
            <a:r>
              <a:rPr lang="en-US" sz="1200" b="1" dirty="0"/>
              <a:t>Publisher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C7664CC6-EE8E-244D-BE0E-39B1E680322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980944" y="2435352"/>
            <a:ext cx="2895600" cy="12700"/>
          </a:xfrm>
          <a:prstGeom prst="curvedConnector3">
            <a:avLst>
              <a:gd name="adj1" fmla="val 169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48BE15-C197-8C4A-87CD-F675D19BDF5C}"/>
              </a:ext>
            </a:extLst>
          </p:cNvPr>
          <p:cNvSpPr txBox="1"/>
          <p:nvPr/>
        </p:nvSpPr>
        <p:spPr>
          <a:xfrm>
            <a:off x="3263900" y="1881992"/>
            <a:ext cx="2289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</a:t>
            </a:r>
            <a:r>
              <a:rPr lang="en-US" sz="1200" b="1" dirty="0"/>
              <a:t>Publisher</a:t>
            </a:r>
            <a:r>
              <a:rPr lang="en-US" sz="1200" dirty="0"/>
              <a:t> creates Subscription and provides it to </a:t>
            </a:r>
            <a:r>
              <a:rPr lang="en-US" sz="1200" b="1" dirty="0"/>
              <a:t>Subscriber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893B5853-EBF6-C843-8049-62016CAE2BEA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 rot="5400000">
            <a:off x="5829374" y="2665402"/>
            <a:ext cx="844148" cy="16154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42B1C26-994D-0E4D-B11F-6696C5ECE17A}"/>
              </a:ext>
            </a:extLst>
          </p:cNvPr>
          <p:cNvSpPr txBox="1"/>
          <p:nvPr/>
        </p:nvSpPr>
        <p:spPr>
          <a:xfrm>
            <a:off x="6505702" y="3752087"/>
            <a:ext cx="2289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</a:t>
            </a:r>
            <a:r>
              <a:rPr lang="en-US" sz="1200" b="1" dirty="0"/>
              <a:t>Subscriber</a:t>
            </a:r>
            <a:r>
              <a:rPr lang="en-US" sz="1200" dirty="0"/>
              <a:t> uses </a:t>
            </a:r>
            <a:r>
              <a:rPr lang="en-US" sz="1200" b="1" dirty="0"/>
              <a:t>Subscription</a:t>
            </a:r>
            <a:r>
              <a:rPr lang="en-US" sz="1200" dirty="0"/>
              <a:t> to inform </a:t>
            </a:r>
            <a:r>
              <a:rPr lang="en-US" sz="1200" b="1" dirty="0"/>
              <a:t>Publisher</a:t>
            </a:r>
            <a:r>
              <a:rPr lang="en-US" sz="1200" dirty="0"/>
              <a:t> on the availability to receive N items</a:t>
            </a:r>
            <a:endParaRPr 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636E4C-A14A-204D-9570-5262A28B3284}"/>
              </a:ext>
            </a:extLst>
          </p:cNvPr>
          <p:cNvSpPr txBox="1"/>
          <p:nvPr/>
        </p:nvSpPr>
        <p:spPr>
          <a:xfrm>
            <a:off x="3263900" y="2568703"/>
            <a:ext cx="2289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 </a:t>
            </a:r>
            <a:r>
              <a:rPr lang="en-US" sz="1200" b="1" dirty="0"/>
              <a:t>Publisher </a:t>
            </a:r>
            <a:r>
              <a:rPr lang="en-US" sz="1200" dirty="0"/>
              <a:t>pushes items to </a:t>
            </a:r>
            <a:r>
              <a:rPr lang="en-US" sz="1200" b="1" dirty="0"/>
              <a:t>Subscriber</a:t>
            </a:r>
            <a:r>
              <a:rPr lang="en-US" sz="12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D8383E-AE4C-CC4B-8C57-E94D45F48F38}"/>
              </a:ext>
            </a:extLst>
          </p:cNvPr>
          <p:cNvSpPr txBox="1"/>
          <p:nvPr/>
        </p:nvSpPr>
        <p:spPr>
          <a:xfrm>
            <a:off x="6505702" y="4568951"/>
            <a:ext cx="2289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5. </a:t>
            </a:r>
            <a:r>
              <a:rPr lang="en-US" sz="1200" b="1" dirty="0"/>
              <a:t>Subscriber</a:t>
            </a:r>
            <a:r>
              <a:rPr lang="en-US" sz="1200" dirty="0"/>
              <a:t> uses </a:t>
            </a:r>
            <a:r>
              <a:rPr lang="en-US" sz="1200" b="1" dirty="0"/>
              <a:t>Subscription</a:t>
            </a:r>
            <a:r>
              <a:rPr lang="en-US" sz="1200" dirty="0"/>
              <a:t> to cancel it.</a:t>
            </a:r>
            <a:endParaRPr lang="en-US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577777-3C24-E744-8042-6B9B376F1BF1}"/>
              </a:ext>
            </a:extLst>
          </p:cNvPr>
          <p:cNvSpPr txBox="1"/>
          <p:nvPr/>
        </p:nvSpPr>
        <p:spPr>
          <a:xfrm>
            <a:off x="1052090" y="3712210"/>
            <a:ext cx="148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Back-Pressure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5FCB6C-064E-B142-AB9D-6A989C0DF34B}"/>
              </a:ext>
            </a:extLst>
          </p:cNvPr>
          <p:cNvSpPr txBox="1"/>
          <p:nvPr/>
        </p:nvSpPr>
        <p:spPr>
          <a:xfrm>
            <a:off x="3766334" y="447751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side-channel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263AC4-DCF0-C247-8127-46C15B3C763B}"/>
              </a:ext>
            </a:extLst>
          </p:cNvPr>
          <p:cNvSpPr txBox="1"/>
          <p:nvPr/>
        </p:nvSpPr>
        <p:spPr>
          <a:xfrm>
            <a:off x="1482535" y="2866382"/>
            <a:ext cx="102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Produtor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6D60D2-D52E-5244-879D-09A6E0122AF1}"/>
              </a:ext>
            </a:extLst>
          </p:cNvPr>
          <p:cNvSpPr txBox="1"/>
          <p:nvPr/>
        </p:nvSpPr>
        <p:spPr>
          <a:xfrm>
            <a:off x="6490167" y="303223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Consumidor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8340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5BCFCAA-2CE8-914A-9A0C-49CD12BD6FA3}"/>
              </a:ext>
            </a:extLst>
          </p:cNvPr>
          <p:cNvSpPr/>
          <p:nvPr/>
        </p:nvSpPr>
        <p:spPr>
          <a:xfrm>
            <a:off x="865632" y="2017776"/>
            <a:ext cx="5992368" cy="14112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/>
              <a:t>Publisher&lt;V&gt;</a:t>
            </a:r>
          </a:p>
          <a:p>
            <a:pPr algn="ctr"/>
            <a:endParaRPr lang="en-US" sz="1100" dirty="0"/>
          </a:p>
          <a:p>
            <a:endParaRPr lang="en-US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D7520D-BB45-1D4C-8659-92316DED698C}"/>
              </a:ext>
            </a:extLst>
          </p:cNvPr>
          <p:cNvSpPr/>
          <p:nvPr/>
        </p:nvSpPr>
        <p:spPr>
          <a:xfrm>
            <a:off x="987552" y="2292096"/>
            <a:ext cx="4047744" cy="9936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/>
              <a:t>Publisher&lt;R&gt;</a:t>
            </a:r>
          </a:p>
          <a:p>
            <a:pPr algn="ctr"/>
            <a:endParaRPr lang="en-US" sz="1100" dirty="0"/>
          </a:p>
          <a:p>
            <a:endParaRPr lang="en-US" sz="11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3A8E21-43B9-4444-8AD1-55D4A2B66350}"/>
              </a:ext>
            </a:extLst>
          </p:cNvPr>
          <p:cNvSpPr/>
          <p:nvPr/>
        </p:nvSpPr>
        <p:spPr>
          <a:xfrm>
            <a:off x="1091184" y="2638044"/>
            <a:ext cx="2029968" cy="52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/>
              <a:t>Publisher&lt;T&gt;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4AC83A-1606-B04B-AD27-9F25C6DD0604}"/>
              </a:ext>
            </a:extLst>
          </p:cNvPr>
          <p:cNvSpPr/>
          <p:nvPr/>
        </p:nvSpPr>
        <p:spPr>
          <a:xfrm>
            <a:off x="3621024" y="2638044"/>
            <a:ext cx="1011936" cy="5273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A52652-849E-7C43-99DC-C2228973958E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121152" y="2901696"/>
            <a:ext cx="49987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8AA097-6381-354D-9DC2-1B9F793F960F}"/>
              </a:ext>
            </a:extLst>
          </p:cNvPr>
          <p:cNvCxnSpPr>
            <a:cxnSpLocks/>
          </p:cNvCxnSpPr>
          <p:nvPr/>
        </p:nvCxnSpPr>
        <p:spPr>
          <a:xfrm>
            <a:off x="4632960" y="2901696"/>
            <a:ext cx="84734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0822C3A-B2ED-6946-8D00-6302B8437EF8}"/>
              </a:ext>
            </a:extLst>
          </p:cNvPr>
          <p:cNvSpPr/>
          <p:nvPr/>
        </p:nvSpPr>
        <p:spPr>
          <a:xfrm>
            <a:off x="5480304" y="2638044"/>
            <a:ext cx="1011936" cy="5273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5C3597-0824-A24C-94B8-98FB7634BA10}"/>
              </a:ext>
            </a:extLst>
          </p:cNvPr>
          <p:cNvCxnSpPr>
            <a:cxnSpLocks/>
          </p:cNvCxnSpPr>
          <p:nvPr/>
        </p:nvCxnSpPr>
        <p:spPr>
          <a:xfrm>
            <a:off x="6492240" y="2901696"/>
            <a:ext cx="84734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1851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541E26-81B4-1A40-8A35-5FF9F228BFB2}"/>
              </a:ext>
            </a:extLst>
          </p:cNvPr>
          <p:cNvSpPr/>
          <p:nvPr/>
        </p:nvSpPr>
        <p:spPr>
          <a:xfrm>
            <a:off x="546178" y="925502"/>
            <a:ext cx="2029968" cy="795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Publisher&lt;T&gt;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- subscribe(Subscriber&lt;T&gt;)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C7844E-94F2-9846-B825-D8870C660C3C}"/>
              </a:ext>
            </a:extLst>
          </p:cNvPr>
          <p:cNvSpPr/>
          <p:nvPr/>
        </p:nvSpPr>
        <p:spPr>
          <a:xfrm>
            <a:off x="4840629" y="925503"/>
            <a:ext cx="2029968" cy="7954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Subscriber&lt;T&gt;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- </a:t>
            </a:r>
            <a:r>
              <a:rPr lang="en-US" sz="1100" dirty="0" err="1"/>
              <a:t>onXxxx</a:t>
            </a:r>
            <a:r>
              <a:rPr lang="en-US" sz="1100" dirty="0"/>
              <a:t>(…)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41F01B-F6EF-BD44-80CE-9B4592751AFF}"/>
              </a:ext>
            </a:extLst>
          </p:cNvPr>
          <p:cNvSpPr/>
          <p:nvPr/>
        </p:nvSpPr>
        <p:spPr>
          <a:xfrm>
            <a:off x="3054379" y="0"/>
            <a:ext cx="1308016" cy="6491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Subscription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request(N)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cancel()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6663FD-61F6-3048-BE5F-D465DF59D62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576146" y="1323251"/>
            <a:ext cx="22644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CDE47B-D927-7D4E-8511-C51E98F54457}"/>
              </a:ext>
            </a:extLst>
          </p:cNvPr>
          <p:cNvSpPr txBox="1"/>
          <p:nvPr/>
        </p:nvSpPr>
        <p:spPr>
          <a:xfrm>
            <a:off x="256678" y="4388411"/>
            <a:ext cx="23738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Cold: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Representa</a:t>
            </a:r>
            <a:r>
              <a:rPr lang="en-US" sz="1200" dirty="0"/>
              <a:t> </a:t>
            </a:r>
            <a:r>
              <a:rPr lang="en-US" sz="1200" dirty="0" err="1"/>
              <a:t>uma</a:t>
            </a:r>
            <a:r>
              <a:rPr lang="en-US" sz="1200" dirty="0"/>
              <a:t> </a:t>
            </a:r>
            <a:r>
              <a:rPr lang="en-US" sz="1200" dirty="0" err="1"/>
              <a:t>operação</a:t>
            </a:r>
            <a:r>
              <a:rPr lang="en-US" sz="1200" dirty="0"/>
              <a:t> que </a:t>
            </a:r>
            <a:r>
              <a:rPr lang="en-US" sz="1200" dirty="0" err="1"/>
              <a:t>é</a:t>
            </a:r>
            <a:r>
              <a:rPr lang="en-US" sz="1200" dirty="0"/>
              <a:t> </a:t>
            </a:r>
            <a:r>
              <a:rPr lang="en-US" sz="1200" dirty="0" err="1"/>
              <a:t>iniciada</a:t>
            </a:r>
            <a:r>
              <a:rPr lang="en-US" sz="1200" dirty="0"/>
              <a:t> por </a:t>
            </a:r>
            <a:r>
              <a:rPr lang="en-US" sz="1200" dirty="0" err="1"/>
              <a:t>cada</a:t>
            </a:r>
            <a:r>
              <a:rPr lang="en-US" sz="1200" dirty="0"/>
              <a:t> </a:t>
            </a:r>
            <a:r>
              <a:rPr lang="en-US" sz="1200" dirty="0" err="1"/>
              <a:t>subscrição</a:t>
            </a:r>
            <a:r>
              <a:rPr lang="en-US" sz="1200" dirty="0"/>
              <a:t>.</a:t>
            </a:r>
          </a:p>
          <a:p>
            <a:endParaRPr lang="en-US" dirty="0"/>
          </a:p>
          <a:p>
            <a:r>
              <a:rPr lang="en-US" dirty="0"/>
              <a:t>Hot: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Representa</a:t>
            </a:r>
            <a:r>
              <a:rPr lang="en-US" sz="1200" dirty="0"/>
              <a:t> </a:t>
            </a:r>
            <a:r>
              <a:rPr lang="en-US" sz="1200" dirty="0" err="1"/>
              <a:t>uma</a:t>
            </a:r>
            <a:r>
              <a:rPr lang="en-US" sz="1200" dirty="0"/>
              <a:t> </a:t>
            </a:r>
            <a:r>
              <a:rPr lang="en-US" sz="1200" dirty="0" err="1"/>
              <a:t>operação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curso</a:t>
            </a:r>
            <a:r>
              <a:rPr lang="en-US" sz="1200" dirty="0"/>
              <a:t> e que </a:t>
            </a:r>
            <a:r>
              <a:rPr lang="en-US" sz="1200" dirty="0" err="1"/>
              <a:t>produz</a:t>
            </a:r>
            <a:r>
              <a:rPr lang="en-US" sz="1200" dirty="0"/>
              <a:t> </a:t>
            </a:r>
            <a:r>
              <a:rPr lang="en-US" sz="1200" dirty="0" err="1"/>
              <a:t>informação</a:t>
            </a:r>
            <a:r>
              <a:rPr lang="en-US" sz="1200" dirty="0"/>
              <a:t> </a:t>
            </a:r>
            <a:r>
              <a:rPr lang="en-US" sz="1200" dirty="0" err="1"/>
              <a:t>independentemente</a:t>
            </a:r>
            <a:r>
              <a:rPr lang="en-US" sz="1200" dirty="0"/>
              <a:t> do </a:t>
            </a:r>
            <a:r>
              <a:rPr lang="en-US" sz="1200" dirty="0" err="1"/>
              <a:t>número</a:t>
            </a:r>
            <a:r>
              <a:rPr lang="en-US" sz="1200" dirty="0"/>
              <a:t> de subscribers.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365BC4-DCAB-4747-8FBB-402B34059A51}"/>
              </a:ext>
            </a:extLst>
          </p:cNvPr>
          <p:cNvSpPr/>
          <p:nvPr/>
        </p:nvSpPr>
        <p:spPr>
          <a:xfrm>
            <a:off x="546178" y="2210305"/>
            <a:ext cx="2029968" cy="5704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/>
              <a:t>Flux&lt;T&gt;</a:t>
            </a:r>
          </a:p>
          <a:p>
            <a:pPr algn="ctr"/>
            <a:endParaRPr lang="en-US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6FC239-6128-0346-BF39-C68ED050B42A}"/>
              </a:ext>
            </a:extLst>
          </p:cNvPr>
          <p:cNvSpPr/>
          <p:nvPr/>
        </p:nvSpPr>
        <p:spPr>
          <a:xfrm>
            <a:off x="1011290" y="3137826"/>
            <a:ext cx="1077902" cy="3816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/>
              <a:t>Operators</a:t>
            </a:r>
          </a:p>
          <a:p>
            <a:pPr algn="ctr"/>
            <a:endParaRPr lang="en-US" sz="11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54A51B-2FE3-1A43-BCE8-643A49183A3A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550241" y="2780736"/>
            <a:ext cx="0" cy="35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5F91A41-A306-A746-82AF-854F8D05F945}"/>
              </a:ext>
            </a:extLst>
          </p:cNvPr>
          <p:cNvSpPr/>
          <p:nvPr/>
        </p:nvSpPr>
        <p:spPr>
          <a:xfrm>
            <a:off x="2630485" y="3137825"/>
            <a:ext cx="1077902" cy="3816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/>
              <a:t>???</a:t>
            </a:r>
          </a:p>
          <a:p>
            <a:pPr algn="ctr"/>
            <a:endParaRPr lang="en-US" sz="11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9FB19A-00E4-FE48-8FB5-D71C98746B8C}"/>
              </a:ext>
            </a:extLst>
          </p:cNvPr>
          <p:cNvCxnSpPr>
            <a:cxnSpLocks/>
            <a:stCxn id="17" idx="1"/>
            <a:endCxn id="13" idx="3"/>
          </p:cNvCxnSpPr>
          <p:nvPr/>
        </p:nvCxnSpPr>
        <p:spPr>
          <a:xfrm flipH="1">
            <a:off x="2089192" y="3328674"/>
            <a:ext cx="5412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2AFCF5C-5C6B-894F-99B6-3149FD68DBB0}"/>
              </a:ext>
            </a:extLst>
          </p:cNvPr>
          <p:cNvCxnSpPr>
            <a:endCxn id="12" idx="1"/>
          </p:cNvCxnSpPr>
          <p:nvPr/>
        </p:nvCxnSpPr>
        <p:spPr>
          <a:xfrm rot="16200000" flipV="1">
            <a:off x="528185" y="2513515"/>
            <a:ext cx="1040051" cy="1004063"/>
          </a:xfrm>
          <a:prstGeom prst="bentConnector4">
            <a:avLst>
              <a:gd name="adj1" fmla="val -35328"/>
              <a:gd name="adj2" fmla="val 122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5DD01C3-85D8-8842-9EA0-A81140892580}"/>
              </a:ext>
            </a:extLst>
          </p:cNvPr>
          <p:cNvSpPr/>
          <p:nvPr/>
        </p:nvSpPr>
        <p:spPr>
          <a:xfrm>
            <a:off x="7993430" y="2150759"/>
            <a:ext cx="1432642" cy="4228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/>
              <a:t>Flux&lt;T&gt;</a:t>
            </a:r>
          </a:p>
          <a:p>
            <a:pPr algn="ctr"/>
            <a:endParaRPr lang="en-US" sz="1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E90F5C-2CC5-6344-9EE0-A2FBE7967241}"/>
              </a:ext>
            </a:extLst>
          </p:cNvPr>
          <p:cNvSpPr/>
          <p:nvPr/>
        </p:nvSpPr>
        <p:spPr>
          <a:xfrm>
            <a:off x="8294940" y="2751275"/>
            <a:ext cx="829621" cy="3816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/>
              <a:t>map</a:t>
            </a:r>
          </a:p>
          <a:p>
            <a:pPr algn="ctr"/>
            <a:endParaRPr lang="en-US" sz="11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7E2AD0-07BB-6047-A890-F4622A31F251}"/>
              </a:ext>
            </a:extLst>
          </p:cNvPr>
          <p:cNvSpPr/>
          <p:nvPr/>
        </p:nvSpPr>
        <p:spPr>
          <a:xfrm>
            <a:off x="9771081" y="2751274"/>
            <a:ext cx="1077902" cy="3816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/>
              <a:t>T -&gt; U</a:t>
            </a:r>
          </a:p>
          <a:p>
            <a:pPr algn="ctr"/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492BDA-32CB-F94B-8BE6-B1A1DC2B450C}"/>
              </a:ext>
            </a:extLst>
          </p:cNvPr>
          <p:cNvSpPr/>
          <p:nvPr/>
        </p:nvSpPr>
        <p:spPr>
          <a:xfrm>
            <a:off x="7993429" y="3302145"/>
            <a:ext cx="1432642" cy="4228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/>
              <a:t>Flux&lt;U&gt;</a:t>
            </a:r>
          </a:p>
          <a:p>
            <a:pPr algn="ctr"/>
            <a:endParaRPr lang="en-US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4854E5-2946-A641-B406-7A7111284E63}"/>
              </a:ext>
            </a:extLst>
          </p:cNvPr>
          <p:cNvSpPr/>
          <p:nvPr/>
        </p:nvSpPr>
        <p:spPr>
          <a:xfrm>
            <a:off x="8305779" y="3902950"/>
            <a:ext cx="829621" cy="3816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/>
              <a:t>map</a:t>
            </a:r>
          </a:p>
          <a:p>
            <a:pPr algn="ctr"/>
            <a:endParaRPr lang="en-US" sz="11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547F2A-8866-1E4C-8F43-B4F2ED16A747}"/>
              </a:ext>
            </a:extLst>
          </p:cNvPr>
          <p:cNvSpPr/>
          <p:nvPr/>
        </p:nvSpPr>
        <p:spPr>
          <a:xfrm>
            <a:off x="9771081" y="3902949"/>
            <a:ext cx="1077902" cy="3816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/>
              <a:t>U -&gt; V</a:t>
            </a:r>
          </a:p>
          <a:p>
            <a:pPr algn="ctr"/>
            <a:endParaRPr lang="en-US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2BB68E-30D1-2C45-9AE1-B09D58848238}"/>
              </a:ext>
            </a:extLst>
          </p:cNvPr>
          <p:cNvSpPr/>
          <p:nvPr/>
        </p:nvSpPr>
        <p:spPr>
          <a:xfrm>
            <a:off x="8004268" y="4462568"/>
            <a:ext cx="1432642" cy="4228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/>
              <a:t>Flux&lt;V&gt;</a:t>
            </a:r>
          </a:p>
          <a:p>
            <a:pPr algn="ctr"/>
            <a:endParaRPr lang="en-US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EB8ED0-7C44-E841-9623-46CD50126C7C}"/>
              </a:ext>
            </a:extLst>
          </p:cNvPr>
          <p:cNvSpPr/>
          <p:nvPr/>
        </p:nvSpPr>
        <p:spPr>
          <a:xfrm>
            <a:off x="8305778" y="5063373"/>
            <a:ext cx="829621" cy="3816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err="1"/>
              <a:t>flatMap</a:t>
            </a:r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C7965B-A8DA-A84C-9796-218E11E185FA}"/>
              </a:ext>
            </a:extLst>
          </p:cNvPr>
          <p:cNvSpPr/>
          <p:nvPr/>
        </p:nvSpPr>
        <p:spPr>
          <a:xfrm>
            <a:off x="9771081" y="5063372"/>
            <a:ext cx="1077902" cy="3816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/>
              <a:t>V -&gt; Flux&lt;X&gt;</a:t>
            </a:r>
          </a:p>
          <a:p>
            <a:pPr algn="ctr"/>
            <a:endParaRPr lang="en-US" sz="11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B9F084-0F3F-B544-8DE6-8BA5A36E3A00}"/>
              </a:ext>
            </a:extLst>
          </p:cNvPr>
          <p:cNvSpPr/>
          <p:nvPr/>
        </p:nvSpPr>
        <p:spPr>
          <a:xfrm>
            <a:off x="8004268" y="5649352"/>
            <a:ext cx="1432642" cy="4228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/>
              <a:t>Flux&lt;X&gt;</a:t>
            </a:r>
          </a:p>
          <a:p>
            <a:pPr algn="ctr"/>
            <a:endParaRPr lang="en-US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EE7424-5DA3-874D-AE2A-CAB1923CD868}"/>
              </a:ext>
            </a:extLst>
          </p:cNvPr>
          <p:cNvSpPr txBox="1"/>
          <p:nvPr/>
        </p:nvSpPr>
        <p:spPr>
          <a:xfrm>
            <a:off x="4198572" y="2981022"/>
            <a:ext cx="2373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Flux&lt;X&gt; </a:t>
            </a:r>
            <a:r>
              <a:rPr lang="en-US" sz="1200" dirty="0" err="1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outputFlux</a:t>
            </a:r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sz="1200" dirty="0" err="1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inputFlux</a:t>
            </a:r>
            <a:endParaRPr lang="en-US" sz="120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.map(…)</a:t>
            </a:r>
          </a:p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.map(…)</a:t>
            </a:r>
          </a:p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.</a:t>
            </a:r>
            <a:r>
              <a:rPr lang="en-US" sz="1200" dirty="0" err="1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flatMap</a:t>
            </a:r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(…)</a:t>
            </a:r>
          </a:p>
          <a:p>
            <a:endParaRPr lang="en-US" sz="1200" dirty="0"/>
          </a:p>
          <a:p>
            <a:r>
              <a:rPr lang="en-US" sz="1200" dirty="0" err="1">
                <a:solidFill>
                  <a:srgbClr val="00B050"/>
                </a:solidFill>
              </a:rPr>
              <a:t>outputFlux.subscribe</a:t>
            </a:r>
            <a:r>
              <a:rPr lang="en-US" sz="1200" dirty="0">
                <a:solidFill>
                  <a:srgbClr val="00B050"/>
                </a:solidFill>
              </a:rPr>
              <a:t>(…)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BB6518-A844-CD4F-84B1-98A4F4ACB629}"/>
              </a:ext>
            </a:extLst>
          </p:cNvPr>
          <p:cNvSpPr txBox="1"/>
          <p:nvPr/>
        </p:nvSpPr>
        <p:spPr>
          <a:xfrm>
            <a:off x="4164818" y="4674291"/>
            <a:ext cx="2373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sz="1200" dirty="0"/>
              <a:t>Assembly time</a:t>
            </a:r>
          </a:p>
          <a:p>
            <a:pPr marL="228600" indent="-228600">
              <a:buAutoNum type="arabicParenR"/>
            </a:pPr>
            <a:endParaRPr lang="en-US" sz="1200" dirty="0"/>
          </a:p>
          <a:p>
            <a:pPr marL="228600" indent="-228600">
              <a:buAutoNum type="arabicParenR"/>
            </a:pPr>
            <a:r>
              <a:rPr lang="en-US" sz="1200" dirty="0"/>
              <a:t>Subscription time</a:t>
            </a:r>
          </a:p>
          <a:p>
            <a:pPr marL="228600" indent="-228600">
              <a:buAutoNum type="arabicParenR"/>
            </a:pPr>
            <a:endParaRPr lang="en-US" sz="1200" dirty="0"/>
          </a:p>
          <a:p>
            <a:pPr marL="228600" indent="-228600">
              <a:buAutoNum type="arabicParenR"/>
            </a:pPr>
            <a:r>
              <a:rPr lang="en-US" sz="1200" dirty="0"/>
              <a:t>Data flow time</a:t>
            </a:r>
            <a:br>
              <a:rPr lang="en-US" sz="1200" dirty="0"/>
            </a:br>
            <a:r>
              <a:rPr lang="en-US" sz="1200" dirty="0"/>
              <a:t>(aka publish time)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6450ABB-A319-F24B-B32D-E9E2232461AA}"/>
              </a:ext>
            </a:extLst>
          </p:cNvPr>
          <p:cNvCxnSpPr/>
          <p:nvPr/>
        </p:nvCxnSpPr>
        <p:spPr>
          <a:xfrm flipV="1">
            <a:off x="8294940" y="2319306"/>
            <a:ext cx="0" cy="395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8A63D7-0F13-5D49-A0C8-B7E54124789D}"/>
              </a:ext>
            </a:extLst>
          </p:cNvPr>
          <p:cNvCxnSpPr>
            <a:cxnSpLocks/>
          </p:cNvCxnSpPr>
          <p:nvPr/>
        </p:nvCxnSpPr>
        <p:spPr>
          <a:xfrm>
            <a:off x="9224897" y="2319306"/>
            <a:ext cx="10385" cy="399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44F5104-3DFC-B546-A198-241D05D8361F}"/>
              </a:ext>
            </a:extLst>
          </p:cNvPr>
          <p:cNvSpPr/>
          <p:nvPr/>
        </p:nvSpPr>
        <p:spPr>
          <a:xfrm>
            <a:off x="7741113" y="6273632"/>
            <a:ext cx="2029968" cy="530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Subscriber&lt;T&gt;</a:t>
            </a:r>
          </a:p>
          <a:p>
            <a:pPr algn="ctr"/>
            <a:endParaRPr lang="en-US" sz="11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28D2FD-80F9-6B48-9D29-8057BCF2F1C8}"/>
              </a:ext>
            </a:extLst>
          </p:cNvPr>
          <p:cNvCxnSpPr>
            <a:cxnSpLocks/>
          </p:cNvCxnSpPr>
          <p:nvPr/>
        </p:nvCxnSpPr>
        <p:spPr>
          <a:xfrm>
            <a:off x="7643363" y="1034697"/>
            <a:ext cx="4098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39AB6D2-C3A0-5F43-A00C-9FDD1C7EF3DA}"/>
              </a:ext>
            </a:extLst>
          </p:cNvPr>
          <p:cNvSpPr/>
          <p:nvPr/>
        </p:nvSpPr>
        <p:spPr>
          <a:xfrm>
            <a:off x="7866262" y="726675"/>
            <a:ext cx="205892" cy="596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B913F7E-2CA3-B146-BA03-52BC7E75FA60}"/>
              </a:ext>
            </a:extLst>
          </p:cNvPr>
          <p:cNvSpPr txBox="1"/>
          <p:nvPr/>
        </p:nvSpPr>
        <p:spPr>
          <a:xfrm>
            <a:off x="11578363" y="122929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C40A3BA-8DC4-174A-82D3-E3D194101477}"/>
              </a:ext>
            </a:extLst>
          </p:cNvPr>
          <p:cNvSpPr/>
          <p:nvPr/>
        </p:nvSpPr>
        <p:spPr>
          <a:xfrm>
            <a:off x="8503858" y="726675"/>
            <a:ext cx="205892" cy="596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9A0C30-55F7-194A-BF8A-0A352E55DB85}"/>
              </a:ext>
            </a:extLst>
          </p:cNvPr>
          <p:cNvSpPr/>
          <p:nvPr/>
        </p:nvSpPr>
        <p:spPr>
          <a:xfrm>
            <a:off x="9101013" y="726674"/>
            <a:ext cx="205892" cy="596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F00D799-2119-E843-A3A4-2F835F17A3A2}"/>
              </a:ext>
            </a:extLst>
          </p:cNvPr>
          <p:cNvSpPr/>
          <p:nvPr/>
        </p:nvSpPr>
        <p:spPr>
          <a:xfrm>
            <a:off x="9692614" y="736409"/>
            <a:ext cx="205892" cy="596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488F80-D772-0F47-8A38-8744A0DB2357}"/>
              </a:ext>
            </a:extLst>
          </p:cNvPr>
          <p:cNvSpPr/>
          <p:nvPr/>
        </p:nvSpPr>
        <p:spPr>
          <a:xfrm>
            <a:off x="10269702" y="726673"/>
            <a:ext cx="205892" cy="596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0B4D1A0-B28E-954D-9375-C6EE98BF0D8B}"/>
              </a:ext>
            </a:extLst>
          </p:cNvPr>
          <p:cNvSpPr/>
          <p:nvPr/>
        </p:nvSpPr>
        <p:spPr>
          <a:xfrm>
            <a:off x="9409480" y="728310"/>
            <a:ext cx="205892" cy="596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C13F91A-17F6-5043-A294-43FD94BA9DBF}"/>
              </a:ext>
            </a:extLst>
          </p:cNvPr>
          <p:cNvSpPr/>
          <p:nvPr/>
        </p:nvSpPr>
        <p:spPr>
          <a:xfrm>
            <a:off x="9986568" y="726672"/>
            <a:ext cx="205892" cy="596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65D5644-56A7-1945-AE46-291FDEEB95C0}"/>
              </a:ext>
            </a:extLst>
          </p:cNvPr>
          <p:cNvSpPr/>
          <p:nvPr/>
        </p:nvSpPr>
        <p:spPr>
          <a:xfrm>
            <a:off x="11192283" y="726672"/>
            <a:ext cx="205892" cy="596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359979165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AFE8AF-AA30-8340-B69D-956820260505}"/>
              </a:ext>
            </a:extLst>
          </p:cNvPr>
          <p:cNvSpPr txBox="1"/>
          <p:nvPr/>
        </p:nvSpPr>
        <p:spPr>
          <a:xfrm>
            <a:off x="8974441" y="884122"/>
            <a:ext cx="27371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HTTP/1.1 200 OK</a:t>
            </a:r>
          </a:p>
          <a:p>
            <a:r>
              <a:rPr lang="en-US" dirty="0">
                <a:solidFill>
                  <a:srgbClr val="00B050"/>
                </a:solidFill>
              </a:rPr>
              <a:t>Content-Type: …</a:t>
            </a:r>
          </a:p>
          <a:p>
            <a:r>
              <a:rPr lang="en-US" dirty="0">
                <a:solidFill>
                  <a:srgbClr val="00B050"/>
                </a:solidFill>
              </a:rPr>
              <a:t>Another-Header: …</a:t>
            </a:r>
          </a:p>
          <a:p>
            <a:endParaRPr lang="en-US" dirty="0"/>
          </a:p>
          <a:p>
            <a:r>
              <a:rPr lang="en-US" dirty="0"/>
              <a:t>… body bytes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F12CB2-C2C0-1C4D-AE84-8C2ABB16FFDB}"/>
              </a:ext>
            </a:extLst>
          </p:cNvPr>
          <p:cNvSpPr/>
          <p:nvPr/>
        </p:nvSpPr>
        <p:spPr>
          <a:xfrm>
            <a:off x="5258467" y="931558"/>
            <a:ext cx="2029968" cy="7954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HttpClient</a:t>
            </a:r>
            <a:br>
              <a:rPr lang="en-US" sz="1100" dirty="0"/>
            </a:br>
            <a:r>
              <a:rPr lang="en-US" sz="1100" dirty="0" err="1"/>
              <a:t>sendAsync</a:t>
            </a:r>
            <a:endParaRPr lang="en-US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73E801-E960-B04E-AD3A-8894FA5AA6E4}"/>
              </a:ext>
            </a:extLst>
          </p:cNvPr>
          <p:cNvSpPr/>
          <p:nvPr/>
        </p:nvSpPr>
        <p:spPr>
          <a:xfrm>
            <a:off x="2492054" y="931558"/>
            <a:ext cx="2029968" cy="7954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CompletableFuture</a:t>
            </a:r>
            <a:br>
              <a:rPr lang="en-US" sz="1100" dirty="0"/>
            </a:br>
            <a:r>
              <a:rPr lang="en-US" sz="1100" dirty="0"/>
              <a:t>&lt;</a:t>
            </a:r>
            <a:r>
              <a:rPr lang="en-US" sz="1100" dirty="0" err="1"/>
              <a:t>HttpResponse</a:t>
            </a:r>
            <a:r>
              <a:rPr lang="en-US" sz="1100" dirty="0"/>
              <a:t>&lt;T&gt;&gt;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093A4F-580F-6040-B9BE-937FEA53AD61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>
            <a:off x="4522022" y="1329307"/>
            <a:ext cx="736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4A28F4A-15AE-544B-8278-CC55F714128D}"/>
              </a:ext>
            </a:extLst>
          </p:cNvPr>
          <p:cNvSpPr/>
          <p:nvPr/>
        </p:nvSpPr>
        <p:spPr>
          <a:xfrm>
            <a:off x="5258467" y="2361450"/>
            <a:ext cx="2029968" cy="7954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BodyHandler</a:t>
            </a:r>
            <a:r>
              <a:rPr lang="en-US" sz="1100" dirty="0"/>
              <a:t>&lt;T&gt;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AFEF5F-D78C-7244-81F4-4F1E8828BDA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6273451" y="1727056"/>
            <a:ext cx="0" cy="63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57716EB-7A2F-D649-8B99-EB1B0AC9E4E1}"/>
              </a:ext>
            </a:extLst>
          </p:cNvPr>
          <p:cNvSpPr txBox="1"/>
          <p:nvPr/>
        </p:nvSpPr>
        <p:spPr>
          <a:xfrm>
            <a:off x="6382634" y="1859587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ResponseInfo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0AF3A3-00D8-B946-9DDE-34F3473AE68D}"/>
              </a:ext>
            </a:extLst>
          </p:cNvPr>
          <p:cNvSpPr/>
          <p:nvPr/>
        </p:nvSpPr>
        <p:spPr>
          <a:xfrm>
            <a:off x="5258467" y="3791342"/>
            <a:ext cx="2029968" cy="7954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BodySubscriber</a:t>
            </a:r>
            <a:r>
              <a:rPr lang="en-US" sz="1100" dirty="0"/>
              <a:t>&lt;T&gt;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736E9F-CAD6-2D44-A4EE-37F506F2247B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6273451" y="3156948"/>
            <a:ext cx="0" cy="63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E397A7D-7B49-7149-BF12-7AFCAF71ADBA}"/>
              </a:ext>
            </a:extLst>
          </p:cNvPr>
          <p:cNvSpPr/>
          <p:nvPr/>
        </p:nvSpPr>
        <p:spPr>
          <a:xfrm>
            <a:off x="2492054" y="3791342"/>
            <a:ext cx="2029968" cy="7954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CompletableFuture</a:t>
            </a:r>
            <a:br>
              <a:rPr lang="en-US" sz="1100" dirty="0"/>
            </a:br>
            <a:r>
              <a:rPr lang="en-US" sz="1100" dirty="0"/>
              <a:t>&lt;T&gt;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FAD99B-9C81-D04C-97F3-F3AEA1CB3698}"/>
              </a:ext>
            </a:extLst>
          </p:cNvPr>
          <p:cNvCxnSpPr>
            <a:cxnSpLocks/>
            <a:stCxn id="15" idx="1"/>
            <a:endCxn id="19" idx="3"/>
          </p:cNvCxnSpPr>
          <p:nvPr/>
        </p:nvCxnSpPr>
        <p:spPr>
          <a:xfrm flipH="1">
            <a:off x="4522022" y="4189091"/>
            <a:ext cx="736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69F9FD64-7779-BC4E-B9EE-50681DDCF919}"/>
              </a:ext>
            </a:extLst>
          </p:cNvPr>
          <p:cNvCxnSpPr>
            <a:stCxn id="5" idx="3"/>
            <a:endCxn id="15" idx="3"/>
          </p:cNvCxnSpPr>
          <p:nvPr/>
        </p:nvCxnSpPr>
        <p:spPr>
          <a:xfrm>
            <a:off x="7288435" y="1329307"/>
            <a:ext cx="12700" cy="2859784"/>
          </a:xfrm>
          <a:prstGeom prst="bentConnector3">
            <a:avLst>
              <a:gd name="adj1" fmla="val 74741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5A47E19-E26D-7748-A6C9-CD4A98B2AAC7}"/>
              </a:ext>
            </a:extLst>
          </p:cNvPr>
          <p:cNvSpPr txBox="1"/>
          <p:nvPr/>
        </p:nvSpPr>
        <p:spPr>
          <a:xfrm>
            <a:off x="8388056" y="3344226"/>
            <a:ext cx="1723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 bytes</a:t>
            </a:r>
          </a:p>
          <a:p>
            <a:r>
              <a:rPr lang="en-US" dirty="0"/>
              <a:t>List&lt;</a:t>
            </a:r>
            <a:r>
              <a:rPr lang="en-US" dirty="0" err="1"/>
              <a:t>ByteBuffer</a:t>
            </a:r>
            <a:r>
              <a:rPr lang="en-US" dirty="0"/>
              <a:t>&gt;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23E3F0-C677-6847-9732-80D95DC55D57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flipV="1">
            <a:off x="3507038" y="1727056"/>
            <a:ext cx="0" cy="206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76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AF1A-F15C-7240-9B9A-02605D65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OS threads vs. VM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6DD5A-4D66-5A46-8CAE-9F4E1CF23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VM-based programming environments, such as the JVM and .NET, provide a way to create threads associated with managed code.</a:t>
            </a:r>
          </a:p>
          <a:p>
            <a:r>
              <a:rPr lang="en-US" sz="2000" dirty="0"/>
              <a:t>Typically, these </a:t>
            </a:r>
            <a:r>
              <a:rPr lang="en-US" sz="2000" i="1" dirty="0"/>
              <a:t>managed threads </a:t>
            </a:r>
            <a:r>
              <a:rPr lang="en-US" sz="2000" dirty="0"/>
              <a:t>are implemented using OS threads</a:t>
            </a:r>
          </a:p>
          <a:p>
            <a:pPr lvl="1"/>
            <a:r>
              <a:rPr lang="en-US" sz="1600" b="1" dirty="0"/>
              <a:t>1-1 model</a:t>
            </a:r>
            <a:r>
              <a:rPr lang="en-US" sz="1600" dirty="0"/>
              <a:t>: one managed thread uses one OS thread.</a:t>
            </a:r>
          </a:p>
          <a:p>
            <a:pPr lvl="1"/>
            <a:r>
              <a:rPr lang="en-US" sz="1600" dirty="0"/>
              <a:t>Scheduling is performed by the OS, which controls the OS threads.</a:t>
            </a:r>
          </a:p>
          <a:p>
            <a:pPr lvl="1"/>
            <a:endParaRPr lang="en-US" sz="1600" dirty="0"/>
          </a:p>
          <a:p>
            <a:r>
              <a:rPr lang="en-US" sz="2000" dirty="0"/>
              <a:t>In the JVM, this model may change with Project Loom - https://</a:t>
            </a:r>
            <a:r>
              <a:rPr lang="en-US" sz="2000" dirty="0" err="1"/>
              <a:t>openjdk.java.net</a:t>
            </a:r>
            <a:r>
              <a:rPr lang="en-US" sz="2000" dirty="0"/>
              <a:t>/projects/loom/ 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274220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763586-80D5-3742-B55B-E30CD3A54E7A}"/>
              </a:ext>
            </a:extLst>
          </p:cNvPr>
          <p:cNvCxnSpPr/>
          <p:nvPr/>
        </p:nvCxnSpPr>
        <p:spPr>
          <a:xfrm>
            <a:off x="2606634" y="712519"/>
            <a:ext cx="0" cy="4773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5CABB3-3FD6-8D4F-8659-BA113AA4AD28}"/>
              </a:ext>
            </a:extLst>
          </p:cNvPr>
          <p:cNvCxnSpPr/>
          <p:nvPr/>
        </p:nvCxnSpPr>
        <p:spPr>
          <a:xfrm>
            <a:off x="6191003" y="712519"/>
            <a:ext cx="0" cy="4773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8B220D4-9338-EC4B-B80A-0264936397FF}"/>
              </a:ext>
            </a:extLst>
          </p:cNvPr>
          <p:cNvSpPr/>
          <p:nvPr/>
        </p:nvSpPr>
        <p:spPr>
          <a:xfrm>
            <a:off x="2446317" y="1086592"/>
            <a:ext cx="31469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929FF-3DC6-0046-B0D5-48DF8BF40085}"/>
              </a:ext>
            </a:extLst>
          </p:cNvPr>
          <p:cNvSpPr/>
          <p:nvPr/>
        </p:nvSpPr>
        <p:spPr>
          <a:xfrm>
            <a:off x="2446317" y="1585355"/>
            <a:ext cx="314696" cy="13240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on</a:t>
            </a:r>
            <a:br>
              <a:rPr lang="en-US" sz="1000" dirty="0"/>
            </a:br>
            <a:r>
              <a:rPr lang="en-US" sz="1000" dirty="0"/>
              <a:t>Ne</a:t>
            </a:r>
            <a:br>
              <a:rPr lang="en-US" sz="1000" dirty="0"/>
            </a:br>
            <a:r>
              <a:rPr lang="en-US" sz="1000" dirty="0"/>
              <a:t>x</a:t>
            </a:r>
            <a:br>
              <a:rPr lang="en-US" sz="1000" dirty="0"/>
            </a:br>
            <a:r>
              <a:rPr lang="en-US" sz="1000" dirty="0"/>
              <a:t>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7D90B8-5767-F742-875C-8D24B35206B6}"/>
              </a:ext>
            </a:extLst>
          </p:cNvPr>
          <p:cNvSpPr/>
          <p:nvPr/>
        </p:nvSpPr>
        <p:spPr>
          <a:xfrm>
            <a:off x="2446317" y="2909454"/>
            <a:ext cx="31469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C4C7A-0B84-AA44-937D-073C1C0A33F2}"/>
              </a:ext>
            </a:extLst>
          </p:cNvPr>
          <p:cNvSpPr/>
          <p:nvPr/>
        </p:nvSpPr>
        <p:spPr>
          <a:xfrm>
            <a:off x="6033655" y="3008416"/>
            <a:ext cx="31469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7F685B-AF03-6049-A9A5-96AF2667833B}"/>
              </a:ext>
            </a:extLst>
          </p:cNvPr>
          <p:cNvSpPr/>
          <p:nvPr/>
        </p:nvSpPr>
        <p:spPr>
          <a:xfrm>
            <a:off x="6033655" y="3507179"/>
            <a:ext cx="314696" cy="13240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on</a:t>
            </a:r>
            <a:br>
              <a:rPr lang="en-US" sz="1000" dirty="0"/>
            </a:br>
            <a:r>
              <a:rPr lang="en-US" sz="1000" dirty="0"/>
              <a:t>Ne</a:t>
            </a:r>
            <a:br>
              <a:rPr lang="en-US" sz="1000" dirty="0"/>
            </a:br>
            <a:r>
              <a:rPr lang="en-US" sz="1000" dirty="0"/>
              <a:t>x</a:t>
            </a:r>
            <a:br>
              <a:rPr lang="en-US" sz="1000" dirty="0"/>
            </a:br>
            <a:r>
              <a:rPr lang="en-US" sz="1000" dirty="0"/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E9E11F-8F50-6443-8939-9C2011DAC55D}"/>
              </a:ext>
            </a:extLst>
          </p:cNvPr>
          <p:cNvSpPr/>
          <p:nvPr/>
        </p:nvSpPr>
        <p:spPr>
          <a:xfrm>
            <a:off x="6033655" y="4831278"/>
            <a:ext cx="31469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6BD4AB09-2406-024A-8A96-05DC7098259A}"/>
              </a:ext>
            </a:extLst>
          </p:cNvPr>
          <p:cNvCxnSpPr>
            <a:cxnSpLocks/>
            <a:stCxn id="11" idx="0"/>
            <a:endCxn id="13" idx="0"/>
          </p:cNvCxnSpPr>
          <p:nvPr/>
        </p:nvCxnSpPr>
        <p:spPr>
          <a:xfrm rot="16200000" flipH="1">
            <a:off x="4098471" y="1414647"/>
            <a:ext cx="597725" cy="3587338"/>
          </a:xfrm>
          <a:prstGeom prst="curvedConnector3">
            <a:avLst>
              <a:gd name="adj1" fmla="val -3824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9987BE-C2F2-FB40-9517-23816DFE76B1}"/>
              </a:ext>
            </a:extLst>
          </p:cNvPr>
          <p:cNvSpPr txBox="1"/>
          <p:nvPr/>
        </p:nvSpPr>
        <p:spPr>
          <a:xfrm>
            <a:off x="4247538" y="226224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HB</a:t>
            </a:r>
          </a:p>
        </p:txBody>
      </p:sp>
    </p:spTree>
    <p:extLst>
      <p:ext uri="{BB962C8B-B14F-4D97-AF65-F5344CB8AC3E}">
        <p14:creationId xmlns:p14="http://schemas.microsoft.com/office/powerpoint/2010/main" val="108324884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ABBEBB9-F68C-1B41-84D9-6ECCB0A6B27F}"/>
              </a:ext>
            </a:extLst>
          </p:cNvPr>
          <p:cNvSpPr/>
          <p:nvPr/>
        </p:nvSpPr>
        <p:spPr>
          <a:xfrm>
            <a:off x="1419015" y="1912849"/>
            <a:ext cx="2029968" cy="795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Publisher&lt;T&gt;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- subscribe(Subscriber&lt;T&gt;)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99D548-90B1-D441-BB66-97F0BE03B541}"/>
              </a:ext>
            </a:extLst>
          </p:cNvPr>
          <p:cNvSpPr/>
          <p:nvPr/>
        </p:nvSpPr>
        <p:spPr>
          <a:xfrm>
            <a:off x="250816" y="4149654"/>
            <a:ext cx="1322665" cy="7954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Subscriber&lt;T&gt;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- </a:t>
            </a:r>
            <a:r>
              <a:rPr lang="en-US" sz="1100" dirty="0" err="1"/>
              <a:t>onXxxx</a:t>
            </a:r>
            <a:r>
              <a:rPr lang="en-US" sz="1100" dirty="0"/>
              <a:t>(…)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A3D2F8-FA14-3F4D-940A-54F7D0DF3001}"/>
              </a:ext>
            </a:extLst>
          </p:cNvPr>
          <p:cNvCxnSpPr>
            <a:stCxn id="17" idx="0"/>
            <a:endCxn id="15" idx="2"/>
          </p:cNvCxnSpPr>
          <p:nvPr/>
        </p:nvCxnSpPr>
        <p:spPr>
          <a:xfrm flipV="1">
            <a:off x="912149" y="2708346"/>
            <a:ext cx="1521850" cy="144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8068A4A-E66C-2441-B133-4E6B0F86934D}"/>
              </a:ext>
            </a:extLst>
          </p:cNvPr>
          <p:cNvSpPr/>
          <p:nvPr/>
        </p:nvSpPr>
        <p:spPr>
          <a:xfrm>
            <a:off x="1323741" y="896015"/>
            <a:ext cx="1039091" cy="831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6733F13D-4E92-494B-BD7B-C0E0EBA028F3}"/>
              </a:ext>
            </a:extLst>
          </p:cNvPr>
          <p:cNvCxnSpPr>
            <a:stCxn id="4" idx="4"/>
            <a:endCxn id="17" idx="0"/>
          </p:cNvCxnSpPr>
          <p:nvPr/>
        </p:nvCxnSpPr>
        <p:spPr>
          <a:xfrm rot="5400000">
            <a:off x="166535" y="2472901"/>
            <a:ext cx="2422367" cy="9311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6B9FF54-2DF2-744B-9FF3-A8E86215D17F}"/>
              </a:ext>
            </a:extLst>
          </p:cNvPr>
          <p:cNvSpPr/>
          <p:nvPr/>
        </p:nvSpPr>
        <p:spPr>
          <a:xfrm>
            <a:off x="3009850" y="4149654"/>
            <a:ext cx="1322665" cy="7954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Subscriber&lt;T&gt;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- </a:t>
            </a:r>
            <a:r>
              <a:rPr lang="en-US" sz="1100" dirty="0" err="1"/>
              <a:t>onXxxx</a:t>
            </a:r>
            <a:r>
              <a:rPr lang="en-US" sz="1100" dirty="0"/>
              <a:t>(…)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82BB73-4309-0D4A-8629-5CDA0E57D97B}"/>
              </a:ext>
            </a:extLst>
          </p:cNvPr>
          <p:cNvCxnSpPr>
            <a:cxnSpLocks/>
            <a:stCxn id="20" idx="0"/>
            <a:endCxn id="15" idx="2"/>
          </p:cNvCxnSpPr>
          <p:nvPr/>
        </p:nvCxnSpPr>
        <p:spPr>
          <a:xfrm flipH="1" flipV="1">
            <a:off x="2433999" y="2708346"/>
            <a:ext cx="1237184" cy="144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CC14476-845C-8A44-93D3-EE45FFB4C96D}"/>
              </a:ext>
            </a:extLst>
          </p:cNvPr>
          <p:cNvSpPr/>
          <p:nvPr/>
        </p:nvSpPr>
        <p:spPr>
          <a:xfrm>
            <a:off x="2504619" y="896017"/>
            <a:ext cx="1039091" cy="831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893A277-B77F-464C-A66A-B09A0719E98A}"/>
              </a:ext>
            </a:extLst>
          </p:cNvPr>
          <p:cNvCxnSpPr>
            <a:cxnSpLocks/>
            <a:stCxn id="25" idx="4"/>
            <a:endCxn id="20" idx="0"/>
          </p:cNvCxnSpPr>
          <p:nvPr/>
        </p:nvCxnSpPr>
        <p:spPr>
          <a:xfrm rot="16200000" flipH="1">
            <a:off x="2136492" y="2614962"/>
            <a:ext cx="2422365" cy="6470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20F4A43-493F-8647-AC1D-B3322FF02DD3}"/>
              </a:ext>
            </a:extLst>
          </p:cNvPr>
          <p:cNvSpPr/>
          <p:nvPr/>
        </p:nvSpPr>
        <p:spPr>
          <a:xfrm>
            <a:off x="1630333" y="5163015"/>
            <a:ext cx="1322665" cy="7954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Subscriber&lt;T&gt;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- </a:t>
            </a:r>
            <a:r>
              <a:rPr lang="en-US" sz="1100" dirty="0" err="1"/>
              <a:t>onXxxx</a:t>
            </a:r>
            <a:r>
              <a:rPr lang="en-US" sz="1100" dirty="0"/>
              <a:t>(…)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91555A-2925-734E-B093-351F660F8104}"/>
              </a:ext>
            </a:extLst>
          </p:cNvPr>
          <p:cNvCxnSpPr>
            <a:cxnSpLocks/>
            <a:stCxn id="31" idx="0"/>
            <a:endCxn id="15" idx="2"/>
          </p:cNvCxnSpPr>
          <p:nvPr/>
        </p:nvCxnSpPr>
        <p:spPr>
          <a:xfrm flipV="1">
            <a:off x="2291666" y="2708346"/>
            <a:ext cx="142333" cy="2454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6841813-9AAA-B14F-BFF7-B5896F663C50}"/>
              </a:ext>
            </a:extLst>
          </p:cNvPr>
          <p:cNvSpPr/>
          <p:nvPr/>
        </p:nvSpPr>
        <p:spPr>
          <a:xfrm>
            <a:off x="1914453" y="82631"/>
            <a:ext cx="1039091" cy="831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6CFA777C-01C1-E44F-843E-AE7E3DF12FA2}"/>
              </a:ext>
            </a:extLst>
          </p:cNvPr>
          <p:cNvCxnSpPr>
            <a:cxnSpLocks/>
            <a:stCxn id="37" idx="4"/>
            <a:endCxn id="31" idx="0"/>
          </p:cNvCxnSpPr>
          <p:nvPr/>
        </p:nvCxnSpPr>
        <p:spPr>
          <a:xfrm rot="5400000">
            <a:off x="238277" y="2967293"/>
            <a:ext cx="4249112" cy="1423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3817002-5991-5A48-8F69-A838DEDFCBBC}"/>
              </a:ext>
            </a:extLst>
          </p:cNvPr>
          <p:cNvSpPr/>
          <p:nvPr/>
        </p:nvSpPr>
        <p:spPr>
          <a:xfrm>
            <a:off x="7770334" y="1912849"/>
            <a:ext cx="2029968" cy="795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Publisher&lt;T&gt;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- subscribe(Subscriber&lt;T&gt;)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E0695DF-4D4C-6242-B3D0-4A65CA081EF1}"/>
              </a:ext>
            </a:extLst>
          </p:cNvPr>
          <p:cNvSpPr/>
          <p:nvPr/>
        </p:nvSpPr>
        <p:spPr>
          <a:xfrm>
            <a:off x="8265772" y="733721"/>
            <a:ext cx="1039091" cy="831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374443-F6AA-0842-8FFF-9E6CE8A129BC}"/>
              </a:ext>
            </a:extLst>
          </p:cNvPr>
          <p:cNvSpPr/>
          <p:nvPr/>
        </p:nvSpPr>
        <p:spPr>
          <a:xfrm>
            <a:off x="7466611" y="3465346"/>
            <a:ext cx="1322665" cy="7954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Subscriber&lt;T&gt;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- </a:t>
            </a:r>
            <a:r>
              <a:rPr lang="en-US" sz="1100" dirty="0" err="1"/>
              <a:t>onXxxx</a:t>
            </a:r>
            <a:r>
              <a:rPr lang="en-US" sz="1100" dirty="0"/>
              <a:t>(…)</a:t>
            </a: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C4E47E4-DC9E-1542-94C8-A20BDF02C5BF}"/>
              </a:ext>
            </a:extLst>
          </p:cNvPr>
          <p:cNvCxnSpPr>
            <a:cxnSpLocks/>
            <a:stCxn id="43" idx="4"/>
          </p:cNvCxnSpPr>
          <p:nvPr/>
        </p:nvCxnSpPr>
        <p:spPr>
          <a:xfrm rot="5400000">
            <a:off x="7505467" y="2185494"/>
            <a:ext cx="1900353" cy="6593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4A35F7B-7C26-DC4A-9C05-9280782D516F}"/>
              </a:ext>
            </a:extLst>
          </p:cNvPr>
          <p:cNvSpPr/>
          <p:nvPr/>
        </p:nvSpPr>
        <p:spPr>
          <a:xfrm>
            <a:off x="9382497" y="3465346"/>
            <a:ext cx="1322665" cy="7954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Subscriber&lt;T&gt;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- </a:t>
            </a:r>
            <a:r>
              <a:rPr lang="en-US" sz="1100" dirty="0" err="1"/>
              <a:t>onXxxx</a:t>
            </a:r>
            <a:r>
              <a:rPr lang="en-US" sz="1100" dirty="0"/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56201712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CC541C-79EF-F044-A2EA-4977F4B98BA4}"/>
              </a:ext>
            </a:extLst>
          </p:cNvPr>
          <p:cNvSpPr/>
          <p:nvPr/>
        </p:nvSpPr>
        <p:spPr>
          <a:xfrm>
            <a:off x="2505607" y="2357221"/>
            <a:ext cx="2029968" cy="795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Publisher&lt;T&gt;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- subscribe(Subscriber&lt;T&gt;)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ADDB8F-8898-A64D-A75D-1C7D9B7A9F5C}"/>
              </a:ext>
            </a:extLst>
          </p:cNvPr>
          <p:cNvSpPr/>
          <p:nvPr/>
        </p:nvSpPr>
        <p:spPr>
          <a:xfrm>
            <a:off x="2225190" y="767384"/>
            <a:ext cx="203973" cy="831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91AE5-4165-8842-A170-61E970A4C410}"/>
              </a:ext>
            </a:extLst>
          </p:cNvPr>
          <p:cNvSpPr/>
          <p:nvPr/>
        </p:nvSpPr>
        <p:spPr>
          <a:xfrm>
            <a:off x="2505607" y="3911283"/>
            <a:ext cx="2029968" cy="7954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Subscriber&lt;T&gt;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- </a:t>
            </a:r>
            <a:r>
              <a:rPr lang="en-US" sz="1100" dirty="0" err="1"/>
              <a:t>onXxxx</a:t>
            </a:r>
            <a:r>
              <a:rPr lang="en-US" sz="1100" dirty="0"/>
              <a:t>(…)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B5065105-AD58-7A4E-B352-0E5D08018920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rot="16200000" flipH="1">
            <a:off x="1767571" y="2158262"/>
            <a:ext cx="2312627" cy="119341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2A10D99-5ACC-0648-9F9B-416D06EBA5A8}"/>
              </a:ext>
            </a:extLst>
          </p:cNvPr>
          <p:cNvSpPr/>
          <p:nvPr/>
        </p:nvSpPr>
        <p:spPr>
          <a:xfrm>
            <a:off x="3418603" y="767382"/>
            <a:ext cx="203973" cy="831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A4EED12-02A9-8545-80AC-E8DBB3179359}"/>
              </a:ext>
            </a:extLst>
          </p:cNvPr>
          <p:cNvSpPr/>
          <p:nvPr/>
        </p:nvSpPr>
        <p:spPr>
          <a:xfrm>
            <a:off x="4612016" y="767382"/>
            <a:ext cx="203973" cy="831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2FF3E882-FAF7-5245-8D49-74E462F6FF00}"/>
              </a:ext>
            </a:extLst>
          </p:cNvPr>
          <p:cNvCxnSpPr>
            <a:cxnSpLocks/>
            <a:stCxn id="13" idx="4"/>
            <a:endCxn id="4" idx="0"/>
          </p:cNvCxnSpPr>
          <p:nvPr/>
        </p:nvCxnSpPr>
        <p:spPr>
          <a:xfrm rot="16200000" flipH="1">
            <a:off x="3141307" y="1977936"/>
            <a:ext cx="758567" cy="1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1F4889CF-2149-054B-B902-93941701C579}"/>
              </a:ext>
            </a:extLst>
          </p:cNvPr>
          <p:cNvCxnSpPr>
            <a:cxnSpLocks/>
            <a:stCxn id="14" idx="4"/>
            <a:endCxn id="6" idx="0"/>
          </p:cNvCxnSpPr>
          <p:nvPr/>
        </p:nvCxnSpPr>
        <p:spPr>
          <a:xfrm rot="5400000">
            <a:off x="2960983" y="2158262"/>
            <a:ext cx="2312629" cy="11934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416BA81-16F6-BA49-89AE-9EBDCB9A3D3B}"/>
              </a:ext>
            </a:extLst>
          </p:cNvPr>
          <p:cNvSpPr/>
          <p:nvPr/>
        </p:nvSpPr>
        <p:spPr>
          <a:xfrm>
            <a:off x="1930400" y="1828800"/>
            <a:ext cx="3269673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1CEF08-4785-F242-831C-4B28ED3D080F}"/>
              </a:ext>
            </a:extLst>
          </p:cNvPr>
          <p:cNvSpPr/>
          <p:nvPr/>
        </p:nvSpPr>
        <p:spPr>
          <a:xfrm>
            <a:off x="4004675" y="2446836"/>
            <a:ext cx="16625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7D255D-1F11-884D-B366-87BF897E1304}"/>
              </a:ext>
            </a:extLst>
          </p:cNvPr>
          <p:cNvSpPr/>
          <p:nvPr/>
        </p:nvSpPr>
        <p:spPr>
          <a:xfrm>
            <a:off x="4170930" y="2446836"/>
            <a:ext cx="16625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BE1F37-0F27-7F4B-8AAE-CD32C3AE1641}"/>
              </a:ext>
            </a:extLst>
          </p:cNvPr>
          <p:cNvSpPr/>
          <p:nvPr/>
        </p:nvSpPr>
        <p:spPr>
          <a:xfrm>
            <a:off x="4337185" y="2446836"/>
            <a:ext cx="16625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5A5EA4-9085-B244-907F-3A2D2D69A121}"/>
              </a:ext>
            </a:extLst>
          </p:cNvPr>
          <p:cNvSpPr txBox="1"/>
          <p:nvPr/>
        </p:nvSpPr>
        <p:spPr>
          <a:xfrm>
            <a:off x="1619952" y="1467847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Th1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33AEDD-6A57-5F45-9A73-51C42555095F}"/>
              </a:ext>
            </a:extLst>
          </p:cNvPr>
          <p:cNvSpPr txBox="1"/>
          <p:nvPr/>
        </p:nvSpPr>
        <p:spPr>
          <a:xfrm>
            <a:off x="2106139" y="4178227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Th1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3ED6EF-DC13-0441-9F21-2C59D4C4F729}"/>
              </a:ext>
            </a:extLst>
          </p:cNvPr>
          <p:cNvSpPr txBox="1"/>
          <p:nvPr/>
        </p:nvSpPr>
        <p:spPr>
          <a:xfrm>
            <a:off x="3628615" y="1467847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Th2</a:t>
            </a:r>
          </a:p>
        </p:txBody>
      </p:sp>
    </p:spTree>
    <p:extLst>
      <p:ext uri="{BB962C8B-B14F-4D97-AF65-F5344CB8AC3E}">
        <p14:creationId xmlns:p14="http://schemas.microsoft.com/office/powerpoint/2010/main" val="292998270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>
            <a:extLst>
              <a:ext uri="{FF2B5EF4-FFF2-40B4-BE49-F238E27FC236}">
                <a16:creationId xmlns:a16="http://schemas.microsoft.com/office/drawing/2014/main" id="{4C23ABAB-61E4-D548-829F-2CF942384924}"/>
              </a:ext>
            </a:extLst>
          </p:cNvPr>
          <p:cNvSpPr/>
          <p:nvPr/>
        </p:nvSpPr>
        <p:spPr>
          <a:xfrm>
            <a:off x="1502229" y="881743"/>
            <a:ext cx="1034143" cy="37011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Continuation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8A04B8-B0BF-0F47-BD38-B014E99D6404}"/>
              </a:ext>
            </a:extLst>
          </p:cNvPr>
          <p:cNvSpPr/>
          <p:nvPr/>
        </p:nvSpPr>
        <p:spPr>
          <a:xfrm>
            <a:off x="3341914" y="881742"/>
            <a:ext cx="1338943" cy="5158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61EA2083-73F1-5846-911B-A56F8CEAC955}"/>
              </a:ext>
            </a:extLst>
          </p:cNvPr>
          <p:cNvSpPr/>
          <p:nvPr/>
        </p:nvSpPr>
        <p:spPr>
          <a:xfrm>
            <a:off x="5104493" y="5669642"/>
            <a:ext cx="1034143" cy="37011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Continuation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45FF1A-428C-E541-9C76-CA46DB4D2FC3}"/>
              </a:ext>
            </a:extLst>
          </p:cNvPr>
          <p:cNvSpPr/>
          <p:nvPr/>
        </p:nvSpPr>
        <p:spPr>
          <a:xfrm>
            <a:off x="3708400" y="1066800"/>
            <a:ext cx="596900" cy="1386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96B67F-D1A9-B04B-97B1-FEA27BFDE22B}"/>
              </a:ext>
            </a:extLst>
          </p:cNvPr>
          <p:cNvSpPr/>
          <p:nvPr/>
        </p:nvSpPr>
        <p:spPr>
          <a:xfrm>
            <a:off x="3708400" y="2823018"/>
            <a:ext cx="596900" cy="14060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79D7EB-5AB2-554E-9572-78A2FC6F38E1}"/>
              </a:ext>
            </a:extLst>
          </p:cNvPr>
          <p:cNvSpPr/>
          <p:nvPr/>
        </p:nvSpPr>
        <p:spPr>
          <a:xfrm>
            <a:off x="3708400" y="4443161"/>
            <a:ext cx="596900" cy="12264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B1E90B-882C-4D4F-9A88-EA627F9A379F}"/>
              </a:ext>
            </a:extLst>
          </p:cNvPr>
          <p:cNvCxnSpPr>
            <a:cxnSpLocks/>
            <a:stCxn id="5" idx="3"/>
            <a:endCxn id="16" idx="0"/>
          </p:cNvCxnSpPr>
          <p:nvPr/>
        </p:nvCxnSpPr>
        <p:spPr>
          <a:xfrm flipV="1">
            <a:off x="2536372" y="1066800"/>
            <a:ext cx="1470478" cy="1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B5FE56-B39B-454A-8B97-19D30C707502}"/>
              </a:ext>
            </a:extLst>
          </p:cNvPr>
          <p:cNvCxnSpPr>
            <a:cxnSpLocks/>
            <a:stCxn id="16" idx="0"/>
            <a:endCxn id="16" idx="2"/>
          </p:cNvCxnSpPr>
          <p:nvPr/>
        </p:nvCxnSpPr>
        <p:spPr>
          <a:xfrm>
            <a:off x="4006850" y="1066800"/>
            <a:ext cx="0" cy="138610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276EDD-57A9-504E-8DF3-B7396E666F3B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467100" y="2452905"/>
            <a:ext cx="539750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7EF4E1-9AB7-A544-A7AB-FFB85F7126CA}"/>
              </a:ext>
            </a:extLst>
          </p:cNvPr>
          <p:cNvCxnSpPr>
            <a:cxnSpLocks/>
          </p:cNvCxnSpPr>
          <p:nvPr/>
        </p:nvCxnSpPr>
        <p:spPr>
          <a:xfrm>
            <a:off x="3467100" y="1188358"/>
            <a:ext cx="0" cy="1264547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6F7865-1077-7042-8686-761068EA6369}"/>
              </a:ext>
            </a:extLst>
          </p:cNvPr>
          <p:cNvCxnSpPr>
            <a:cxnSpLocks/>
          </p:cNvCxnSpPr>
          <p:nvPr/>
        </p:nvCxnSpPr>
        <p:spPr>
          <a:xfrm>
            <a:off x="2425700" y="1188358"/>
            <a:ext cx="1041400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CE479E7-48C0-2640-94C6-5428604207C6}"/>
              </a:ext>
            </a:extLst>
          </p:cNvPr>
          <p:cNvCxnSpPr>
            <a:endCxn id="5" idx="1"/>
          </p:cNvCxnSpPr>
          <p:nvPr/>
        </p:nvCxnSpPr>
        <p:spPr>
          <a:xfrm rot="16200000" flipH="1">
            <a:off x="827314" y="391885"/>
            <a:ext cx="774701" cy="575129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51BB57F4-B1AE-0D41-B74C-BCDF9FD3C290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927101" y="1066801"/>
            <a:ext cx="575128" cy="1571162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B3A439-AAEE-424E-B587-8560EA7B6918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4006850" y="2823017"/>
            <a:ext cx="1694203" cy="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033A396-8106-564F-A885-622AF7381C60}"/>
              </a:ext>
            </a:extLst>
          </p:cNvPr>
          <p:cNvCxnSpPr>
            <a:cxnSpLocks/>
            <a:stCxn id="17" idx="0"/>
            <a:endCxn id="17" idx="2"/>
          </p:cNvCxnSpPr>
          <p:nvPr/>
        </p:nvCxnSpPr>
        <p:spPr>
          <a:xfrm>
            <a:off x="4006850" y="2823018"/>
            <a:ext cx="0" cy="140608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CCD7648-2B4E-CE40-8F44-60A9D57BDACA}"/>
              </a:ext>
            </a:extLst>
          </p:cNvPr>
          <p:cNvCxnSpPr>
            <a:cxnSpLocks/>
          </p:cNvCxnSpPr>
          <p:nvPr/>
        </p:nvCxnSpPr>
        <p:spPr>
          <a:xfrm flipH="1">
            <a:off x="4006850" y="4443161"/>
            <a:ext cx="170815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2D94435-3A69-254F-89B9-7BCA8D43D73A}"/>
              </a:ext>
            </a:extLst>
          </p:cNvPr>
          <p:cNvCxnSpPr>
            <a:cxnSpLocks/>
            <a:stCxn id="18" idx="0"/>
            <a:endCxn id="18" idx="2"/>
          </p:cNvCxnSpPr>
          <p:nvPr/>
        </p:nvCxnSpPr>
        <p:spPr>
          <a:xfrm>
            <a:off x="4006850" y="4443161"/>
            <a:ext cx="0" cy="122648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C30BA3D-DB25-A849-98B9-899F07A623D5}"/>
              </a:ext>
            </a:extLst>
          </p:cNvPr>
          <p:cNvCxnSpPr>
            <a:cxnSpLocks/>
            <a:stCxn id="18" idx="2"/>
            <a:endCxn id="13" idx="1"/>
          </p:cNvCxnSpPr>
          <p:nvPr/>
        </p:nvCxnSpPr>
        <p:spPr>
          <a:xfrm>
            <a:off x="4006850" y="5669642"/>
            <a:ext cx="1097643" cy="18505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A566113-3D80-F147-8AB2-207DB86D786C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006850" y="4229099"/>
            <a:ext cx="548821" cy="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1827829-3763-C44A-AD3E-58AE0034DEBF}"/>
              </a:ext>
            </a:extLst>
          </p:cNvPr>
          <p:cNvCxnSpPr>
            <a:cxnSpLocks/>
          </p:cNvCxnSpPr>
          <p:nvPr/>
        </p:nvCxnSpPr>
        <p:spPr>
          <a:xfrm flipV="1">
            <a:off x="4533106" y="3066084"/>
            <a:ext cx="0" cy="117299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D86BE12-24AD-7241-9E70-7E69C93C5430}"/>
              </a:ext>
            </a:extLst>
          </p:cNvPr>
          <p:cNvCxnSpPr>
            <a:cxnSpLocks/>
          </p:cNvCxnSpPr>
          <p:nvPr/>
        </p:nvCxnSpPr>
        <p:spPr>
          <a:xfrm>
            <a:off x="4507933" y="3060607"/>
            <a:ext cx="1193120" cy="0"/>
          </a:xfrm>
          <a:prstGeom prst="line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CAF48B7-21E8-8E4E-AB36-A57A6C05AC2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521880" y="5577114"/>
            <a:ext cx="582613" cy="277586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42C6B66-8D9E-3347-A00E-F78DC9500BAB}"/>
              </a:ext>
            </a:extLst>
          </p:cNvPr>
          <p:cNvCxnSpPr>
            <a:cxnSpLocks/>
          </p:cNvCxnSpPr>
          <p:nvPr/>
        </p:nvCxnSpPr>
        <p:spPr>
          <a:xfrm flipH="1">
            <a:off x="4533106" y="4657222"/>
            <a:ext cx="4649" cy="91989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C5AC427-B8FA-FD4B-8833-B798C5ABA76A}"/>
              </a:ext>
            </a:extLst>
          </p:cNvPr>
          <p:cNvCxnSpPr>
            <a:cxnSpLocks/>
          </p:cNvCxnSpPr>
          <p:nvPr/>
        </p:nvCxnSpPr>
        <p:spPr>
          <a:xfrm>
            <a:off x="4507933" y="4657222"/>
            <a:ext cx="1193120" cy="0"/>
          </a:xfrm>
          <a:prstGeom prst="line">
            <a:avLst/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5" name="Pentagon 84">
            <a:extLst>
              <a:ext uri="{FF2B5EF4-FFF2-40B4-BE49-F238E27FC236}">
                <a16:creationId xmlns:a16="http://schemas.microsoft.com/office/drawing/2014/main" id="{CD7A6270-4795-A446-8E84-D2B8022E6631}"/>
              </a:ext>
            </a:extLst>
          </p:cNvPr>
          <p:cNvSpPr/>
          <p:nvPr/>
        </p:nvSpPr>
        <p:spPr>
          <a:xfrm flipH="1">
            <a:off x="9118940" y="2572647"/>
            <a:ext cx="1034143" cy="37011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Continuation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0279779-D880-724B-81B0-A6B9F363C21D}"/>
              </a:ext>
            </a:extLst>
          </p:cNvPr>
          <p:cNvSpPr/>
          <p:nvPr/>
        </p:nvSpPr>
        <p:spPr>
          <a:xfrm>
            <a:off x="5715000" y="1676400"/>
            <a:ext cx="1338943" cy="776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0821163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>
            <a:extLst>
              <a:ext uri="{FF2B5EF4-FFF2-40B4-BE49-F238E27FC236}">
                <a16:creationId xmlns:a16="http://schemas.microsoft.com/office/drawing/2014/main" id="{4C23ABAB-61E4-D548-829F-2CF942384924}"/>
              </a:ext>
            </a:extLst>
          </p:cNvPr>
          <p:cNvSpPr/>
          <p:nvPr/>
        </p:nvSpPr>
        <p:spPr>
          <a:xfrm>
            <a:off x="1502229" y="881743"/>
            <a:ext cx="1034143" cy="37011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Continuation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8A04B8-B0BF-0F47-BD38-B014E99D6404}"/>
              </a:ext>
            </a:extLst>
          </p:cNvPr>
          <p:cNvSpPr/>
          <p:nvPr/>
        </p:nvSpPr>
        <p:spPr>
          <a:xfrm>
            <a:off x="3341914" y="881742"/>
            <a:ext cx="1338943" cy="5158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61EA2083-73F1-5846-911B-A56F8CEAC955}"/>
              </a:ext>
            </a:extLst>
          </p:cNvPr>
          <p:cNvSpPr/>
          <p:nvPr/>
        </p:nvSpPr>
        <p:spPr>
          <a:xfrm>
            <a:off x="5104493" y="5669642"/>
            <a:ext cx="1034143" cy="37011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Continuation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45FF1A-428C-E541-9C76-CA46DB4D2FC3}"/>
              </a:ext>
            </a:extLst>
          </p:cNvPr>
          <p:cNvSpPr/>
          <p:nvPr/>
        </p:nvSpPr>
        <p:spPr>
          <a:xfrm>
            <a:off x="3708400" y="1066800"/>
            <a:ext cx="596900" cy="1386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96B67F-D1A9-B04B-97B1-FEA27BFDE22B}"/>
              </a:ext>
            </a:extLst>
          </p:cNvPr>
          <p:cNvSpPr/>
          <p:nvPr/>
        </p:nvSpPr>
        <p:spPr>
          <a:xfrm>
            <a:off x="3708400" y="3133319"/>
            <a:ext cx="596900" cy="10957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79D7EB-5AB2-554E-9572-78A2FC6F38E1}"/>
              </a:ext>
            </a:extLst>
          </p:cNvPr>
          <p:cNvSpPr/>
          <p:nvPr/>
        </p:nvSpPr>
        <p:spPr>
          <a:xfrm>
            <a:off x="3708400" y="4744808"/>
            <a:ext cx="596900" cy="9248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B1E90B-882C-4D4F-9A88-EA627F9A379F}"/>
              </a:ext>
            </a:extLst>
          </p:cNvPr>
          <p:cNvCxnSpPr>
            <a:cxnSpLocks/>
            <a:stCxn id="5" idx="3"/>
            <a:endCxn id="16" idx="0"/>
          </p:cNvCxnSpPr>
          <p:nvPr/>
        </p:nvCxnSpPr>
        <p:spPr>
          <a:xfrm flipV="1">
            <a:off x="2536372" y="1066800"/>
            <a:ext cx="1470478" cy="1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B5FE56-B39B-454A-8B97-19D30C707502}"/>
              </a:ext>
            </a:extLst>
          </p:cNvPr>
          <p:cNvCxnSpPr>
            <a:cxnSpLocks/>
            <a:stCxn id="16" idx="0"/>
          </p:cNvCxnSpPr>
          <p:nvPr/>
        </p:nvCxnSpPr>
        <p:spPr>
          <a:xfrm>
            <a:off x="4006850" y="1066800"/>
            <a:ext cx="0" cy="105410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276EDD-57A9-504E-8DF3-B7396E666F3B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467100" y="2452905"/>
            <a:ext cx="539750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7EF4E1-9AB7-A544-A7AB-FFB85F7126CA}"/>
              </a:ext>
            </a:extLst>
          </p:cNvPr>
          <p:cNvCxnSpPr>
            <a:cxnSpLocks/>
          </p:cNvCxnSpPr>
          <p:nvPr/>
        </p:nvCxnSpPr>
        <p:spPr>
          <a:xfrm>
            <a:off x="3467100" y="1188358"/>
            <a:ext cx="0" cy="1264547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6F7865-1077-7042-8686-761068EA6369}"/>
              </a:ext>
            </a:extLst>
          </p:cNvPr>
          <p:cNvCxnSpPr>
            <a:cxnSpLocks/>
          </p:cNvCxnSpPr>
          <p:nvPr/>
        </p:nvCxnSpPr>
        <p:spPr>
          <a:xfrm>
            <a:off x="2425700" y="1188358"/>
            <a:ext cx="1041400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CE479E7-48C0-2640-94C6-5428604207C6}"/>
              </a:ext>
            </a:extLst>
          </p:cNvPr>
          <p:cNvCxnSpPr>
            <a:endCxn id="5" idx="1"/>
          </p:cNvCxnSpPr>
          <p:nvPr/>
        </p:nvCxnSpPr>
        <p:spPr>
          <a:xfrm rot="16200000" flipH="1">
            <a:off x="827314" y="391885"/>
            <a:ext cx="774701" cy="575129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51BB57F4-B1AE-0D41-B74C-BCDF9FD3C2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7101" y="1162958"/>
            <a:ext cx="575128" cy="1571162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B3A439-AAEE-424E-B587-8560EA7B6918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4006850" y="3133319"/>
            <a:ext cx="384175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033A396-8106-564F-A885-622AF7381C60}"/>
              </a:ext>
            </a:extLst>
          </p:cNvPr>
          <p:cNvCxnSpPr>
            <a:cxnSpLocks/>
            <a:stCxn id="17" idx="0"/>
            <a:endCxn id="17" idx="2"/>
          </p:cNvCxnSpPr>
          <p:nvPr/>
        </p:nvCxnSpPr>
        <p:spPr>
          <a:xfrm>
            <a:off x="4006850" y="3133319"/>
            <a:ext cx="0" cy="109578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CCD7648-2B4E-CE40-8F44-60A9D57BDACA}"/>
              </a:ext>
            </a:extLst>
          </p:cNvPr>
          <p:cNvCxnSpPr>
            <a:cxnSpLocks/>
          </p:cNvCxnSpPr>
          <p:nvPr/>
        </p:nvCxnSpPr>
        <p:spPr>
          <a:xfrm flipH="1">
            <a:off x="3992902" y="4744808"/>
            <a:ext cx="170815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2D94435-3A69-254F-89B9-7BCA8D43D73A}"/>
              </a:ext>
            </a:extLst>
          </p:cNvPr>
          <p:cNvCxnSpPr>
            <a:cxnSpLocks/>
            <a:stCxn id="18" idx="0"/>
            <a:endCxn id="18" idx="2"/>
          </p:cNvCxnSpPr>
          <p:nvPr/>
        </p:nvCxnSpPr>
        <p:spPr>
          <a:xfrm>
            <a:off x="4006850" y="4744808"/>
            <a:ext cx="0" cy="924834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C30BA3D-DB25-A849-98B9-899F07A623D5}"/>
              </a:ext>
            </a:extLst>
          </p:cNvPr>
          <p:cNvCxnSpPr>
            <a:cxnSpLocks/>
            <a:stCxn id="18" idx="2"/>
            <a:endCxn id="13" idx="1"/>
          </p:cNvCxnSpPr>
          <p:nvPr/>
        </p:nvCxnSpPr>
        <p:spPr>
          <a:xfrm>
            <a:off x="4006850" y="5669642"/>
            <a:ext cx="1097643" cy="18505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A566113-3D80-F147-8AB2-207DB86D786C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006850" y="4229099"/>
            <a:ext cx="548821" cy="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1827829-3763-C44A-AD3E-58AE0034DEBF}"/>
              </a:ext>
            </a:extLst>
          </p:cNvPr>
          <p:cNvCxnSpPr>
            <a:cxnSpLocks/>
          </p:cNvCxnSpPr>
          <p:nvPr/>
        </p:nvCxnSpPr>
        <p:spPr>
          <a:xfrm flipV="1">
            <a:off x="4533106" y="3365500"/>
            <a:ext cx="0" cy="87357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CAF48B7-21E8-8E4E-AB36-A57A6C05AC2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521880" y="5577114"/>
            <a:ext cx="582613" cy="277586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42C6B66-8D9E-3347-A00E-F78DC9500BAB}"/>
              </a:ext>
            </a:extLst>
          </p:cNvPr>
          <p:cNvCxnSpPr>
            <a:cxnSpLocks/>
          </p:cNvCxnSpPr>
          <p:nvPr/>
        </p:nvCxnSpPr>
        <p:spPr>
          <a:xfrm>
            <a:off x="4533106" y="5102676"/>
            <a:ext cx="1" cy="47443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C5AC427-B8FA-FD4B-8833-B798C5ABA76A}"/>
              </a:ext>
            </a:extLst>
          </p:cNvPr>
          <p:cNvCxnSpPr>
            <a:cxnSpLocks/>
          </p:cNvCxnSpPr>
          <p:nvPr/>
        </p:nvCxnSpPr>
        <p:spPr>
          <a:xfrm>
            <a:off x="4533106" y="5106390"/>
            <a:ext cx="1167946" cy="0"/>
          </a:xfrm>
          <a:prstGeom prst="line">
            <a:avLst/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5" name="Pentagon 84">
            <a:extLst>
              <a:ext uri="{FF2B5EF4-FFF2-40B4-BE49-F238E27FC236}">
                <a16:creationId xmlns:a16="http://schemas.microsoft.com/office/drawing/2014/main" id="{CD7A6270-4795-A446-8E84-D2B8022E6631}"/>
              </a:ext>
            </a:extLst>
          </p:cNvPr>
          <p:cNvSpPr/>
          <p:nvPr/>
        </p:nvSpPr>
        <p:spPr>
          <a:xfrm flipH="1">
            <a:off x="5867399" y="1243682"/>
            <a:ext cx="1034143" cy="37011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Continuation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0279779-D880-724B-81B0-A6B9F363C21D}"/>
              </a:ext>
            </a:extLst>
          </p:cNvPr>
          <p:cNvSpPr/>
          <p:nvPr/>
        </p:nvSpPr>
        <p:spPr>
          <a:xfrm>
            <a:off x="5715000" y="1676400"/>
            <a:ext cx="1338943" cy="1114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 err="1">
                <a:solidFill>
                  <a:schemeClr val="accent1"/>
                </a:solidFill>
              </a:rPr>
              <a:t>suspendCouroutine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AB2EB5-8FDC-AB46-9FB2-5C5784279B1E}"/>
              </a:ext>
            </a:extLst>
          </p:cNvPr>
          <p:cNvCxnSpPr>
            <a:cxnSpLocks/>
            <a:endCxn id="86" idx="0"/>
          </p:cNvCxnSpPr>
          <p:nvPr/>
        </p:nvCxnSpPr>
        <p:spPr>
          <a:xfrm flipV="1">
            <a:off x="4006850" y="1676400"/>
            <a:ext cx="2377622" cy="44450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1E5684D-3738-FC40-AC91-B503B1AC233A}"/>
              </a:ext>
            </a:extLst>
          </p:cNvPr>
          <p:cNvCxnSpPr>
            <a:cxnSpLocks/>
            <a:endCxn id="86" idx="0"/>
          </p:cNvCxnSpPr>
          <p:nvPr/>
        </p:nvCxnSpPr>
        <p:spPr>
          <a:xfrm flipV="1">
            <a:off x="6384472" y="1676400"/>
            <a:ext cx="0" cy="77650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88A01FB-EF60-F84C-BC37-8C48CDC5FF9C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4006850" y="2442927"/>
            <a:ext cx="2377620" cy="9978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485BB02-D844-D949-8B9B-7A58CF82E576}"/>
              </a:ext>
            </a:extLst>
          </p:cNvPr>
          <p:cNvSpPr/>
          <p:nvPr/>
        </p:nvSpPr>
        <p:spPr>
          <a:xfrm>
            <a:off x="8388349" y="2790422"/>
            <a:ext cx="1543052" cy="841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callback</a:t>
            </a:r>
          </a:p>
        </p:txBody>
      </p:sp>
      <p:sp>
        <p:nvSpPr>
          <p:cNvPr id="46" name="Pentagon 45">
            <a:extLst>
              <a:ext uri="{FF2B5EF4-FFF2-40B4-BE49-F238E27FC236}">
                <a16:creationId xmlns:a16="http://schemas.microsoft.com/office/drawing/2014/main" id="{CADF9793-B9BB-B14C-9E43-445B20FC7883}"/>
              </a:ext>
            </a:extLst>
          </p:cNvPr>
          <p:cNvSpPr/>
          <p:nvPr/>
        </p:nvSpPr>
        <p:spPr>
          <a:xfrm flipH="1">
            <a:off x="7848600" y="2948261"/>
            <a:ext cx="1034143" cy="37011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Continuation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2D13F4D-06B3-2F4D-ABC2-9B50D56E0845}"/>
              </a:ext>
            </a:extLst>
          </p:cNvPr>
          <p:cNvCxnSpPr>
            <a:cxnSpLocks/>
            <a:endCxn id="46" idx="1"/>
          </p:cNvCxnSpPr>
          <p:nvPr/>
        </p:nvCxnSpPr>
        <p:spPr>
          <a:xfrm rot="5400000">
            <a:off x="8436860" y="2344535"/>
            <a:ext cx="1234667" cy="342900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98BA12-BF82-4A4D-8705-910A9A7E1216}"/>
              </a:ext>
            </a:extLst>
          </p:cNvPr>
          <p:cNvCxnSpPr>
            <a:stCxn id="85" idx="3"/>
            <a:endCxn id="17" idx="0"/>
          </p:cNvCxnSpPr>
          <p:nvPr/>
        </p:nvCxnSpPr>
        <p:spPr>
          <a:xfrm flipH="1">
            <a:off x="4006850" y="1428740"/>
            <a:ext cx="1860549" cy="1704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B7EA952-F384-534B-BE47-8B06BE4583BE}"/>
              </a:ext>
            </a:extLst>
          </p:cNvPr>
          <p:cNvSpPr/>
          <p:nvPr/>
        </p:nvSpPr>
        <p:spPr>
          <a:xfrm>
            <a:off x="6384471" y="1840129"/>
            <a:ext cx="1186546" cy="449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callback-based function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8E2521-C084-1D47-B4CF-0434B90F83F2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>
            <a:off x="7571017" y="2064652"/>
            <a:ext cx="1588858" cy="7257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6C0FE97-C312-E149-90E1-288B08F0E794}"/>
              </a:ext>
            </a:extLst>
          </p:cNvPr>
          <p:cNvCxnSpPr>
            <a:cxnSpLocks/>
          </p:cNvCxnSpPr>
          <p:nvPr/>
        </p:nvCxnSpPr>
        <p:spPr>
          <a:xfrm flipH="1">
            <a:off x="4555671" y="3365500"/>
            <a:ext cx="486772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E0B3A0B-144A-5545-8F41-CF0ED35DF8F6}"/>
              </a:ext>
            </a:extLst>
          </p:cNvPr>
          <p:cNvCxnSpPr>
            <a:cxnSpLocks/>
          </p:cNvCxnSpPr>
          <p:nvPr/>
        </p:nvCxnSpPr>
        <p:spPr>
          <a:xfrm flipV="1">
            <a:off x="9409906" y="1898651"/>
            <a:ext cx="13494" cy="148639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5371133-B34B-8C4F-8138-3DE322E8D39F}"/>
              </a:ext>
            </a:extLst>
          </p:cNvPr>
          <p:cNvSpPr txBox="1"/>
          <p:nvPr/>
        </p:nvSpPr>
        <p:spPr>
          <a:xfrm>
            <a:off x="3604784" y="606273"/>
            <a:ext cx="804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Coroutine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C329801-0327-364C-9BF1-45928C7FC707}"/>
              </a:ext>
            </a:extLst>
          </p:cNvPr>
          <p:cNvSpPr/>
          <p:nvPr/>
        </p:nvSpPr>
        <p:spPr>
          <a:xfrm>
            <a:off x="1409700" y="209551"/>
            <a:ext cx="1034143" cy="312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createCoroutine</a:t>
            </a:r>
            <a:endParaRPr lang="en-US" sz="10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A530BCD-E954-E045-B0C3-F8DA07D3634D}"/>
              </a:ext>
            </a:extLst>
          </p:cNvPr>
          <p:cNvCxnSpPr>
            <a:stCxn id="70" idx="2"/>
            <a:endCxn id="5" idx="0"/>
          </p:cNvCxnSpPr>
          <p:nvPr/>
        </p:nvCxnSpPr>
        <p:spPr>
          <a:xfrm>
            <a:off x="1926772" y="522514"/>
            <a:ext cx="0" cy="35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86E0B6D6-91A1-6044-9B7E-F98AEE6C2577}"/>
              </a:ext>
            </a:extLst>
          </p:cNvPr>
          <p:cNvCxnSpPr>
            <a:cxnSpLocks/>
            <a:stCxn id="70" idx="3"/>
            <a:endCxn id="69" idx="2"/>
          </p:cNvCxnSpPr>
          <p:nvPr/>
        </p:nvCxnSpPr>
        <p:spPr>
          <a:xfrm>
            <a:off x="2443843" y="366033"/>
            <a:ext cx="1563007" cy="517239"/>
          </a:xfrm>
          <a:prstGeom prst="bentConnector4">
            <a:avLst>
              <a:gd name="adj1" fmla="val 37138"/>
              <a:gd name="adj2" fmla="val -446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42A90052-1844-994F-862D-F1C0C6BE43BF}"/>
              </a:ext>
            </a:extLst>
          </p:cNvPr>
          <p:cNvCxnSpPr>
            <a:cxnSpLocks/>
            <a:stCxn id="85" idx="1"/>
            <a:endCxn id="46" idx="0"/>
          </p:cNvCxnSpPr>
          <p:nvPr/>
        </p:nvCxnSpPr>
        <p:spPr>
          <a:xfrm>
            <a:off x="6901542" y="1428740"/>
            <a:ext cx="1556658" cy="1519521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Double Wave 86">
            <a:extLst>
              <a:ext uri="{FF2B5EF4-FFF2-40B4-BE49-F238E27FC236}">
                <a16:creationId xmlns:a16="http://schemas.microsoft.com/office/drawing/2014/main" id="{DBB05DEE-BD01-964F-BB7E-75C9244B64BB}"/>
              </a:ext>
            </a:extLst>
          </p:cNvPr>
          <p:cNvSpPr/>
          <p:nvPr/>
        </p:nvSpPr>
        <p:spPr>
          <a:xfrm>
            <a:off x="3619536" y="2636103"/>
            <a:ext cx="789379" cy="308759"/>
          </a:xfrm>
          <a:prstGeom prst="doubleWav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suspension</a:t>
            </a:r>
          </a:p>
        </p:txBody>
      </p:sp>
      <p:sp>
        <p:nvSpPr>
          <p:cNvPr id="93" name="Double Wave 92">
            <a:extLst>
              <a:ext uri="{FF2B5EF4-FFF2-40B4-BE49-F238E27FC236}">
                <a16:creationId xmlns:a16="http://schemas.microsoft.com/office/drawing/2014/main" id="{753B1451-6DD9-4546-8F1D-2B45C974B989}"/>
              </a:ext>
            </a:extLst>
          </p:cNvPr>
          <p:cNvSpPr/>
          <p:nvPr/>
        </p:nvSpPr>
        <p:spPr>
          <a:xfrm>
            <a:off x="3619536" y="4332573"/>
            <a:ext cx="789379" cy="308759"/>
          </a:xfrm>
          <a:prstGeom prst="doubleWav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suspension</a:t>
            </a:r>
          </a:p>
        </p:txBody>
      </p:sp>
    </p:spTree>
    <p:extLst>
      <p:ext uri="{BB962C8B-B14F-4D97-AF65-F5344CB8AC3E}">
        <p14:creationId xmlns:p14="http://schemas.microsoft.com/office/powerpoint/2010/main" val="412681999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C31AF6-AF6B-D64D-BB69-316F2CE6A764}"/>
              </a:ext>
            </a:extLst>
          </p:cNvPr>
          <p:cNvSpPr/>
          <p:nvPr/>
        </p:nvSpPr>
        <p:spPr>
          <a:xfrm>
            <a:off x="2398815" y="914400"/>
            <a:ext cx="641268" cy="380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C1063F-E823-A249-B9D7-C4DA41BB9E0A}"/>
              </a:ext>
            </a:extLst>
          </p:cNvPr>
          <p:cNvSpPr/>
          <p:nvPr/>
        </p:nvSpPr>
        <p:spPr>
          <a:xfrm>
            <a:off x="3028208" y="912421"/>
            <a:ext cx="641268" cy="380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24C5B5-5DE0-B64A-8E3A-A3AD73D102F5}"/>
              </a:ext>
            </a:extLst>
          </p:cNvPr>
          <p:cNvSpPr/>
          <p:nvPr/>
        </p:nvSpPr>
        <p:spPr>
          <a:xfrm>
            <a:off x="3669476" y="910442"/>
            <a:ext cx="641268" cy="380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7E0086-1B48-4D4D-84DA-BA3BC0CF0EE0}"/>
              </a:ext>
            </a:extLst>
          </p:cNvPr>
          <p:cNvSpPr/>
          <p:nvPr/>
        </p:nvSpPr>
        <p:spPr>
          <a:xfrm>
            <a:off x="2517569" y="1626919"/>
            <a:ext cx="391886" cy="42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77B6B5-4846-A747-93D2-4039B9032F8F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2713512" y="1294410"/>
            <a:ext cx="5937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23C4D81-7C33-8B40-834B-28CCEEB928FF}"/>
              </a:ext>
            </a:extLst>
          </p:cNvPr>
          <p:cNvSpPr/>
          <p:nvPr/>
        </p:nvSpPr>
        <p:spPr>
          <a:xfrm>
            <a:off x="2517569" y="2289958"/>
            <a:ext cx="391886" cy="42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19B8FD-FCDE-F940-BF07-05BF2EA657A2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713512" y="2054431"/>
            <a:ext cx="0" cy="235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897BE15-1C7F-CF40-A6EB-1A0E6C790804}"/>
              </a:ext>
            </a:extLst>
          </p:cNvPr>
          <p:cNvSpPr/>
          <p:nvPr/>
        </p:nvSpPr>
        <p:spPr>
          <a:xfrm>
            <a:off x="3152900" y="1626919"/>
            <a:ext cx="391886" cy="42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1F14D-6BF6-4449-870A-49579FD93A9E}"/>
              </a:ext>
            </a:extLst>
          </p:cNvPr>
          <p:cNvSpPr/>
          <p:nvPr/>
        </p:nvSpPr>
        <p:spPr>
          <a:xfrm>
            <a:off x="3152900" y="2289958"/>
            <a:ext cx="391886" cy="42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520E9A-A797-8B4C-A8A2-06DA8CFEB23B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3348843" y="2054431"/>
            <a:ext cx="0" cy="235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A71F29-C619-3C45-928A-F3D70284F9C9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3348842" y="1292431"/>
            <a:ext cx="1" cy="33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B2B2538-8F84-164C-A442-8468B4C295F3}"/>
              </a:ext>
            </a:extLst>
          </p:cNvPr>
          <p:cNvSpPr/>
          <p:nvPr/>
        </p:nvSpPr>
        <p:spPr>
          <a:xfrm>
            <a:off x="2517569" y="2964872"/>
            <a:ext cx="391886" cy="42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4E0669-0EDE-1A42-AFC8-899BA0433A16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2713512" y="2717470"/>
            <a:ext cx="0" cy="24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D01924-9A29-C743-983C-10362EF1708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816925" y="3178628"/>
            <a:ext cx="700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A8FC8DE-AFE3-FF41-99FC-9C2E608BA9C4}"/>
              </a:ext>
            </a:extLst>
          </p:cNvPr>
          <p:cNvSpPr/>
          <p:nvPr/>
        </p:nvSpPr>
        <p:spPr>
          <a:xfrm>
            <a:off x="3152900" y="2964872"/>
            <a:ext cx="391886" cy="42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CB94C2-BEB7-3949-AF8F-5DF3D5B48323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>
            <a:off x="3348843" y="2717470"/>
            <a:ext cx="0" cy="24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E1B84A-8CA9-3743-9B71-85E2A3046B0D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2909455" y="3178628"/>
            <a:ext cx="243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38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9D72-0DA4-CA4A-8B91-15CFB6D5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C3D51-0F7D-BD4D-B419-AF31ED07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shared-memory multi-threading model doesn’t mean all data is effectively shared.</a:t>
            </a:r>
          </a:p>
          <a:p>
            <a:r>
              <a:rPr lang="en-US" dirty="0"/>
              <a:t>Identifying and avoid unnecessary sharing is a very important skill</a:t>
            </a:r>
          </a:p>
          <a:p>
            <a:endParaRPr lang="en-US" dirty="0"/>
          </a:p>
          <a:p>
            <a:r>
              <a:rPr lang="en-US" dirty="0"/>
              <a:t>Let’s look at some examples…</a:t>
            </a:r>
          </a:p>
        </p:txBody>
      </p:sp>
    </p:spTree>
    <p:extLst>
      <p:ext uri="{BB962C8B-B14F-4D97-AF65-F5344CB8AC3E}">
        <p14:creationId xmlns:p14="http://schemas.microsoft.com/office/powerpoint/2010/main" val="217786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70" cy="32687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4"/>
            <a:ext cx="1708420" cy="136929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913625" y="5393714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1;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7"/>
            <a:ext cx="104633" cy="1428015"/>
          </a:xfrm>
          <a:prstGeom prst="bentConnector3">
            <a:avLst>
              <a:gd name="adj1" fmla="val -21847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8" cy="1900628"/>
          </a:xfrm>
          <a:prstGeom prst="bentConnector3">
            <a:avLst>
              <a:gd name="adj1" fmla="val -200179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290056" y="5363465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1;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CA102A-25E3-2944-9E55-D2A5D03CD77C}"/>
              </a:ext>
            </a:extLst>
          </p:cNvPr>
          <p:cNvCxnSpPr>
            <a:cxnSpLocks/>
            <a:stCxn id="36" idx="1"/>
            <a:endCxn id="48" idx="3"/>
          </p:cNvCxnSpPr>
          <p:nvPr/>
        </p:nvCxnSpPr>
        <p:spPr>
          <a:xfrm flipH="1" flipV="1">
            <a:off x="6560388" y="3107076"/>
            <a:ext cx="1822618" cy="352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Two threads running the same method,</a:t>
            </a:r>
          </a:p>
          <a:p>
            <a:r>
              <a:rPr lang="en-US" sz="1400" dirty="0"/>
              <a:t>which creates a local variable</a:t>
            </a:r>
          </a:p>
          <a:p>
            <a:r>
              <a:rPr lang="en-US" sz="1400" dirty="0"/>
              <a:t>of a reference type (i.e. hosted on the shared heap)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C70DB6-70CC-3F4E-83B4-E8FC40CA8A29}"/>
              </a:ext>
            </a:extLst>
          </p:cNvPr>
          <p:cNvSpPr txBox="1"/>
          <p:nvPr/>
        </p:nvSpPr>
        <p:spPr>
          <a:xfrm>
            <a:off x="7808259" y="849788"/>
            <a:ext cx="4157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Both instances will reside in the shared heap, however, will be referenced by references in distinct stacks.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632701"/>
            <a:ext cx="4157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</a:t>
            </a:r>
            <a:r>
              <a:rPr lang="en-US" sz="1400" dirty="0"/>
              <a:t> cannot reach the green instance</a:t>
            </a:r>
          </a:p>
          <a:p>
            <a:r>
              <a:rPr lang="en-US" sz="1400" b="1" dirty="0"/>
              <a:t>thread-1</a:t>
            </a:r>
            <a:r>
              <a:rPr lang="en-US" sz="1400" dirty="0"/>
              <a:t> cannot reach the blue instance</a:t>
            </a:r>
          </a:p>
        </p:txBody>
      </p:sp>
    </p:spTree>
    <p:extLst>
      <p:ext uri="{BB962C8B-B14F-4D97-AF65-F5344CB8AC3E}">
        <p14:creationId xmlns:p14="http://schemas.microsoft.com/office/powerpoint/2010/main" val="3408626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70" cy="326877"/>
          </a:xfrm>
          <a:prstGeom prst="bentConnector3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4"/>
            <a:ext cx="1708420" cy="13692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853382" y="5413379"/>
            <a:ext cx="2733441" cy="6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42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17870" y="231252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cxnSpLocks/>
            <a:stCxn id="6" idx="3"/>
            <a:endCxn id="42" idx="1"/>
          </p:cNvCxnSpPr>
          <p:nvPr/>
        </p:nvCxnSpPr>
        <p:spPr>
          <a:xfrm flipV="1">
            <a:off x="3805976" y="2672329"/>
            <a:ext cx="1811894" cy="776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CA102A-25E3-2944-9E55-D2A5D03CD77C}"/>
              </a:ext>
            </a:extLst>
          </p:cNvPr>
          <p:cNvCxnSpPr>
            <a:cxnSpLocks/>
            <a:stCxn id="36" idx="1"/>
            <a:endCxn id="42" idx="3"/>
          </p:cNvCxnSpPr>
          <p:nvPr/>
        </p:nvCxnSpPr>
        <p:spPr>
          <a:xfrm flipH="1" flipV="1">
            <a:off x="6590257" y="2672329"/>
            <a:ext cx="1792749" cy="787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D68BF2F-F7D7-D148-A18C-0186549B5B9C}"/>
              </a:ext>
            </a:extLst>
          </p:cNvPr>
          <p:cNvSpPr txBox="1"/>
          <p:nvPr/>
        </p:nvSpPr>
        <p:spPr>
          <a:xfrm>
            <a:off x="7528795" y="5404648"/>
            <a:ext cx="2733441" cy="61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42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77E584-FF16-F943-806A-6EF09D306E87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Two threads running the same method,</a:t>
            </a:r>
          </a:p>
          <a:p>
            <a:r>
              <a:rPr lang="en-US" sz="1400" dirty="0"/>
              <a:t>which accesses a static variable</a:t>
            </a:r>
          </a:p>
          <a:p>
            <a:r>
              <a:rPr lang="en-US" sz="1400" dirty="0"/>
              <a:t>(i.e., hosted on the shared heap)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97D6B5-00B9-2C48-A872-D1636A13295C}"/>
              </a:ext>
            </a:extLst>
          </p:cNvPr>
          <p:cNvSpPr txBox="1"/>
          <p:nvPr/>
        </p:nvSpPr>
        <p:spPr>
          <a:xfrm>
            <a:off x="7828388" y="1490998"/>
            <a:ext cx="4157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is a single instance on the heap, accessible by both threads</a:t>
            </a:r>
          </a:p>
        </p:txBody>
      </p:sp>
    </p:spTree>
    <p:extLst>
      <p:ext uri="{BB962C8B-B14F-4D97-AF65-F5344CB8AC3E}">
        <p14:creationId xmlns:p14="http://schemas.microsoft.com/office/powerpoint/2010/main" val="1423258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22172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6" y="4334054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5" y="4515546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5" y="4697037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5" y="4868555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69" cy="9856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5" y="5215736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4" y="5397228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4" y="557871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4" y="575023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5"/>
            <a:ext cx="1708421" cy="20280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457227" y="5397228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6"/>
            <a:ext cx="104634" cy="2086750"/>
          </a:xfrm>
          <a:prstGeom prst="bentConnector3">
            <a:avLst>
              <a:gd name="adj1" fmla="val -2184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7" cy="2559363"/>
          </a:xfrm>
          <a:prstGeom prst="bentConnector3">
            <a:avLst>
              <a:gd name="adj1" fmla="val -20018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813399" y="5374652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References to object can </a:t>
            </a:r>
            <a:r>
              <a:rPr lang="en-US" sz="1400" i="1" dirty="0"/>
              <a:t>leak</a:t>
            </a:r>
            <a:r>
              <a:rPr lang="en-US" sz="1400" dirty="0"/>
              <a:t> and become accessible by other threads</a:t>
            </a:r>
          </a:p>
          <a:p>
            <a:r>
              <a:rPr lang="en-US" sz="1400" dirty="0"/>
              <a:t>E.g., by a thread publishing them on a static variable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492763"/>
            <a:ext cx="41571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VM and the type system will not enforce or guarantee any </a:t>
            </a:r>
            <a:r>
              <a:rPr lang="en-US" sz="1400" i="1" dirty="0"/>
              <a:t>thread confinement</a:t>
            </a:r>
          </a:p>
          <a:p>
            <a:endParaRPr lang="en-US" sz="1400" i="1" dirty="0"/>
          </a:p>
          <a:p>
            <a:r>
              <a:rPr lang="en-US" sz="1400" dirty="0"/>
              <a:t>We need to rely on proper code organization</a:t>
            </a:r>
          </a:p>
          <a:p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6787" y="341955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4810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22172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6" y="4334054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5" y="4515546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5" y="4697037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5" y="4868555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69" cy="9856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5" y="5215736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4" y="5397228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4" y="557871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4" y="575023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5"/>
            <a:ext cx="1708421" cy="20280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457227" y="5397228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6"/>
            <a:ext cx="104634" cy="2086750"/>
          </a:xfrm>
          <a:prstGeom prst="bentConnector3">
            <a:avLst>
              <a:gd name="adj1" fmla="val -2184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7" cy="2559363"/>
          </a:xfrm>
          <a:prstGeom prst="bentConnector3">
            <a:avLst>
              <a:gd name="adj1" fmla="val -20018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813399" y="5374652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References to object can </a:t>
            </a:r>
            <a:r>
              <a:rPr lang="en-US" sz="1400" i="1" dirty="0"/>
              <a:t>leak</a:t>
            </a:r>
            <a:r>
              <a:rPr lang="en-US" sz="1400" dirty="0"/>
              <a:t> and become accessible by other threads</a:t>
            </a:r>
          </a:p>
          <a:p>
            <a:r>
              <a:rPr lang="en-US" sz="1400" dirty="0"/>
              <a:t>E.g. by a thread publishing them on a static variable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492763"/>
            <a:ext cx="41571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VM and the type system will not enforce or guarantee any </a:t>
            </a:r>
            <a:r>
              <a:rPr lang="en-US" sz="1400" i="1" dirty="0"/>
              <a:t>thread confinement</a:t>
            </a:r>
          </a:p>
          <a:p>
            <a:endParaRPr lang="en-US" sz="1400" i="1" dirty="0"/>
          </a:p>
          <a:p>
            <a:r>
              <a:rPr lang="en-US" sz="1400" dirty="0"/>
              <a:t>We need to rely on proper code organization</a:t>
            </a:r>
          </a:p>
          <a:p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6787" y="341955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DDF9DF1-FC58-584E-9C52-68478942BA34}"/>
              </a:ext>
            </a:extLst>
          </p:cNvPr>
          <p:cNvCxnSpPr>
            <a:cxnSpLocks/>
            <a:stCxn id="54" idx="1"/>
            <a:endCxn id="42" idx="0"/>
          </p:cNvCxnSpPr>
          <p:nvPr/>
        </p:nvCxnSpPr>
        <p:spPr>
          <a:xfrm rot="10800000" flipH="1">
            <a:off x="5606786" y="2303677"/>
            <a:ext cx="488699" cy="1475683"/>
          </a:xfrm>
          <a:prstGeom prst="curvedConnector4">
            <a:avLst>
              <a:gd name="adj1" fmla="val -134257"/>
              <a:gd name="adj2" fmla="val 11549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0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>
              <a:gd name="adj1" fmla="val 489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</p:spTree>
    <p:extLst>
      <p:ext uri="{BB962C8B-B14F-4D97-AF65-F5344CB8AC3E}">
        <p14:creationId xmlns:p14="http://schemas.microsoft.com/office/powerpoint/2010/main" val="1664502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22172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6" y="4334054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5" y="4515546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5" y="4697037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5" y="4868555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69" cy="9856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5" y="5215736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4" y="5397228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4" y="557871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4" y="575023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5"/>
            <a:ext cx="1708421" cy="20280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457227" y="5397228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6"/>
            <a:ext cx="104634" cy="2086750"/>
          </a:xfrm>
          <a:prstGeom prst="bentConnector3">
            <a:avLst>
              <a:gd name="adj1" fmla="val -2184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7" cy="2559363"/>
          </a:xfrm>
          <a:prstGeom prst="bentConnector3">
            <a:avLst>
              <a:gd name="adj1" fmla="val -20018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813399" y="5374652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CA102A-25E3-2944-9E55-D2A5D03CD77C}"/>
              </a:ext>
            </a:extLst>
          </p:cNvPr>
          <p:cNvCxnSpPr>
            <a:cxnSpLocks/>
            <a:stCxn id="36" idx="1"/>
            <a:endCxn id="54" idx="3"/>
          </p:cNvCxnSpPr>
          <p:nvPr/>
        </p:nvCxnSpPr>
        <p:spPr>
          <a:xfrm flipH="1">
            <a:off x="6579174" y="3459494"/>
            <a:ext cx="1803832" cy="319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References to object can </a:t>
            </a:r>
            <a:r>
              <a:rPr lang="en-US" sz="1400" i="1" dirty="0"/>
              <a:t>leak</a:t>
            </a:r>
            <a:r>
              <a:rPr lang="en-US" sz="1400" dirty="0"/>
              <a:t> and become accessible by other threads</a:t>
            </a:r>
          </a:p>
          <a:p>
            <a:r>
              <a:rPr lang="en-US" sz="1400" dirty="0"/>
              <a:t>E.g. by a thread publishing them on a static variable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492763"/>
            <a:ext cx="41571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VM and the type system will not enforce or guarantee any </a:t>
            </a:r>
            <a:r>
              <a:rPr lang="en-US" sz="1400" i="1" dirty="0"/>
              <a:t>thread confinement</a:t>
            </a:r>
          </a:p>
          <a:p>
            <a:endParaRPr lang="en-US" sz="1400" i="1" dirty="0"/>
          </a:p>
          <a:p>
            <a:r>
              <a:rPr lang="en-US" sz="1400" dirty="0"/>
              <a:t>We need to rely on proper code organization</a:t>
            </a:r>
          </a:p>
          <a:p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6787" y="341955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DDF9DF1-FC58-584E-9C52-68478942BA34}"/>
              </a:ext>
            </a:extLst>
          </p:cNvPr>
          <p:cNvCxnSpPr>
            <a:cxnSpLocks/>
            <a:stCxn id="54" idx="1"/>
            <a:endCxn id="42" idx="0"/>
          </p:cNvCxnSpPr>
          <p:nvPr/>
        </p:nvCxnSpPr>
        <p:spPr>
          <a:xfrm rot="10800000" flipH="1">
            <a:off x="5606786" y="2303677"/>
            <a:ext cx="488699" cy="1475683"/>
          </a:xfrm>
          <a:prstGeom prst="curvedConnector4">
            <a:avLst>
              <a:gd name="adj1" fmla="val -134257"/>
              <a:gd name="adj2" fmla="val 11549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356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12B5-14AE-1546-9BCD-8EA02AEA5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Recalling the LS project…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A3346-FFE2-1548-B546-1EF4185E4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06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7135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852CE8C-234D-6241-ACEF-6DB377A9A8A6}"/>
              </a:ext>
            </a:extLst>
          </p:cNvPr>
          <p:cNvCxnSpPr>
            <a:cxnSpLocks/>
            <a:stCxn id="45" idx="3"/>
            <a:endCxn id="54" idx="3"/>
          </p:cNvCxnSpPr>
          <p:nvPr/>
        </p:nvCxnSpPr>
        <p:spPr>
          <a:xfrm flipH="1" flipV="1">
            <a:off x="6576549" y="2540062"/>
            <a:ext cx="92002" cy="3611135"/>
          </a:xfrm>
          <a:prstGeom prst="bentConnector3">
            <a:avLst>
              <a:gd name="adj1" fmla="val -62924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80F5F8A-CE15-F944-9093-1DACB40FD371}"/>
              </a:ext>
            </a:extLst>
          </p:cNvPr>
          <p:cNvCxnSpPr>
            <a:cxnSpLocks/>
            <a:stCxn id="59" idx="3"/>
            <a:endCxn id="64" idx="3"/>
          </p:cNvCxnSpPr>
          <p:nvPr/>
        </p:nvCxnSpPr>
        <p:spPr>
          <a:xfrm flipH="1" flipV="1">
            <a:off x="6597716" y="4375469"/>
            <a:ext cx="72768" cy="1944993"/>
          </a:xfrm>
          <a:prstGeom prst="bentConnector3">
            <a:avLst>
              <a:gd name="adj1" fmla="val -31414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17C8FC7-5716-7F40-9B0B-E69F3637BD08}"/>
              </a:ext>
            </a:extLst>
          </p:cNvPr>
          <p:cNvCxnSpPr>
            <a:cxnSpLocks/>
            <a:stCxn id="60" idx="3"/>
            <a:endCxn id="63" idx="3"/>
          </p:cNvCxnSpPr>
          <p:nvPr/>
        </p:nvCxnSpPr>
        <p:spPr>
          <a:xfrm flipH="1" flipV="1">
            <a:off x="6588228" y="3935836"/>
            <a:ext cx="80323" cy="2560933"/>
          </a:xfrm>
          <a:prstGeom prst="bentConnector3">
            <a:avLst>
              <a:gd name="adj1" fmla="val -52115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4663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852CE8C-234D-6241-ACEF-6DB377A9A8A6}"/>
              </a:ext>
            </a:extLst>
          </p:cNvPr>
          <p:cNvCxnSpPr>
            <a:cxnSpLocks/>
            <a:stCxn id="45" idx="3"/>
            <a:endCxn id="54" idx="3"/>
          </p:cNvCxnSpPr>
          <p:nvPr/>
        </p:nvCxnSpPr>
        <p:spPr>
          <a:xfrm flipH="1" flipV="1">
            <a:off x="6576549" y="2540062"/>
            <a:ext cx="92002" cy="3611135"/>
          </a:xfrm>
          <a:prstGeom prst="bentConnector3">
            <a:avLst>
              <a:gd name="adj1" fmla="val -62924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80F5F8A-CE15-F944-9093-1DACB40FD371}"/>
              </a:ext>
            </a:extLst>
          </p:cNvPr>
          <p:cNvCxnSpPr>
            <a:cxnSpLocks/>
            <a:stCxn id="59" idx="3"/>
            <a:endCxn id="64" idx="3"/>
          </p:cNvCxnSpPr>
          <p:nvPr/>
        </p:nvCxnSpPr>
        <p:spPr>
          <a:xfrm flipH="1" flipV="1">
            <a:off x="6597716" y="4375469"/>
            <a:ext cx="72768" cy="1944993"/>
          </a:xfrm>
          <a:prstGeom prst="bentConnector3">
            <a:avLst>
              <a:gd name="adj1" fmla="val -31414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17C8FC7-5716-7F40-9B0B-E69F3637BD08}"/>
              </a:ext>
            </a:extLst>
          </p:cNvPr>
          <p:cNvCxnSpPr>
            <a:cxnSpLocks/>
            <a:stCxn id="60" idx="3"/>
            <a:endCxn id="63" idx="3"/>
          </p:cNvCxnSpPr>
          <p:nvPr/>
        </p:nvCxnSpPr>
        <p:spPr>
          <a:xfrm flipH="1" flipV="1">
            <a:off x="6588228" y="3935836"/>
            <a:ext cx="80323" cy="2560933"/>
          </a:xfrm>
          <a:prstGeom prst="bentConnector3">
            <a:avLst>
              <a:gd name="adj1" fmla="val -52115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2608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852CE8C-234D-6241-ACEF-6DB377A9A8A6}"/>
              </a:ext>
            </a:extLst>
          </p:cNvPr>
          <p:cNvCxnSpPr>
            <a:cxnSpLocks/>
            <a:stCxn id="45" idx="3"/>
            <a:endCxn id="54" idx="3"/>
          </p:cNvCxnSpPr>
          <p:nvPr/>
        </p:nvCxnSpPr>
        <p:spPr>
          <a:xfrm flipH="1" flipV="1">
            <a:off x="6576549" y="2540062"/>
            <a:ext cx="92002" cy="3611135"/>
          </a:xfrm>
          <a:prstGeom prst="bentConnector3">
            <a:avLst>
              <a:gd name="adj1" fmla="val -62924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80F5F8A-CE15-F944-9093-1DACB40FD371}"/>
              </a:ext>
            </a:extLst>
          </p:cNvPr>
          <p:cNvCxnSpPr>
            <a:cxnSpLocks/>
            <a:stCxn id="59" idx="3"/>
            <a:endCxn id="64" idx="3"/>
          </p:cNvCxnSpPr>
          <p:nvPr/>
        </p:nvCxnSpPr>
        <p:spPr>
          <a:xfrm flipH="1" flipV="1">
            <a:off x="6597716" y="4375469"/>
            <a:ext cx="72768" cy="1944993"/>
          </a:xfrm>
          <a:prstGeom prst="bentConnector3">
            <a:avLst>
              <a:gd name="adj1" fmla="val -31414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17C8FC7-5716-7F40-9B0B-E69F3637BD08}"/>
              </a:ext>
            </a:extLst>
          </p:cNvPr>
          <p:cNvCxnSpPr>
            <a:cxnSpLocks/>
            <a:stCxn id="60" idx="3"/>
            <a:endCxn id="63" idx="3"/>
          </p:cNvCxnSpPr>
          <p:nvPr/>
        </p:nvCxnSpPr>
        <p:spPr>
          <a:xfrm flipH="1" flipV="1">
            <a:off x="6588228" y="3935836"/>
            <a:ext cx="80323" cy="2560933"/>
          </a:xfrm>
          <a:prstGeom prst="bentConnector3">
            <a:avLst>
              <a:gd name="adj1" fmla="val -52115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70975F-2640-1646-821B-E33819984E7E}"/>
              </a:ext>
            </a:extLst>
          </p:cNvPr>
          <p:cNvSpPr txBox="1"/>
          <p:nvPr/>
        </p:nvSpPr>
        <p:spPr>
          <a:xfrm>
            <a:off x="236776" y="1939383"/>
            <a:ext cx="2076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type system </a:t>
            </a:r>
            <a:br>
              <a:rPr lang="en-US" sz="1400" dirty="0"/>
            </a:br>
            <a:r>
              <a:rPr lang="en-US" sz="1400" dirty="0"/>
              <a:t>or the VM </a:t>
            </a:r>
            <a:br>
              <a:rPr lang="en-US" sz="1400" dirty="0"/>
            </a:br>
            <a:r>
              <a:rPr lang="en-US" sz="1400" dirty="0"/>
              <a:t>will </a:t>
            </a:r>
            <a:r>
              <a:rPr lang="en-US" sz="1400" b="1" dirty="0"/>
              <a:t>not</a:t>
            </a:r>
            <a:r>
              <a:rPr lang="en-US" sz="1400" dirty="0"/>
              <a:t> warn us of this</a:t>
            </a:r>
          </a:p>
          <a:p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2A4E9-743B-2E46-A1FF-D915E774AD28}"/>
              </a:ext>
            </a:extLst>
          </p:cNvPr>
          <p:cNvSpPr/>
          <p:nvPr/>
        </p:nvSpPr>
        <p:spPr>
          <a:xfrm>
            <a:off x="1068779" y="6320462"/>
            <a:ext cx="1486531" cy="29862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CD39D7F-49A4-0846-AC06-08F9621BD9A4}"/>
              </a:ext>
            </a:extLst>
          </p:cNvPr>
          <p:cNvCxnSpPr>
            <a:stCxn id="48" idx="1"/>
            <a:endCxn id="7" idx="1"/>
          </p:cNvCxnSpPr>
          <p:nvPr/>
        </p:nvCxnSpPr>
        <p:spPr>
          <a:xfrm rot="10800000" flipH="1" flipV="1">
            <a:off x="236775" y="2416436"/>
            <a:ext cx="832003" cy="4053339"/>
          </a:xfrm>
          <a:prstGeom prst="bentConnector3">
            <a:avLst>
              <a:gd name="adj1" fmla="val -110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554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8BE5-B741-9B49-BF14-094647DF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F1B0-3BBD-984B-B53B-08DDED209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Mutable thread-bound data</a:t>
            </a:r>
          </a:p>
          <a:p>
            <a:pPr lvl="1"/>
            <a:r>
              <a:rPr lang="en-US" dirty="0"/>
              <a:t>E.g., the servlet request and response objects</a:t>
            </a:r>
          </a:p>
          <a:p>
            <a:pPr lvl="1"/>
            <a:r>
              <a:rPr lang="en-US" dirty="0"/>
              <a:t>No thread sharing issues (because no sharing)</a:t>
            </a:r>
          </a:p>
          <a:p>
            <a:r>
              <a:rPr lang="en-US" dirty="0"/>
              <a:t>Immutable shared data</a:t>
            </a:r>
          </a:p>
          <a:p>
            <a:pPr lvl="1"/>
            <a:r>
              <a:rPr lang="en-US" dirty="0"/>
              <a:t>E.g., the servlet, the router, the handlers</a:t>
            </a:r>
          </a:p>
          <a:p>
            <a:pPr lvl="1"/>
            <a:r>
              <a:rPr lang="en-US" dirty="0"/>
              <a:t>No thread sharing issues (if </a:t>
            </a:r>
            <a:r>
              <a:rPr lang="en-US" i="1" dirty="0"/>
              <a:t>some</a:t>
            </a:r>
            <a:r>
              <a:rPr lang="en-US" dirty="0"/>
              <a:t> requirements are fulfilled)</a:t>
            </a:r>
          </a:p>
          <a:p>
            <a:r>
              <a:rPr lang="en-US" dirty="0"/>
              <a:t>Mutable shared data</a:t>
            </a:r>
          </a:p>
          <a:p>
            <a:pPr lvl="1"/>
            <a:r>
              <a:rPr lang="en-US" dirty="0"/>
              <a:t>E.g., the data source</a:t>
            </a:r>
          </a:p>
          <a:p>
            <a:pPr lvl="1"/>
            <a:r>
              <a:rPr lang="en-US" dirty="0"/>
              <a:t>Prone to concurrency hazards</a:t>
            </a:r>
          </a:p>
          <a:p>
            <a:pPr lvl="1"/>
            <a:r>
              <a:rPr lang="en-US" dirty="0"/>
              <a:t>Proper synchronization is required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20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C48E-DF85-7847-B337-AD3E1091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60115F-3566-D640-952E-41CC47373E14}"/>
              </a:ext>
            </a:extLst>
          </p:cNvPr>
          <p:cNvSpPr/>
          <p:nvPr/>
        </p:nvSpPr>
        <p:spPr>
          <a:xfrm>
            <a:off x="2821923" y="2773478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Servlet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F8E375-ADE5-784C-8CB3-751B0B091E9B}"/>
              </a:ext>
            </a:extLst>
          </p:cNvPr>
          <p:cNvSpPr/>
          <p:nvPr/>
        </p:nvSpPr>
        <p:spPr>
          <a:xfrm>
            <a:off x="4312617" y="2773477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Router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201EC1-2E57-3047-930E-6BC7A7BDBB8B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590988" y="3469875"/>
            <a:ext cx="7216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9C1FA87-A0E9-164D-A722-699F18AC3B93}"/>
              </a:ext>
            </a:extLst>
          </p:cNvPr>
          <p:cNvSpPr/>
          <p:nvPr/>
        </p:nvSpPr>
        <p:spPr>
          <a:xfrm>
            <a:off x="5561086" y="2773477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Handler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DEAE0A-2B68-0142-BC59-A861E19D5C7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081682" y="3469875"/>
            <a:ext cx="479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A67F424-58ED-8E40-BB11-33D14D23F237}"/>
              </a:ext>
            </a:extLst>
          </p:cNvPr>
          <p:cNvSpPr/>
          <p:nvPr/>
        </p:nvSpPr>
        <p:spPr>
          <a:xfrm>
            <a:off x="5655957" y="2665485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Handler</a:t>
            </a:r>
          </a:p>
        </p:txBody>
      </p:sp>
      <p:sp>
        <p:nvSpPr>
          <p:cNvPr id="17" name="Curved Left Arrow 16">
            <a:extLst>
              <a:ext uri="{FF2B5EF4-FFF2-40B4-BE49-F238E27FC236}">
                <a16:creationId xmlns:a16="http://schemas.microsoft.com/office/drawing/2014/main" id="{B8A33067-0AAE-BC4D-8BD3-39E116B115A5}"/>
              </a:ext>
            </a:extLst>
          </p:cNvPr>
          <p:cNvSpPr/>
          <p:nvPr/>
        </p:nvSpPr>
        <p:spPr>
          <a:xfrm>
            <a:off x="5222222" y="4300506"/>
            <a:ext cx="4069383" cy="1108180"/>
          </a:xfrm>
          <a:prstGeom prst="curvedLeftArrow">
            <a:avLst>
              <a:gd name="adj1" fmla="val 14058"/>
              <a:gd name="adj2" fmla="val 50000"/>
              <a:gd name="adj3" fmla="val 2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Left Arrow 17">
            <a:extLst>
              <a:ext uri="{FF2B5EF4-FFF2-40B4-BE49-F238E27FC236}">
                <a16:creationId xmlns:a16="http://schemas.microsoft.com/office/drawing/2014/main" id="{A7EAD5D5-7777-034A-BCF2-CC20F0885F16}"/>
              </a:ext>
            </a:extLst>
          </p:cNvPr>
          <p:cNvSpPr/>
          <p:nvPr/>
        </p:nvSpPr>
        <p:spPr>
          <a:xfrm>
            <a:off x="5224494" y="3688886"/>
            <a:ext cx="4069383" cy="1108180"/>
          </a:xfrm>
          <a:prstGeom prst="curvedLeftArrow">
            <a:avLst>
              <a:gd name="adj1" fmla="val 14058"/>
              <a:gd name="adj2" fmla="val 50000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29D5AC-FF29-D249-BF14-878331325ECC}"/>
              </a:ext>
            </a:extLst>
          </p:cNvPr>
          <p:cNvSpPr/>
          <p:nvPr/>
        </p:nvSpPr>
        <p:spPr>
          <a:xfrm>
            <a:off x="8985544" y="1665297"/>
            <a:ext cx="1084967" cy="171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/>
              <a:t>Handler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C33A3E-41ED-6E44-8C54-EC889BF403DF}"/>
              </a:ext>
            </a:extLst>
          </p:cNvPr>
          <p:cNvSpPr/>
          <p:nvPr/>
        </p:nvSpPr>
        <p:spPr>
          <a:xfrm>
            <a:off x="8985544" y="2167915"/>
            <a:ext cx="769065" cy="8477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execute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42BF87-0A97-8A4F-9F02-5D7ED252C5EE}"/>
              </a:ext>
            </a:extLst>
          </p:cNvPr>
          <p:cNvSpPr/>
          <p:nvPr/>
        </p:nvSpPr>
        <p:spPr>
          <a:xfrm>
            <a:off x="9143494" y="1665297"/>
            <a:ext cx="769065" cy="3360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D2C2C1-7F94-8744-B49A-467989D2DE62}"/>
              </a:ext>
            </a:extLst>
          </p:cNvPr>
          <p:cNvSpPr/>
          <p:nvPr/>
        </p:nvSpPr>
        <p:spPr>
          <a:xfrm>
            <a:off x="8987059" y="3604108"/>
            <a:ext cx="1084967" cy="243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/>
              <a:t>Handler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46DBDC-578C-A04C-BB92-B6BB845C61AB}"/>
              </a:ext>
            </a:extLst>
          </p:cNvPr>
          <p:cNvSpPr/>
          <p:nvPr/>
        </p:nvSpPr>
        <p:spPr>
          <a:xfrm>
            <a:off x="8985544" y="4041123"/>
            <a:ext cx="769065" cy="604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validate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1C5156-4386-C04C-B2DC-40A7B2CE1415}"/>
              </a:ext>
            </a:extLst>
          </p:cNvPr>
          <p:cNvSpPr/>
          <p:nvPr/>
        </p:nvSpPr>
        <p:spPr>
          <a:xfrm>
            <a:off x="9145009" y="3604108"/>
            <a:ext cx="769065" cy="283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DE9D37-EE2E-4242-AEEE-E3EB0BFA284F}"/>
              </a:ext>
            </a:extLst>
          </p:cNvPr>
          <p:cNvSpPr/>
          <p:nvPr/>
        </p:nvSpPr>
        <p:spPr>
          <a:xfrm>
            <a:off x="8985543" y="4999426"/>
            <a:ext cx="769065" cy="604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1750065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2753BAC-3EA5-F549-9BBF-BF1B11BCD25D}"/>
              </a:ext>
            </a:extLst>
          </p:cNvPr>
          <p:cNvSpPr/>
          <p:nvPr/>
        </p:nvSpPr>
        <p:spPr>
          <a:xfrm>
            <a:off x="4572001" y="2743199"/>
            <a:ext cx="1217221" cy="102721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F458FA-ED26-8441-836D-91BAD72DF683}"/>
              </a:ext>
            </a:extLst>
          </p:cNvPr>
          <p:cNvSpPr/>
          <p:nvPr/>
        </p:nvSpPr>
        <p:spPr>
          <a:xfrm>
            <a:off x="4874822" y="2968830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A5B511-5C52-6544-B9C4-3A4CC95A5D94}"/>
              </a:ext>
            </a:extLst>
          </p:cNvPr>
          <p:cNvSpPr/>
          <p:nvPr/>
        </p:nvSpPr>
        <p:spPr>
          <a:xfrm>
            <a:off x="4874822" y="3313214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441D03A-7486-8D45-BA56-DBD9515CC694}"/>
              </a:ext>
            </a:extLst>
          </p:cNvPr>
          <p:cNvSpPr/>
          <p:nvPr/>
        </p:nvSpPr>
        <p:spPr>
          <a:xfrm>
            <a:off x="7152905" y="1353786"/>
            <a:ext cx="1217221" cy="13894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BE7E24-B45E-D04F-B9EE-DD36DDED8155}"/>
              </a:ext>
            </a:extLst>
          </p:cNvPr>
          <p:cNvSpPr/>
          <p:nvPr/>
        </p:nvSpPr>
        <p:spPr>
          <a:xfrm>
            <a:off x="7455726" y="1579417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B22931-C2FE-2441-99CA-48F89F33C7C4}"/>
              </a:ext>
            </a:extLst>
          </p:cNvPr>
          <p:cNvSpPr/>
          <p:nvPr/>
        </p:nvSpPr>
        <p:spPr>
          <a:xfrm>
            <a:off x="7455726" y="1923801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7D900E-779C-5C47-BE20-AEBA65CCBCA3}"/>
              </a:ext>
            </a:extLst>
          </p:cNvPr>
          <p:cNvSpPr/>
          <p:nvPr/>
        </p:nvSpPr>
        <p:spPr>
          <a:xfrm>
            <a:off x="7455726" y="2259279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9A98A0-F0C1-5A4C-98FE-C26E94C4A320}"/>
              </a:ext>
            </a:extLst>
          </p:cNvPr>
          <p:cNvSpPr/>
          <p:nvPr/>
        </p:nvSpPr>
        <p:spPr>
          <a:xfrm>
            <a:off x="7152905" y="3364674"/>
            <a:ext cx="1217221" cy="13894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F4BE15-DA7B-1F4A-838B-E8FC65618A73}"/>
              </a:ext>
            </a:extLst>
          </p:cNvPr>
          <p:cNvSpPr/>
          <p:nvPr/>
        </p:nvSpPr>
        <p:spPr>
          <a:xfrm>
            <a:off x="7455726" y="3590305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B96750-3633-AC4F-82EB-2BA03E5CE363}"/>
              </a:ext>
            </a:extLst>
          </p:cNvPr>
          <p:cNvSpPr/>
          <p:nvPr/>
        </p:nvSpPr>
        <p:spPr>
          <a:xfrm>
            <a:off x="7455726" y="3934689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EB7A0D-A055-274C-A1EE-88067577D1C2}"/>
              </a:ext>
            </a:extLst>
          </p:cNvPr>
          <p:cNvSpPr/>
          <p:nvPr/>
        </p:nvSpPr>
        <p:spPr>
          <a:xfrm>
            <a:off x="7455726" y="4270167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84FFA9-AF6E-6340-ADA2-5439555185C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480464" y="2048493"/>
            <a:ext cx="1672441" cy="103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3E4B12-5466-AD4C-B746-4A5F35FC0919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5480464" y="3431967"/>
            <a:ext cx="1672441" cy="62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30F7C0-2458-EA4F-9047-2104800D65C3}"/>
              </a:ext>
            </a:extLst>
          </p:cNvPr>
          <p:cNvSpPr/>
          <p:nvPr/>
        </p:nvSpPr>
        <p:spPr>
          <a:xfrm>
            <a:off x="9294422" y="819396"/>
            <a:ext cx="1217221" cy="997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42BCAF-103C-0442-8946-8B1CF22ED2BD}"/>
              </a:ext>
            </a:extLst>
          </p:cNvPr>
          <p:cNvSpPr/>
          <p:nvPr/>
        </p:nvSpPr>
        <p:spPr>
          <a:xfrm>
            <a:off x="9597243" y="1045027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B55BD1-0285-C44E-88C9-711692A9D3B9}"/>
              </a:ext>
            </a:extLst>
          </p:cNvPr>
          <p:cNvSpPr/>
          <p:nvPr/>
        </p:nvSpPr>
        <p:spPr>
          <a:xfrm>
            <a:off x="9597243" y="1389411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554A38-6188-8A4A-A15F-4CFF9EA680F0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 flipV="1">
            <a:off x="8061368" y="1318160"/>
            <a:ext cx="1233054" cy="38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E80DA05-99A9-EA4F-A007-70EE426B2347}"/>
              </a:ext>
            </a:extLst>
          </p:cNvPr>
          <p:cNvSpPr/>
          <p:nvPr/>
        </p:nvSpPr>
        <p:spPr>
          <a:xfrm>
            <a:off x="9294422" y="2151411"/>
            <a:ext cx="1217221" cy="997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F0D2F6-5322-4040-82F4-700DE92E2DC4}"/>
              </a:ext>
            </a:extLst>
          </p:cNvPr>
          <p:cNvSpPr/>
          <p:nvPr/>
        </p:nvSpPr>
        <p:spPr>
          <a:xfrm>
            <a:off x="9597243" y="2377042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5D6050-B1D1-AE45-B143-79FA7623667E}"/>
              </a:ext>
            </a:extLst>
          </p:cNvPr>
          <p:cNvSpPr/>
          <p:nvPr/>
        </p:nvSpPr>
        <p:spPr>
          <a:xfrm>
            <a:off x="9597243" y="2721426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91819E-F7B4-6A41-8A3B-E3E124602573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>
            <a:off x="8061368" y="2042554"/>
            <a:ext cx="1233054" cy="60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A76FE34-AE3F-A14A-BEF6-2CEA39169C1C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 flipV="1">
            <a:off x="8061368" y="2650175"/>
            <a:ext cx="1233054" cy="105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CF2A170-E214-4A4B-95FE-EE3581FFAC70}"/>
              </a:ext>
            </a:extLst>
          </p:cNvPr>
          <p:cNvSpPr/>
          <p:nvPr/>
        </p:nvSpPr>
        <p:spPr>
          <a:xfrm>
            <a:off x="9294422" y="3717964"/>
            <a:ext cx="1217221" cy="997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F0BC3B-A77B-6441-BB42-A5551CA6783F}"/>
              </a:ext>
            </a:extLst>
          </p:cNvPr>
          <p:cNvSpPr/>
          <p:nvPr/>
        </p:nvSpPr>
        <p:spPr>
          <a:xfrm>
            <a:off x="9597243" y="3943595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7C2C7EB-7A10-C34A-AF10-683B4D50C329}"/>
              </a:ext>
            </a:extLst>
          </p:cNvPr>
          <p:cNvSpPr/>
          <p:nvPr/>
        </p:nvSpPr>
        <p:spPr>
          <a:xfrm>
            <a:off x="9597243" y="4287979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F922E5-DF11-774F-9F69-F6FFBE0B13A6}"/>
              </a:ext>
            </a:extLst>
          </p:cNvPr>
          <p:cNvCxnSpPr>
            <a:cxnSpLocks/>
            <a:stCxn id="14" idx="3"/>
            <a:endCxn id="40" idx="1"/>
          </p:cNvCxnSpPr>
          <p:nvPr/>
        </p:nvCxnSpPr>
        <p:spPr>
          <a:xfrm>
            <a:off x="8061368" y="4053442"/>
            <a:ext cx="1233054" cy="16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040AC4E-DCE0-2745-A721-B1F8E17B6E5F}"/>
              </a:ext>
            </a:extLst>
          </p:cNvPr>
          <p:cNvSpPr/>
          <p:nvPr/>
        </p:nvSpPr>
        <p:spPr>
          <a:xfrm>
            <a:off x="9294422" y="5083626"/>
            <a:ext cx="1217221" cy="997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27EFA6D-FEE6-6842-960E-05B283830C0A}"/>
              </a:ext>
            </a:extLst>
          </p:cNvPr>
          <p:cNvSpPr/>
          <p:nvPr/>
        </p:nvSpPr>
        <p:spPr>
          <a:xfrm>
            <a:off x="9597243" y="5309257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754FA2-1E3C-7B44-9B9C-C42D592CC5D3}"/>
              </a:ext>
            </a:extLst>
          </p:cNvPr>
          <p:cNvSpPr/>
          <p:nvPr/>
        </p:nvSpPr>
        <p:spPr>
          <a:xfrm>
            <a:off x="9597243" y="5653641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084FF2-63A5-6549-BF5A-6352AF0850E2}"/>
              </a:ext>
            </a:extLst>
          </p:cNvPr>
          <p:cNvCxnSpPr>
            <a:cxnSpLocks/>
            <a:stCxn id="15" idx="3"/>
            <a:endCxn id="47" idx="1"/>
          </p:cNvCxnSpPr>
          <p:nvPr/>
        </p:nvCxnSpPr>
        <p:spPr>
          <a:xfrm>
            <a:off x="8061368" y="4388920"/>
            <a:ext cx="1535875" cy="103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088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2753BAC-3EA5-F549-9BBF-BF1B11BCD25D}"/>
              </a:ext>
            </a:extLst>
          </p:cNvPr>
          <p:cNvSpPr/>
          <p:nvPr/>
        </p:nvSpPr>
        <p:spPr>
          <a:xfrm>
            <a:off x="4572001" y="2743199"/>
            <a:ext cx="1217221" cy="10272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F458FA-ED26-8441-836D-91BAD72DF683}"/>
              </a:ext>
            </a:extLst>
          </p:cNvPr>
          <p:cNvSpPr/>
          <p:nvPr/>
        </p:nvSpPr>
        <p:spPr>
          <a:xfrm>
            <a:off x="4874822" y="2968830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A5B511-5C52-6544-B9C4-3A4CC95A5D94}"/>
              </a:ext>
            </a:extLst>
          </p:cNvPr>
          <p:cNvSpPr/>
          <p:nvPr/>
        </p:nvSpPr>
        <p:spPr>
          <a:xfrm>
            <a:off x="4874822" y="3313214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441D03A-7486-8D45-BA56-DBD9515CC694}"/>
              </a:ext>
            </a:extLst>
          </p:cNvPr>
          <p:cNvSpPr/>
          <p:nvPr/>
        </p:nvSpPr>
        <p:spPr>
          <a:xfrm>
            <a:off x="7152905" y="1353786"/>
            <a:ext cx="1217221" cy="13894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BE7E24-B45E-D04F-B9EE-DD36DDED8155}"/>
              </a:ext>
            </a:extLst>
          </p:cNvPr>
          <p:cNvSpPr/>
          <p:nvPr/>
        </p:nvSpPr>
        <p:spPr>
          <a:xfrm>
            <a:off x="7455726" y="1579417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B22931-C2FE-2441-99CA-48F89F33C7C4}"/>
              </a:ext>
            </a:extLst>
          </p:cNvPr>
          <p:cNvSpPr/>
          <p:nvPr/>
        </p:nvSpPr>
        <p:spPr>
          <a:xfrm>
            <a:off x="7455726" y="1923801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7D900E-779C-5C47-BE20-AEBA65CCBCA3}"/>
              </a:ext>
            </a:extLst>
          </p:cNvPr>
          <p:cNvSpPr/>
          <p:nvPr/>
        </p:nvSpPr>
        <p:spPr>
          <a:xfrm>
            <a:off x="7455726" y="2259279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9A98A0-F0C1-5A4C-98FE-C26E94C4A320}"/>
              </a:ext>
            </a:extLst>
          </p:cNvPr>
          <p:cNvSpPr/>
          <p:nvPr/>
        </p:nvSpPr>
        <p:spPr>
          <a:xfrm>
            <a:off x="7152905" y="3364674"/>
            <a:ext cx="1217221" cy="13894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F4BE15-DA7B-1F4A-838B-E8FC65618A73}"/>
              </a:ext>
            </a:extLst>
          </p:cNvPr>
          <p:cNvSpPr/>
          <p:nvPr/>
        </p:nvSpPr>
        <p:spPr>
          <a:xfrm>
            <a:off x="7455726" y="3590305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B96750-3633-AC4F-82EB-2BA03E5CE363}"/>
              </a:ext>
            </a:extLst>
          </p:cNvPr>
          <p:cNvSpPr/>
          <p:nvPr/>
        </p:nvSpPr>
        <p:spPr>
          <a:xfrm>
            <a:off x="7455726" y="3934689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EB7A0D-A055-274C-A1EE-88067577D1C2}"/>
              </a:ext>
            </a:extLst>
          </p:cNvPr>
          <p:cNvSpPr/>
          <p:nvPr/>
        </p:nvSpPr>
        <p:spPr>
          <a:xfrm>
            <a:off x="7455726" y="4270167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84FFA9-AF6E-6340-ADA2-5439555185C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480464" y="2048493"/>
            <a:ext cx="1672441" cy="103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3E4B12-5466-AD4C-B746-4A5F35FC0919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5480464" y="3431967"/>
            <a:ext cx="1672441" cy="62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30F7C0-2458-EA4F-9047-2104800D65C3}"/>
              </a:ext>
            </a:extLst>
          </p:cNvPr>
          <p:cNvSpPr/>
          <p:nvPr/>
        </p:nvSpPr>
        <p:spPr>
          <a:xfrm>
            <a:off x="9294422" y="819396"/>
            <a:ext cx="1217221" cy="997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42BCAF-103C-0442-8946-8B1CF22ED2BD}"/>
              </a:ext>
            </a:extLst>
          </p:cNvPr>
          <p:cNvSpPr/>
          <p:nvPr/>
        </p:nvSpPr>
        <p:spPr>
          <a:xfrm>
            <a:off x="9597243" y="1045027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B55BD1-0285-C44E-88C9-711692A9D3B9}"/>
              </a:ext>
            </a:extLst>
          </p:cNvPr>
          <p:cNvSpPr/>
          <p:nvPr/>
        </p:nvSpPr>
        <p:spPr>
          <a:xfrm>
            <a:off x="9597243" y="1389411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554A38-6188-8A4A-A15F-4CFF9EA680F0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 flipV="1">
            <a:off x="8061368" y="1318160"/>
            <a:ext cx="1233054" cy="38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E80DA05-99A9-EA4F-A007-70EE426B2347}"/>
              </a:ext>
            </a:extLst>
          </p:cNvPr>
          <p:cNvSpPr/>
          <p:nvPr/>
        </p:nvSpPr>
        <p:spPr>
          <a:xfrm>
            <a:off x="9294422" y="2151411"/>
            <a:ext cx="1217221" cy="997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F0D2F6-5322-4040-82F4-700DE92E2DC4}"/>
              </a:ext>
            </a:extLst>
          </p:cNvPr>
          <p:cNvSpPr/>
          <p:nvPr/>
        </p:nvSpPr>
        <p:spPr>
          <a:xfrm>
            <a:off x="9597243" y="2377042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5D6050-B1D1-AE45-B143-79FA7623667E}"/>
              </a:ext>
            </a:extLst>
          </p:cNvPr>
          <p:cNvSpPr/>
          <p:nvPr/>
        </p:nvSpPr>
        <p:spPr>
          <a:xfrm>
            <a:off x="9597243" y="2721426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91819E-F7B4-6A41-8A3B-E3E124602573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>
            <a:off x="8061368" y="2042554"/>
            <a:ext cx="1233054" cy="60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A76FE34-AE3F-A14A-BEF6-2CEA39169C1C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 flipV="1">
            <a:off x="8061368" y="2650175"/>
            <a:ext cx="1233054" cy="105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CF2A170-E214-4A4B-95FE-EE3581FFAC70}"/>
              </a:ext>
            </a:extLst>
          </p:cNvPr>
          <p:cNvSpPr/>
          <p:nvPr/>
        </p:nvSpPr>
        <p:spPr>
          <a:xfrm>
            <a:off x="9294422" y="3717964"/>
            <a:ext cx="1217221" cy="997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F0BC3B-A77B-6441-BB42-A5551CA6783F}"/>
              </a:ext>
            </a:extLst>
          </p:cNvPr>
          <p:cNvSpPr/>
          <p:nvPr/>
        </p:nvSpPr>
        <p:spPr>
          <a:xfrm>
            <a:off x="9597243" y="3943595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7C2C7EB-7A10-C34A-AF10-683B4D50C329}"/>
              </a:ext>
            </a:extLst>
          </p:cNvPr>
          <p:cNvSpPr/>
          <p:nvPr/>
        </p:nvSpPr>
        <p:spPr>
          <a:xfrm>
            <a:off x="9597243" y="4287979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F922E5-DF11-774F-9F69-F6FFBE0B13A6}"/>
              </a:ext>
            </a:extLst>
          </p:cNvPr>
          <p:cNvCxnSpPr>
            <a:cxnSpLocks/>
            <a:stCxn id="14" idx="3"/>
            <a:endCxn id="40" idx="1"/>
          </p:cNvCxnSpPr>
          <p:nvPr/>
        </p:nvCxnSpPr>
        <p:spPr>
          <a:xfrm>
            <a:off x="8061368" y="4053442"/>
            <a:ext cx="1233054" cy="16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040AC4E-DCE0-2745-A721-B1F8E17B6E5F}"/>
              </a:ext>
            </a:extLst>
          </p:cNvPr>
          <p:cNvSpPr/>
          <p:nvPr/>
        </p:nvSpPr>
        <p:spPr>
          <a:xfrm>
            <a:off x="9294422" y="5083626"/>
            <a:ext cx="1217221" cy="997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27EFA6D-FEE6-6842-960E-05B283830C0A}"/>
              </a:ext>
            </a:extLst>
          </p:cNvPr>
          <p:cNvSpPr/>
          <p:nvPr/>
        </p:nvSpPr>
        <p:spPr>
          <a:xfrm>
            <a:off x="9597243" y="5309257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754FA2-1E3C-7B44-9B9C-C42D592CC5D3}"/>
              </a:ext>
            </a:extLst>
          </p:cNvPr>
          <p:cNvSpPr/>
          <p:nvPr/>
        </p:nvSpPr>
        <p:spPr>
          <a:xfrm>
            <a:off x="9597243" y="5653641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084FF2-63A5-6549-BF5A-6352AF0850E2}"/>
              </a:ext>
            </a:extLst>
          </p:cNvPr>
          <p:cNvCxnSpPr>
            <a:cxnSpLocks/>
            <a:stCxn id="15" idx="3"/>
            <a:endCxn id="47" idx="1"/>
          </p:cNvCxnSpPr>
          <p:nvPr/>
        </p:nvCxnSpPr>
        <p:spPr>
          <a:xfrm>
            <a:off x="8061368" y="4388920"/>
            <a:ext cx="1535875" cy="103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0CFED1C-6669-9346-A18E-0A0DB6251793}"/>
              </a:ext>
            </a:extLst>
          </p:cNvPr>
          <p:cNvSpPr/>
          <p:nvPr/>
        </p:nvSpPr>
        <p:spPr>
          <a:xfrm>
            <a:off x="1223158" y="819396"/>
            <a:ext cx="112816" cy="214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66BB3A-9249-D74B-B24F-04B4B44EA65B}"/>
              </a:ext>
            </a:extLst>
          </p:cNvPr>
          <p:cNvSpPr/>
          <p:nvPr/>
        </p:nvSpPr>
        <p:spPr>
          <a:xfrm>
            <a:off x="1223158" y="3792183"/>
            <a:ext cx="112816" cy="21494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A320F5-53A0-DB4F-AD2D-0470BD762F92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1335974" y="1894113"/>
            <a:ext cx="3236027" cy="1362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3EE2C4-ABF5-514B-9723-28BE6C80E7B4}"/>
              </a:ext>
            </a:extLst>
          </p:cNvPr>
          <p:cNvCxnSpPr>
            <a:cxnSpLocks/>
            <a:stCxn id="35" idx="3"/>
            <a:endCxn id="4" idx="1"/>
          </p:cNvCxnSpPr>
          <p:nvPr/>
        </p:nvCxnSpPr>
        <p:spPr>
          <a:xfrm flipV="1">
            <a:off x="1335974" y="3256809"/>
            <a:ext cx="3236027" cy="16100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0A4DE8-FFFA-8547-ABE2-ECC8FBE7B0FD}"/>
              </a:ext>
            </a:extLst>
          </p:cNvPr>
          <p:cNvSpPr txBox="1"/>
          <p:nvPr/>
        </p:nvSpPr>
        <p:spPr>
          <a:xfrm>
            <a:off x="144879" y="1692230"/>
            <a:ext cx="844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Thread-0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AC0BCE-E3ED-BF44-9731-F0DA39DD0AD3}"/>
              </a:ext>
            </a:extLst>
          </p:cNvPr>
          <p:cNvSpPr txBox="1"/>
          <p:nvPr/>
        </p:nvSpPr>
        <p:spPr>
          <a:xfrm>
            <a:off x="146857" y="4704105"/>
            <a:ext cx="844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Thread-1</a:t>
            </a:r>
          </a:p>
        </p:txBody>
      </p:sp>
    </p:spTree>
    <p:extLst>
      <p:ext uri="{BB962C8B-B14F-4D97-AF65-F5344CB8AC3E}">
        <p14:creationId xmlns:p14="http://schemas.microsoft.com/office/powerpoint/2010/main" val="372726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3805976" y="871168"/>
            <a:ext cx="1717471" cy="22271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</p:spTree>
    <p:extLst>
      <p:ext uri="{BB962C8B-B14F-4D97-AF65-F5344CB8AC3E}">
        <p14:creationId xmlns:p14="http://schemas.microsoft.com/office/powerpoint/2010/main" val="2413891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2753BAC-3EA5-F549-9BBF-BF1B11BCD25D}"/>
              </a:ext>
            </a:extLst>
          </p:cNvPr>
          <p:cNvSpPr/>
          <p:nvPr/>
        </p:nvSpPr>
        <p:spPr>
          <a:xfrm>
            <a:off x="4572001" y="2743199"/>
            <a:ext cx="1217221" cy="10272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F458FA-ED26-8441-836D-91BAD72DF683}"/>
              </a:ext>
            </a:extLst>
          </p:cNvPr>
          <p:cNvSpPr/>
          <p:nvPr/>
        </p:nvSpPr>
        <p:spPr>
          <a:xfrm>
            <a:off x="4874822" y="2968830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A5B511-5C52-6544-B9C4-3A4CC95A5D94}"/>
              </a:ext>
            </a:extLst>
          </p:cNvPr>
          <p:cNvSpPr/>
          <p:nvPr/>
        </p:nvSpPr>
        <p:spPr>
          <a:xfrm>
            <a:off x="4874822" y="3313214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441D03A-7486-8D45-BA56-DBD9515CC694}"/>
              </a:ext>
            </a:extLst>
          </p:cNvPr>
          <p:cNvSpPr/>
          <p:nvPr/>
        </p:nvSpPr>
        <p:spPr>
          <a:xfrm>
            <a:off x="7152905" y="1353786"/>
            <a:ext cx="1217221" cy="13894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BE7E24-B45E-D04F-B9EE-DD36DDED8155}"/>
              </a:ext>
            </a:extLst>
          </p:cNvPr>
          <p:cNvSpPr/>
          <p:nvPr/>
        </p:nvSpPr>
        <p:spPr>
          <a:xfrm>
            <a:off x="7455726" y="1579417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B22931-C2FE-2441-99CA-48F89F33C7C4}"/>
              </a:ext>
            </a:extLst>
          </p:cNvPr>
          <p:cNvSpPr/>
          <p:nvPr/>
        </p:nvSpPr>
        <p:spPr>
          <a:xfrm>
            <a:off x="7455726" y="1923801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7D900E-779C-5C47-BE20-AEBA65CCBCA3}"/>
              </a:ext>
            </a:extLst>
          </p:cNvPr>
          <p:cNvSpPr/>
          <p:nvPr/>
        </p:nvSpPr>
        <p:spPr>
          <a:xfrm>
            <a:off x="7455726" y="2259279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9A98A0-F0C1-5A4C-98FE-C26E94C4A320}"/>
              </a:ext>
            </a:extLst>
          </p:cNvPr>
          <p:cNvSpPr/>
          <p:nvPr/>
        </p:nvSpPr>
        <p:spPr>
          <a:xfrm>
            <a:off x="7152905" y="3364674"/>
            <a:ext cx="1217221" cy="13894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F4BE15-DA7B-1F4A-838B-E8FC65618A73}"/>
              </a:ext>
            </a:extLst>
          </p:cNvPr>
          <p:cNvSpPr/>
          <p:nvPr/>
        </p:nvSpPr>
        <p:spPr>
          <a:xfrm>
            <a:off x="7455726" y="3590305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B96750-3633-AC4F-82EB-2BA03E5CE363}"/>
              </a:ext>
            </a:extLst>
          </p:cNvPr>
          <p:cNvSpPr/>
          <p:nvPr/>
        </p:nvSpPr>
        <p:spPr>
          <a:xfrm>
            <a:off x="7455726" y="3934689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EB7A0D-A055-274C-A1EE-88067577D1C2}"/>
              </a:ext>
            </a:extLst>
          </p:cNvPr>
          <p:cNvSpPr/>
          <p:nvPr/>
        </p:nvSpPr>
        <p:spPr>
          <a:xfrm>
            <a:off x="7455726" y="4270167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84FFA9-AF6E-6340-ADA2-5439555185C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480464" y="2048493"/>
            <a:ext cx="1672441" cy="103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3E4B12-5466-AD4C-B746-4A5F35FC0919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5480464" y="3431967"/>
            <a:ext cx="1672441" cy="62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30F7C0-2458-EA4F-9047-2104800D65C3}"/>
              </a:ext>
            </a:extLst>
          </p:cNvPr>
          <p:cNvSpPr/>
          <p:nvPr/>
        </p:nvSpPr>
        <p:spPr>
          <a:xfrm>
            <a:off x="9294422" y="819396"/>
            <a:ext cx="1217221" cy="997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42BCAF-103C-0442-8946-8B1CF22ED2BD}"/>
              </a:ext>
            </a:extLst>
          </p:cNvPr>
          <p:cNvSpPr/>
          <p:nvPr/>
        </p:nvSpPr>
        <p:spPr>
          <a:xfrm>
            <a:off x="9597243" y="1045027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B55BD1-0285-C44E-88C9-711692A9D3B9}"/>
              </a:ext>
            </a:extLst>
          </p:cNvPr>
          <p:cNvSpPr/>
          <p:nvPr/>
        </p:nvSpPr>
        <p:spPr>
          <a:xfrm>
            <a:off x="9597243" y="1389411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554A38-6188-8A4A-A15F-4CFF9EA680F0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 flipV="1">
            <a:off x="8061368" y="1318160"/>
            <a:ext cx="1233054" cy="38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E80DA05-99A9-EA4F-A007-70EE426B2347}"/>
              </a:ext>
            </a:extLst>
          </p:cNvPr>
          <p:cNvSpPr/>
          <p:nvPr/>
        </p:nvSpPr>
        <p:spPr>
          <a:xfrm>
            <a:off x="9294422" y="2151411"/>
            <a:ext cx="1217221" cy="997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F0D2F6-5322-4040-82F4-700DE92E2DC4}"/>
              </a:ext>
            </a:extLst>
          </p:cNvPr>
          <p:cNvSpPr/>
          <p:nvPr/>
        </p:nvSpPr>
        <p:spPr>
          <a:xfrm>
            <a:off x="9597243" y="2377042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5D6050-B1D1-AE45-B143-79FA7623667E}"/>
              </a:ext>
            </a:extLst>
          </p:cNvPr>
          <p:cNvSpPr/>
          <p:nvPr/>
        </p:nvSpPr>
        <p:spPr>
          <a:xfrm>
            <a:off x="9597243" y="2721426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91819E-F7B4-6A41-8A3B-E3E124602573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>
            <a:off x="8061368" y="2042554"/>
            <a:ext cx="1233054" cy="60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A76FE34-AE3F-A14A-BEF6-2CEA39169C1C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 flipV="1">
            <a:off x="8061368" y="2650175"/>
            <a:ext cx="1233054" cy="105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CF2A170-E214-4A4B-95FE-EE3581FFAC70}"/>
              </a:ext>
            </a:extLst>
          </p:cNvPr>
          <p:cNvSpPr/>
          <p:nvPr/>
        </p:nvSpPr>
        <p:spPr>
          <a:xfrm>
            <a:off x="9294422" y="3717964"/>
            <a:ext cx="1217221" cy="997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F0BC3B-A77B-6441-BB42-A5551CA6783F}"/>
              </a:ext>
            </a:extLst>
          </p:cNvPr>
          <p:cNvSpPr/>
          <p:nvPr/>
        </p:nvSpPr>
        <p:spPr>
          <a:xfrm>
            <a:off x="9597243" y="3943595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7C2C7EB-7A10-C34A-AF10-683B4D50C329}"/>
              </a:ext>
            </a:extLst>
          </p:cNvPr>
          <p:cNvSpPr/>
          <p:nvPr/>
        </p:nvSpPr>
        <p:spPr>
          <a:xfrm>
            <a:off x="9597243" y="4287979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F922E5-DF11-774F-9F69-F6FFBE0B13A6}"/>
              </a:ext>
            </a:extLst>
          </p:cNvPr>
          <p:cNvCxnSpPr>
            <a:cxnSpLocks/>
            <a:stCxn id="14" idx="3"/>
            <a:endCxn id="40" idx="1"/>
          </p:cNvCxnSpPr>
          <p:nvPr/>
        </p:nvCxnSpPr>
        <p:spPr>
          <a:xfrm>
            <a:off x="8061368" y="4053442"/>
            <a:ext cx="1233054" cy="16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040AC4E-DCE0-2745-A721-B1F8E17B6E5F}"/>
              </a:ext>
            </a:extLst>
          </p:cNvPr>
          <p:cNvSpPr/>
          <p:nvPr/>
        </p:nvSpPr>
        <p:spPr>
          <a:xfrm>
            <a:off x="9294422" y="5083626"/>
            <a:ext cx="1217221" cy="997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27EFA6D-FEE6-6842-960E-05B283830C0A}"/>
              </a:ext>
            </a:extLst>
          </p:cNvPr>
          <p:cNvSpPr/>
          <p:nvPr/>
        </p:nvSpPr>
        <p:spPr>
          <a:xfrm>
            <a:off x="9597243" y="5309257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754FA2-1E3C-7B44-9B9C-C42D592CC5D3}"/>
              </a:ext>
            </a:extLst>
          </p:cNvPr>
          <p:cNvSpPr/>
          <p:nvPr/>
        </p:nvSpPr>
        <p:spPr>
          <a:xfrm>
            <a:off x="9597243" y="5653641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084FF2-63A5-6549-BF5A-6352AF0850E2}"/>
              </a:ext>
            </a:extLst>
          </p:cNvPr>
          <p:cNvCxnSpPr>
            <a:cxnSpLocks/>
            <a:stCxn id="15" idx="3"/>
            <a:endCxn id="47" idx="1"/>
          </p:cNvCxnSpPr>
          <p:nvPr/>
        </p:nvCxnSpPr>
        <p:spPr>
          <a:xfrm>
            <a:off x="8061368" y="4388920"/>
            <a:ext cx="1535875" cy="103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0CFED1C-6669-9346-A18E-0A0DB6251793}"/>
              </a:ext>
            </a:extLst>
          </p:cNvPr>
          <p:cNvSpPr/>
          <p:nvPr/>
        </p:nvSpPr>
        <p:spPr>
          <a:xfrm>
            <a:off x="1223158" y="819396"/>
            <a:ext cx="112816" cy="214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66BB3A-9249-D74B-B24F-04B4B44EA65B}"/>
              </a:ext>
            </a:extLst>
          </p:cNvPr>
          <p:cNvSpPr/>
          <p:nvPr/>
        </p:nvSpPr>
        <p:spPr>
          <a:xfrm>
            <a:off x="1223158" y="3792183"/>
            <a:ext cx="112816" cy="21494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A320F5-53A0-DB4F-AD2D-0470BD762F92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1335974" y="1894113"/>
            <a:ext cx="3236027" cy="1362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3EE2C4-ABF5-514B-9723-28BE6C80E7B4}"/>
              </a:ext>
            </a:extLst>
          </p:cNvPr>
          <p:cNvCxnSpPr>
            <a:cxnSpLocks/>
            <a:stCxn id="35" idx="3"/>
            <a:endCxn id="4" idx="1"/>
          </p:cNvCxnSpPr>
          <p:nvPr/>
        </p:nvCxnSpPr>
        <p:spPr>
          <a:xfrm flipV="1">
            <a:off x="1335974" y="3256809"/>
            <a:ext cx="3236027" cy="16100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ECE03ABA-B0FF-564D-B517-1E393554139C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5480464" y="2048493"/>
            <a:ext cx="1672441" cy="1039090"/>
          </a:xfrm>
          <a:prstGeom prst="curvedConnector3">
            <a:avLst>
              <a:gd name="adj1" fmla="val 136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95A6FB8-4C94-3C46-B89A-AA4CDC719A9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480464" y="2048493"/>
            <a:ext cx="1672441" cy="1039090"/>
          </a:xfrm>
          <a:prstGeom prst="curvedConnector3">
            <a:avLst>
              <a:gd name="adj1" fmla="val 9295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DCFEEA1-89D4-AA40-80A7-5F249A1A9370}"/>
              </a:ext>
            </a:extLst>
          </p:cNvPr>
          <p:cNvSpPr txBox="1"/>
          <p:nvPr/>
        </p:nvSpPr>
        <p:spPr>
          <a:xfrm>
            <a:off x="144879" y="1692230"/>
            <a:ext cx="844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Thread-0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AB4110-CC97-CC43-B83D-A0B16A6490A9}"/>
              </a:ext>
            </a:extLst>
          </p:cNvPr>
          <p:cNvSpPr txBox="1"/>
          <p:nvPr/>
        </p:nvSpPr>
        <p:spPr>
          <a:xfrm>
            <a:off x="146857" y="4704105"/>
            <a:ext cx="844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Thread-1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C6AF47-1ED9-AA40-A8B7-5C3936718DC7}"/>
              </a:ext>
            </a:extLst>
          </p:cNvPr>
          <p:cNvSpPr txBox="1"/>
          <p:nvPr/>
        </p:nvSpPr>
        <p:spPr>
          <a:xfrm>
            <a:off x="6413482" y="216551"/>
            <a:ext cx="2690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Thread-0 and Thread-1 can reach a mutable object via immutable references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7F1B0D-67FA-9147-9084-19ADD4AB43C6}"/>
              </a:ext>
            </a:extLst>
          </p:cNvPr>
          <p:cNvCxnSpPr>
            <a:stCxn id="50" idx="2"/>
            <a:endCxn id="8" idx="1"/>
          </p:cNvCxnSpPr>
          <p:nvPr/>
        </p:nvCxnSpPr>
        <p:spPr>
          <a:xfrm flipH="1">
            <a:off x="7152905" y="862882"/>
            <a:ext cx="605642" cy="118561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367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2753BAC-3EA5-F549-9BBF-BF1B11BCD25D}"/>
              </a:ext>
            </a:extLst>
          </p:cNvPr>
          <p:cNvSpPr/>
          <p:nvPr/>
        </p:nvSpPr>
        <p:spPr>
          <a:xfrm>
            <a:off x="4572001" y="2743199"/>
            <a:ext cx="1217221" cy="10272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F458FA-ED26-8441-836D-91BAD72DF683}"/>
              </a:ext>
            </a:extLst>
          </p:cNvPr>
          <p:cNvSpPr/>
          <p:nvPr/>
        </p:nvSpPr>
        <p:spPr>
          <a:xfrm>
            <a:off x="4874822" y="2968830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A5B511-5C52-6544-B9C4-3A4CC95A5D94}"/>
              </a:ext>
            </a:extLst>
          </p:cNvPr>
          <p:cNvSpPr/>
          <p:nvPr/>
        </p:nvSpPr>
        <p:spPr>
          <a:xfrm>
            <a:off x="4874822" y="3313214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441D03A-7486-8D45-BA56-DBD9515CC694}"/>
              </a:ext>
            </a:extLst>
          </p:cNvPr>
          <p:cNvSpPr/>
          <p:nvPr/>
        </p:nvSpPr>
        <p:spPr>
          <a:xfrm>
            <a:off x="7152905" y="1353786"/>
            <a:ext cx="1217221" cy="13894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BE7E24-B45E-D04F-B9EE-DD36DDED8155}"/>
              </a:ext>
            </a:extLst>
          </p:cNvPr>
          <p:cNvSpPr/>
          <p:nvPr/>
        </p:nvSpPr>
        <p:spPr>
          <a:xfrm>
            <a:off x="7455726" y="1579417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B22931-C2FE-2441-99CA-48F89F33C7C4}"/>
              </a:ext>
            </a:extLst>
          </p:cNvPr>
          <p:cNvSpPr/>
          <p:nvPr/>
        </p:nvSpPr>
        <p:spPr>
          <a:xfrm>
            <a:off x="7455726" y="1923801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7D900E-779C-5C47-BE20-AEBA65CCBCA3}"/>
              </a:ext>
            </a:extLst>
          </p:cNvPr>
          <p:cNvSpPr/>
          <p:nvPr/>
        </p:nvSpPr>
        <p:spPr>
          <a:xfrm>
            <a:off x="7455726" y="2259279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9A98A0-F0C1-5A4C-98FE-C26E94C4A320}"/>
              </a:ext>
            </a:extLst>
          </p:cNvPr>
          <p:cNvSpPr/>
          <p:nvPr/>
        </p:nvSpPr>
        <p:spPr>
          <a:xfrm>
            <a:off x="7152905" y="3364674"/>
            <a:ext cx="1217221" cy="13894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F4BE15-DA7B-1F4A-838B-E8FC65618A73}"/>
              </a:ext>
            </a:extLst>
          </p:cNvPr>
          <p:cNvSpPr/>
          <p:nvPr/>
        </p:nvSpPr>
        <p:spPr>
          <a:xfrm>
            <a:off x="7455726" y="3590305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B96750-3633-AC4F-82EB-2BA03E5CE363}"/>
              </a:ext>
            </a:extLst>
          </p:cNvPr>
          <p:cNvSpPr/>
          <p:nvPr/>
        </p:nvSpPr>
        <p:spPr>
          <a:xfrm>
            <a:off x="7455726" y="3934689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EB7A0D-A055-274C-A1EE-88067577D1C2}"/>
              </a:ext>
            </a:extLst>
          </p:cNvPr>
          <p:cNvSpPr/>
          <p:nvPr/>
        </p:nvSpPr>
        <p:spPr>
          <a:xfrm>
            <a:off x="7455726" y="4270167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84FFA9-AF6E-6340-ADA2-5439555185C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480464" y="2048493"/>
            <a:ext cx="1672441" cy="103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3E4B12-5466-AD4C-B746-4A5F35FC0919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5480464" y="3431967"/>
            <a:ext cx="1672441" cy="62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30F7C0-2458-EA4F-9047-2104800D65C3}"/>
              </a:ext>
            </a:extLst>
          </p:cNvPr>
          <p:cNvSpPr/>
          <p:nvPr/>
        </p:nvSpPr>
        <p:spPr>
          <a:xfrm>
            <a:off x="9294422" y="819396"/>
            <a:ext cx="1217221" cy="997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42BCAF-103C-0442-8946-8B1CF22ED2BD}"/>
              </a:ext>
            </a:extLst>
          </p:cNvPr>
          <p:cNvSpPr/>
          <p:nvPr/>
        </p:nvSpPr>
        <p:spPr>
          <a:xfrm>
            <a:off x="9597243" y="1045027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B55BD1-0285-C44E-88C9-711692A9D3B9}"/>
              </a:ext>
            </a:extLst>
          </p:cNvPr>
          <p:cNvSpPr/>
          <p:nvPr/>
        </p:nvSpPr>
        <p:spPr>
          <a:xfrm>
            <a:off x="9597243" y="1389411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554A38-6188-8A4A-A15F-4CFF9EA680F0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 flipV="1">
            <a:off x="8061368" y="1318160"/>
            <a:ext cx="1233054" cy="38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E80DA05-99A9-EA4F-A007-70EE426B2347}"/>
              </a:ext>
            </a:extLst>
          </p:cNvPr>
          <p:cNvSpPr/>
          <p:nvPr/>
        </p:nvSpPr>
        <p:spPr>
          <a:xfrm>
            <a:off x="9294422" y="2151411"/>
            <a:ext cx="1217221" cy="997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F0D2F6-5322-4040-82F4-700DE92E2DC4}"/>
              </a:ext>
            </a:extLst>
          </p:cNvPr>
          <p:cNvSpPr/>
          <p:nvPr/>
        </p:nvSpPr>
        <p:spPr>
          <a:xfrm>
            <a:off x="9597243" y="2377042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5D6050-B1D1-AE45-B143-79FA7623667E}"/>
              </a:ext>
            </a:extLst>
          </p:cNvPr>
          <p:cNvSpPr/>
          <p:nvPr/>
        </p:nvSpPr>
        <p:spPr>
          <a:xfrm>
            <a:off x="9597243" y="2721426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91819E-F7B4-6A41-8A3B-E3E124602573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>
            <a:off x="8061368" y="2042554"/>
            <a:ext cx="1233054" cy="60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A76FE34-AE3F-A14A-BEF6-2CEA39169C1C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 flipV="1">
            <a:off x="8061368" y="2650175"/>
            <a:ext cx="1233054" cy="105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CF2A170-E214-4A4B-95FE-EE3581FFAC70}"/>
              </a:ext>
            </a:extLst>
          </p:cNvPr>
          <p:cNvSpPr/>
          <p:nvPr/>
        </p:nvSpPr>
        <p:spPr>
          <a:xfrm>
            <a:off x="9294422" y="3717964"/>
            <a:ext cx="1217221" cy="997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F0BC3B-A77B-6441-BB42-A5551CA6783F}"/>
              </a:ext>
            </a:extLst>
          </p:cNvPr>
          <p:cNvSpPr/>
          <p:nvPr/>
        </p:nvSpPr>
        <p:spPr>
          <a:xfrm>
            <a:off x="9597243" y="3943595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7C2C7EB-7A10-C34A-AF10-683B4D50C329}"/>
              </a:ext>
            </a:extLst>
          </p:cNvPr>
          <p:cNvSpPr/>
          <p:nvPr/>
        </p:nvSpPr>
        <p:spPr>
          <a:xfrm>
            <a:off x="9597243" y="4287979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F922E5-DF11-774F-9F69-F6FFBE0B13A6}"/>
              </a:ext>
            </a:extLst>
          </p:cNvPr>
          <p:cNvCxnSpPr>
            <a:cxnSpLocks/>
            <a:stCxn id="14" idx="3"/>
            <a:endCxn id="40" idx="1"/>
          </p:cNvCxnSpPr>
          <p:nvPr/>
        </p:nvCxnSpPr>
        <p:spPr>
          <a:xfrm>
            <a:off x="8061368" y="4053442"/>
            <a:ext cx="1233054" cy="16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040AC4E-DCE0-2745-A721-B1F8E17B6E5F}"/>
              </a:ext>
            </a:extLst>
          </p:cNvPr>
          <p:cNvSpPr/>
          <p:nvPr/>
        </p:nvSpPr>
        <p:spPr>
          <a:xfrm>
            <a:off x="9294422" y="5083626"/>
            <a:ext cx="1217221" cy="997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27EFA6D-FEE6-6842-960E-05B283830C0A}"/>
              </a:ext>
            </a:extLst>
          </p:cNvPr>
          <p:cNvSpPr/>
          <p:nvPr/>
        </p:nvSpPr>
        <p:spPr>
          <a:xfrm>
            <a:off x="9597243" y="5309257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754FA2-1E3C-7B44-9B9C-C42D592CC5D3}"/>
              </a:ext>
            </a:extLst>
          </p:cNvPr>
          <p:cNvSpPr/>
          <p:nvPr/>
        </p:nvSpPr>
        <p:spPr>
          <a:xfrm>
            <a:off x="9597243" y="5653641"/>
            <a:ext cx="605642" cy="237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084FF2-63A5-6549-BF5A-6352AF0850E2}"/>
              </a:ext>
            </a:extLst>
          </p:cNvPr>
          <p:cNvCxnSpPr>
            <a:cxnSpLocks/>
            <a:stCxn id="15" idx="3"/>
            <a:endCxn id="47" idx="1"/>
          </p:cNvCxnSpPr>
          <p:nvPr/>
        </p:nvCxnSpPr>
        <p:spPr>
          <a:xfrm>
            <a:off x="8061368" y="4388920"/>
            <a:ext cx="1535875" cy="103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0CFED1C-6669-9346-A18E-0A0DB6251793}"/>
              </a:ext>
            </a:extLst>
          </p:cNvPr>
          <p:cNvSpPr/>
          <p:nvPr/>
        </p:nvSpPr>
        <p:spPr>
          <a:xfrm>
            <a:off x="1223158" y="819396"/>
            <a:ext cx="112816" cy="214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66BB3A-9249-D74B-B24F-04B4B44EA65B}"/>
              </a:ext>
            </a:extLst>
          </p:cNvPr>
          <p:cNvSpPr/>
          <p:nvPr/>
        </p:nvSpPr>
        <p:spPr>
          <a:xfrm>
            <a:off x="1223158" y="3792183"/>
            <a:ext cx="112816" cy="21494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A320F5-53A0-DB4F-AD2D-0470BD762F92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1335974" y="1894113"/>
            <a:ext cx="3236027" cy="1362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3EE2C4-ABF5-514B-9723-28BE6C80E7B4}"/>
              </a:ext>
            </a:extLst>
          </p:cNvPr>
          <p:cNvCxnSpPr>
            <a:cxnSpLocks/>
            <a:stCxn id="35" idx="3"/>
            <a:endCxn id="4" idx="1"/>
          </p:cNvCxnSpPr>
          <p:nvPr/>
        </p:nvCxnSpPr>
        <p:spPr>
          <a:xfrm flipV="1">
            <a:off x="1335974" y="3256809"/>
            <a:ext cx="3236027" cy="16100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ECE03ABA-B0FF-564D-B517-1E393554139C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5480464" y="2048493"/>
            <a:ext cx="1672441" cy="1039090"/>
          </a:xfrm>
          <a:prstGeom prst="curvedConnector3">
            <a:avLst>
              <a:gd name="adj1" fmla="val 136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95A6FB8-4C94-3C46-B89A-AA4CDC719A9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480464" y="2048493"/>
            <a:ext cx="1672441" cy="1039090"/>
          </a:xfrm>
          <a:prstGeom prst="curvedConnector3">
            <a:avLst>
              <a:gd name="adj1" fmla="val 9295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DCFEEA1-89D4-AA40-80A7-5F249A1A9370}"/>
              </a:ext>
            </a:extLst>
          </p:cNvPr>
          <p:cNvSpPr txBox="1"/>
          <p:nvPr/>
        </p:nvSpPr>
        <p:spPr>
          <a:xfrm>
            <a:off x="144879" y="1692230"/>
            <a:ext cx="844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Thread-0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AB4110-CC97-CC43-B83D-A0B16A6490A9}"/>
              </a:ext>
            </a:extLst>
          </p:cNvPr>
          <p:cNvSpPr txBox="1"/>
          <p:nvPr/>
        </p:nvSpPr>
        <p:spPr>
          <a:xfrm>
            <a:off x="146857" y="4704105"/>
            <a:ext cx="844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Thread-1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7F1B0D-67FA-9147-9084-19ADD4AB43C6}"/>
              </a:ext>
            </a:extLst>
          </p:cNvPr>
          <p:cNvCxnSpPr>
            <a:cxnSpLocks/>
            <a:stCxn id="53" idx="2"/>
            <a:endCxn id="31" idx="1"/>
          </p:cNvCxnSpPr>
          <p:nvPr/>
        </p:nvCxnSpPr>
        <p:spPr>
          <a:xfrm>
            <a:off x="7758547" y="862882"/>
            <a:ext cx="1535875" cy="178729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1E4F84A7-4F50-EC4C-9592-C2C8236D5545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>
            <a:off x="8061368" y="2042554"/>
            <a:ext cx="1233054" cy="607621"/>
          </a:xfrm>
          <a:prstGeom prst="curvedConnector3">
            <a:avLst>
              <a:gd name="adj1" fmla="val 880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EABD12D5-8437-EB4D-B239-0768817CE698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>
            <a:off x="8061368" y="2042554"/>
            <a:ext cx="1233054" cy="607621"/>
          </a:xfrm>
          <a:prstGeom prst="curvedConnector3">
            <a:avLst>
              <a:gd name="adj1" fmla="val 955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4E55324-A579-0540-9E19-125A4EB7C3D9}"/>
              </a:ext>
            </a:extLst>
          </p:cNvPr>
          <p:cNvSpPr txBox="1"/>
          <p:nvPr/>
        </p:nvSpPr>
        <p:spPr>
          <a:xfrm>
            <a:off x="6413482" y="216551"/>
            <a:ext cx="2690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Thread-0 and Thread-1 can reach a mutable object via immutable references</a:t>
            </a:r>
          </a:p>
        </p:txBody>
      </p:sp>
    </p:spTree>
    <p:extLst>
      <p:ext uri="{BB962C8B-B14F-4D97-AF65-F5344CB8AC3E}">
        <p14:creationId xmlns:p14="http://schemas.microsoft.com/office/powerpoint/2010/main" val="1090975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2753BAC-3EA5-F549-9BBF-BF1B11BCD25D}"/>
              </a:ext>
            </a:extLst>
          </p:cNvPr>
          <p:cNvSpPr/>
          <p:nvPr/>
        </p:nvSpPr>
        <p:spPr>
          <a:xfrm>
            <a:off x="4572001" y="2743199"/>
            <a:ext cx="1217221" cy="10272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F458FA-ED26-8441-836D-91BAD72DF683}"/>
              </a:ext>
            </a:extLst>
          </p:cNvPr>
          <p:cNvSpPr/>
          <p:nvPr/>
        </p:nvSpPr>
        <p:spPr>
          <a:xfrm>
            <a:off x="4874822" y="2968830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A5B511-5C52-6544-B9C4-3A4CC95A5D94}"/>
              </a:ext>
            </a:extLst>
          </p:cNvPr>
          <p:cNvSpPr/>
          <p:nvPr/>
        </p:nvSpPr>
        <p:spPr>
          <a:xfrm>
            <a:off x="4874822" y="3313214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441D03A-7486-8D45-BA56-DBD9515CC694}"/>
              </a:ext>
            </a:extLst>
          </p:cNvPr>
          <p:cNvSpPr/>
          <p:nvPr/>
        </p:nvSpPr>
        <p:spPr>
          <a:xfrm>
            <a:off x="7152905" y="1353786"/>
            <a:ext cx="1217221" cy="13894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BE7E24-B45E-D04F-B9EE-DD36DDED8155}"/>
              </a:ext>
            </a:extLst>
          </p:cNvPr>
          <p:cNvSpPr/>
          <p:nvPr/>
        </p:nvSpPr>
        <p:spPr>
          <a:xfrm>
            <a:off x="7455726" y="1579417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B22931-C2FE-2441-99CA-48F89F33C7C4}"/>
              </a:ext>
            </a:extLst>
          </p:cNvPr>
          <p:cNvSpPr/>
          <p:nvPr/>
        </p:nvSpPr>
        <p:spPr>
          <a:xfrm>
            <a:off x="7455726" y="1923801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7D900E-779C-5C47-BE20-AEBA65CCBCA3}"/>
              </a:ext>
            </a:extLst>
          </p:cNvPr>
          <p:cNvSpPr/>
          <p:nvPr/>
        </p:nvSpPr>
        <p:spPr>
          <a:xfrm>
            <a:off x="7455726" y="2259279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9A98A0-F0C1-5A4C-98FE-C26E94C4A320}"/>
              </a:ext>
            </a:extLst>
          </p:cNvPr>
          <p:cNvSpPr/>
          <p:nvPr/>
        </p:nvSpPr>
        <p:spPr>
          <a:xfrm>
            <a:off x="7152905" y="3364674"/>
            <a:ext cx="1217221" cy="13894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F4BE15-DA7B-1F4A-838B-E8FC65618A73}"/>
              </a:ext>
            </a:extLst>
          </p:cNvPr>
          <p:cNvSpPr/>
          <p:nvPr/>
        </p:nvSpPr>
        <p:spPr>
          <a:xfrm>
            <a:off x="7455726" y="3590305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B96750-3633-AC4F-82EB-2BA03E5CE363}"/>
              </a:ext>
            </a:extLst>
          </p:cNvPr>
          <p:cNvSpPr/>
          <p:nvPr/>
        </p:nvSpPr>
        <p:spPr>
          <a:xfrm>
            <a:off x="7455726" y="3934689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EB7A0D-A055-274C-A1EE-88067577D1C2}"/>
              </a:ext>
            </a:extLst>
          </p:cNvPr>
          <p:cNvSpPr/>
          <p:nvPr/>
        </p:nvSpPr>
        <p:spPr>
          <a:xfrm>
            <a:off x="7455726" y="4270167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84FFA9-AF6E-6340-ADA2-5439555185C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480464" y="2048493"/>
            <a:ext cx="1672441" cy="103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3E4B12-5466-AD4C-B746-4A5F35FC0919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5480464" y="3431967"/>
            <a:ext cx="1672441" cy="62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30F7C0-2458-EA4F-9047-2104800D65C3}"/>
              </a:ext>
            </a:extLst>
          </p:cNvPr>
          <p:cNvSpPr/>
          <p:nvPr/>
        </p:nvSpPr>
        <p:spPr>
          <a:xfrm>
            <a:off x="9294422" y="819396"/>
            <a:ext cx="1217221" cy="997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42BCAF-103C-0442-8946-8B1CF22ED2BD}"/>
              </a:ext>
            </a:extLst>
          </p:cNvPr>
          <p:cNvSpPr/>
          <p:nvPr/>
        </p:nvSpPr>
        <p:spPr>
          <a:xfrm>
            <a:off x="9597243" y="1045027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B55BD1-0285-C44E-88C9-711692A9D3B9}"/>
              </a:ext>
            </a:extLst>
          </p:cNvPr>
          <p:cNvSpPr/>
          <p:nvPr/>
        </p:nvSpPr>
        <p:spPr>
          <a:xfrm>
            <a:off x="9597243" y="1389411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554A38-6188-8A4A-A15F-4CFF9EA680F0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 flipV="1">
            <a:off x="8061368" y="1318160"/>
            <a:ext cx="1233054" cy="38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E80DA05-99A9-EA4F-A007-70EE426B2347}"/>
              </a:ext>
            </a:extLst>
          </p:cNvPr>
          <p:cNvSpPr/>
          <p:nvPr/>
        </p:nvSpPr>
        <p:spPr>
          <a:xfrm>
            <a:off x="9294422" y="2151411"/>
            <a:ext cx="1217221" cy="997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F0D2F6-5322-4040-82F4-700DE92E2DC4}"/>
              </a:ext>
            </a:extLst>
          </p:cNvPr>
          <p:cNvSpPr/>
          <p:nvPr/>
        </p:nvSpPr>
        <p:spPr>
          <a:xfrm>
            <a:off x="9597243" y="2377042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5D6050-B1D1-AE45-B143-79FA7623667E}"/>
              </a:ext>
            </a:extLst>
          </p:cNvPr>
          <p:cNvSpPr/>
          <p:nvPr/>
        </p:nvSpPr>
        <p:spPr>
          <a:xfrm>
            <a:off x="9597243" y="2721426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91819E-F7B4-6A41-8A3B-E3E124602573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>
            <a:off x="8061368" y="2042554"/>
            <a:ext cx="1233054" cy="60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A76FE34-AE3F-A14A-BEF6-2CEA39169C1C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 flipV="1">
            <a:off x="8061368" y="2650175"/>
            <a:ext cx="1233054" cy="105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CF2A170-E214-4A4B-95FE-EE3581FFAC70}"/>
              </a:ext>
            </a:extLst>
          </p:cNvPr>
          <p:cNvSpPr/>
          <p:nvPr/>
        </p:nvSpPr>
        <p:spPr>
          <a:xfrm>
            <a:off x="9294422" y="3717964"/>
            <a:ext cx="1217221" cy="997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F0BC3B-A77B-6441-BB42-A5551CA6783F}"/>
              </a:ext>
            </a:extLst>
          </p:cNvPr>
          <p:cNvSpPr/>
          <p:nvPr/>
        </p:nvSpPr>
        <p:spPr>
          <a:xfrm>
            <a:off x="9597243" y="3943595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7C2C7EB-7A10-C34A-AF10-683B4D50C329}"/>
              </a:ext>
            </a:extLst>
          </p:cNvPr>
          <p:cNvSpPr/>
          <p:nvPr/>
        </p:nvSpPr>
        <p:spPr>
          <a:xfrm>
            <a:off x="9597243" y="4287979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F922E5-DF11-774F-9F69-F6FFBE0B13A6}"/>
              </a:ext>
            </a:extLst>
          </p:cNvPr>
          <p:cNvCxnSpPr>
            <a:cxnSpLocks/>
            <a:stCxn id="14" idx="3"/>
            <a:endCxn id="40" idx="1"/>
          </p:cNvCxnSpPr>
          <p:nvPr/>
        </p:nvCxnSpPr>
        <p:spPr>
          <a:xfrm>
            <a:off x="8061368" y="4053442"/>
            <a:ext cx="1233054" cy="16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040AC4E-DCE0-2745-A721-B1F8E17B6E5F}"/>
              </a:ext>
            </a:extLst>
          </p:cNvPr>
          <p:cNvSpPr/>
          <p:nvPr/>
        </p:nvSpPr>
        <p:spPr>
          <a:xfrm>
            <a:off x="9294422" y="5083626"/>
            <a:ext cx="1217221" cy="997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27EFA6D-FEE6-6842-960E-05B283830C0A}"/>
              </a:ext>
            </a:extLst>
          </p:cNvPr>
          <p:cNvSpPr/>
          <p:nvPr/>
        </p:nvSpPr>
        <p:spPr>
          <a:xfrm>
            <a:off x="9597243" y="5309257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754FA2-1E3C-7B44-9B9C-C42D592CC5D3}"/>
              </a:ext>
            </a:extLst>
          </p:cNvPr>
          <p:cNvSpPr/>
          <p:nvPr/>
        </p:nvSpPr>
        <p:spPr>
          <a:xfrm>
            <a:off x="9597243" y="5653641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084FF2-63A5-6549-BF5A-6352AF0850E2}"/>
              </a:ext>
            </a:extLst>
          </p:cNvPr>
          <p:cNvCxnSpPr>
            <a:cxnSpLocks/>
            <a:stCxn id="15" idx="3"/>
            <a:endCxn id="47" idx="1"/>
          </p:cNvCxnSpPr>
          <p:nvPr/>
        </p:nvCxnSpPr>
        <p:spPr>
          <a:xfrm>
            <a:off x="8061368" y="4388920"/>
            <a:ext cx="1535875" cy="103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0CFED1C-6669-9346-A18E-0A0DB6251793}"/>
              </a:ext>
            </a:extLst>
          </p:cNvPr>
          <p:cNvSpPr/>
          <p:nvPr/>
        </p:nvSpPr>
        <p:spPr>
          <a:xfrm>
            <a:off x="1223158" y="819396"/>
            <a:ext cx="112816" cy="214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66BB3A-9249-D74B-B24F-04B4B44EA65B}"/>
              </a:ext>
            </a:extLst>
          </p:cNvPr>
          <p:cNvSpPr/>
          <p:nvPr/>
        </p:nvSpPr>
        <p:spPr>
          <a:xfrm>
            <a:off x="1223158" y="3792183"/>
            <a:ext cx="112816" cy="21494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A320F5-53A0-DB4F-AD2D-0470BD762F92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1335974" y="1894113"/>
            <a:ext cx="3236027" cy="1362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3EE2C4-ABF5-514B-9723-28BE6C80E7B4}"/>
              </a:ext>
            </a:extLst>
          </p:cNvPr>
          <p:cNvCxnSpPr>
            <a:cxnSpLocks/>
            <a:stCxn id="35" idx="3"/>
            <a:endCxn id="4" idx="1"/>
          </p:cNvCxnSpPr>
          <p:nvPr/>
        </p:nvCxnSpPr>
        <p:spPr>
          <a:xfrm flipV="1">
            <a:off x="1335974" y="3256809"/>
            <a:ext cx="3236027" cy="16100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ECE03ABA-B0FF-564D-B517-1E393554139C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5480464" y="2048493"/>
            <a:ext cx="1672441" cy="1039090"/>
          </a:xfrm>
          <a:prstGeom prst="curvedConnector3">
            <a:avLst>
              <a:gd name="adj1" fmla="val 136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95A6FB8-4C94-3C46-B89A-AA4CDC719A9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480464" y="2048493"/>
            <a:ext cx="1672441" cy="1039090"/>
          </a:xfrm>
          <a:prstGeom prst="curvedConnector3">
            <a:avLst>
              <a:gd name="adj1" fmla="val 9295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DCFEEA1-89D4-AA40-80A7-5F249A1A9370}"/>
              </a:ext>
            </a:extLst>
          </p:cNvPr>
          <p:cNvSpPr txBox="1"/>
          <p:nvPr/>
        </p:nvSpPr>
        <p:spPr>
          <a:xfrm>
            <a:off x="144879" y="1692230"/>
            <a:ext cx="844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Thread-0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AB4110-CC97-CC43-B83D-A0B16A6490A9}"/>
              </a:ext>
            </a:extLst>
          </p:cNvPr>
          <p:cNvSpPr txBox="1"/>
          <p:nvPr/>
        </p:nvSpPr>
        <p:spPr>
          <a:xfrm>
            <a:off x="146857" y="4704105"/>
            <a:ext cx="844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Thread-1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1E4F84A7-4F50-EC4C-9592-C2C8236D5545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>
            <a:off x="8061368" y="2042554"/>
            <a:ext cx="1233054" cy="607621"/>
          </a:xfrm>
          <a:prstGeom prst="curvedConnector3">
            <a:avLst>
              <a:gd name="adj1" fmla="val 880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EABD12D5-8437-EB4D-B239-0768817CE698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>
            <a:off x="8061368" y="2042554"/>
            <a:ext cx="1233054" cy="607621"/>
          </a:xfrm>
          <a:prstGeom prst="curvedConnector3">
            <a:avLst>
              <a:gd name="adj1" fmla="val 955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516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2753BAC-3EA5-F549-9BBF-BF1B11BCD25D}"/>
              </a:ext>
            </a:extLst>
          </p:cNvPr>
          <p:cNvSpPr/>
          <p:nvPr/>
        </p:nvSpPr>
        <p:spPr>
          <a:xfrm>
            <a:off x="4572001" y="2743199"/>
            <a:ext cx="1217221" cy="10272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F458FA-ED26-8441-836D-91BAD72DF683}"/>
              </a:ext>
            </a:extLst>
          </p:cNvPr>
          <p:cNvSpPr/>
          <p:nvPr/>
        </p:nvSpPr>
        <p:spPr>
          <a:xfrm>
            <a:off x="4874822" y="2968830"/>
            <a:ext cx="605642" cy="2375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A5B511-5C52-6544-B9C4-3A4CC95A5D94}"/>
              </a:ext>
            </a:extLst>
          </p:cNvPr>
          <p:cNvSpPr/>
          <p:nvPr/>
        </p:nvSpPr>
        <p:spPr>
          <a:xfrm>
            <a:off x="4874822" y="3313214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441D03A-7486-8D45-BA56-DBD9515CC694}"/>
              </a:ext>
            </a:extLst>
          </p:cNvPr>
          <p:cNvSpPr/>
          <p:nvPr/>
        </p:nvSpPr>
        <p:spPr>
          <a:xfrm>
            <a:off x="7152905" y="1353786"/>
            <a:ext cx="1217221" cy="13894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BE7E24-B45E-D04F-B9EE-DD36DDED8155}"/>
              </a:ext>
            </a:extLst>
          </p:cNvPr>
          <p:cNvSpPr/>
          <p:nvPr/>
        </p:nvSpPr>
        <p:spPr>
          <a:xfrm>
            <a:off x="7455726" y="1579417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B22931-C2FE-2441-99CA-48F89F33C7C4}"/>
              </a:ext>
            </a:extLst>
          </p:cNvPr>
          <p:cNvSpPr/>
          <p:nvPr/>
        </p:nvSpPr>
        <p:spPr>
          <a:xfrm>
            <a:off x="7455726" y="1923801"/>
            <a:ext cx="605642" cy="2375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7D900E-779C-5C47-BE20-AEBA65CCBCA3}"/>
              </a:ext>
            </a:extLst>
          </p:cNvPr>
          <p:cNvSpPr/>
          <p:nvPr/>
        </p:nvSpPr>
        <p:spPr>
          <a:xfrm>
            <a:off x="7455726" y="2259279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9A98A0-F0C1-5A4C-98FE-C26E94C4A320}"/>
              </a:ext>
            </a:extLst>
          </p:cNvPr>
          <p:cNvSpPr/>
          <p:nvPr/>
        </p:nvSpPr>
        <p:spPr>
          <a:xfrm>
            <a:off x="7152905" y="3364674"/>
            <a:ext cx="1217221" cy="13894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F4BE15-DA7B-1F4A-838B-E8FC65618A73}"/>
              </a:ext>
            </a:extLst>
          </p:cNvPr>
          <p:cNvSpPr/>
          <p:nvPr/>
        </p:nvSpPr>
        <p:spPr>
          <a:xfrm>
            <a:off x="7455726" y="3590305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B96750-3633-AC4F-82EB-2BA03E5CE363}"/>
              </a:ext>
            </a:extLst>
          </p:cNvPr>
          <p:cNvSpPr/>
          <p:nvPr/>
        </p:nvSpPr>
        <p:spPr>
          <a:xfrm>
            <a:off x="7455726" y="3934689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EB7A0D-A055-274C-A1EE-88067577D1C2}"/>
              </a:ext>
            </a:extLst>
          </p:cNvPr>
          <p:cNvSpPr/>
          <p:nvPr/>
        </p:nvSpPr>
        <p:spPr>
          <a:xfrm>
            <a:off x="7455726" y="4270167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84FFA9-AF6E-6340-ADA2-5439555185C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480464" y="2048493"/>
            <a:ext cx="1672441" cy="103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3E4B12-5466-AD4C-B746-4A5F35FC0919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5480464" y="3431967"/>
            <a:ext cx="1672441" cy="62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30F7C0-2458-EA4F-9047-2104800D65C3}"/>
              </a:ext>
            </a:extLst>
          </p:cNvPr>
          <p:cNvSpPr/>
          <p:nvPr/>
        </p:nvSpPr>
        <p:spPr>
          <a:xfrm>
            <a:off x="9294422" y="819396"/>
            <a:ext cx="1217221" cy="997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42BCAF-103C-0442-8946-8B1CF22ED2BD}"/>
              </a:ext>
            </a:extLst>
          </p:cNvPr>
          <p:cNvSpPr/>
          <p:nvPr/>
        </p:nvSpPr>
        <p:spPr>
          <a:xfrm>
            <a:off x="9597243" y="1045027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B55BD1-0285-C44E-88C9-711692A9D3B9}"/>
              </a:ext>
            </a:extLst>
          </p:cNvPr>
          <p:cNvSpPr/>
          <p:nvPr/>
        </p:nvSpPr>
        <p:spPr>
          <a:xfrm>
            <a:off x="9597243" y="1389411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554A38-6188-8A4A-A15F-4CFF9EA680F0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 flipV="1">
            <a:off x="8061368" y="1318160"/>
            <a:ext cx="1233054" cy="38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E80DA05-99A9-EA4F-A007-70EE426B2347}"/>
              </a:ext>
            </a:extLst>
          </p:cNvPr>
          <p:cNvSpPr/>
          <p:nvPr/>
        </p:nvSpPr>
        <p:spPr>
          <a:xfrm>
            <a:off x="9294422" y="2151411"/>
            <a:ext cx="1217221" cy="997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F0D2F6-5322-4040-82F4-700DE92E2DC4}"/>
              </a:ext>
            </a:extLst>
          </p:cNvPr>
          <p:cNvSpPr/>
          <p:nvPr/>
        </p:nvSpPr>
        <p:spPr>
          <a:xfrm>
            <a:off x="9597243" y="2377042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5D6050-B1D1-AE45-B143-79FA7623667E}"/>
              </a:ext>
            </a:extLst>
          </p:cNvPr>
          <p:cNvSpPr/>
          <p:nvPr/>
        </p:nvSpPr>
        <p:spPr>
          <a:xfrm>
            <a:off x="9597243" y="2721426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91819E-F7B4-6A41-8A3B-E3E124602573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>
            <a:off x="8061368" y="2042554"/>
            <a:ext cx="1233054" cy="60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A76FE34-AE3F-A14A-BEF6-2CEA39169C1C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 flipV="1">
            <a:off x="8061368" y="2650175"/>
            <a:ext cx="1233054" cy="105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CF2A170-E214-4A4B-95FE-EE3581FFAC70}"/>
              </a:ext>
            </a:extLst>
          </p:cNvPr>
          <p:cNvSpPr/>
          <p:nvPr/>
        </p:nvSpPr>
        <p:spPr>
          <a:xfrm>
            <a:off x="9294422" y="3717964"/>
            <a:ext cx="1217221" cy="997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F0BC3B-A77B-6441-BB42-A5551CA6783F}"/>
              </a:ext>
            </a:extLst>
          </p:cNvPr>
          <p:cNvSpPr/>
          <p:nvPr/>
        </p:nvSpPr>
        <p:spPr>
          <a:xfrm>
            <a:off x="9597243" y="3943595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7C2C7EB-7A10-C34A-AF10-683B4D50C329}"/>
              </a:ext>
            </a:extLst>
          </p:cNvPr>
          <p:cNvSpPr/>
          <p:nvPr/>
        </p:nvSpPr>
        <p:spPr>
          <a:xfrm>
            <a:off x="9597243" y="4287979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F922E5-DF11-774F-9F69-F6FFBE0B13A6}"/>
              </a:ext>
            </a:extLst>
          </p:cNvPr>
          <p:cNvCxnSpPr>
            <a:cxnSpLocks/>
            <a:stCxn id="14" idx="3"/>
            <a:endCxn id="40" idx="1"/>
          </p:cNvCxnSpPr>
          <p:nvPr/>
        </p:nvCxnSpPr>
        <p:spPr>
          <a:xfrm>
            <a:off x="8061368" y="4053442"/>
            <a:ext cx="1233054" cy="16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040AC4E-DCE0-2745-A721-B1F8E17B6E5F}"/>
              </a:ext>
            </a:extLst>
          </p:cNvPr>
          <p:cNvSpPr/>
          <p:nvPr/>
        </p:nvSpPr>
        <p:spPr>
          <a:xfrm>
            <a:off x="9294422" y="5083626"/>
            <a:ext cx="1217221" cy="997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27EFA6D-FEE6-6842-960E-05B283830C0A}"/>
              </a:ext>
            </a:extLst>
          </p:cNvPr>
          <p:cNvSpPr/>
          <p:nvPr/>
        </p:nvSpPr>
        <p:spPr>
          <a:xfrm>
            <a:off x="9597243" y="5309257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754FA2-1E3C-7B44-9B9C-C42D592CC5D3}"/>
              </a:ext>
            </a:extLst>
          </p:cNvPr>
          <p:cNvSpPr/>
          <p:nvPr/>
        </p:nvSpPr>
        <p:spPr>
          <a:xfrm>
            <a:off x="9597243" y="5653641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084FF2-63A5-6549-BF5A-6352AF0850E2}"/>
              </a:ext>
            </a:extLst>
          </p:cNvPr>
          <p:cNvCxnSpPr>
            <a:cxnSpLocks/>
            <a:stCxn id="15" idx="3"/>
            <a:endCxn id="47" idx="1"/>
          </p:cNvCxnSpPr>
          <p:nvPr/>
        </p:nvCxnSpPr>
        <p:spPr>
          <a:xfrm>
            <a:off x="8061368" y="4388920"/>
            <a:ext cx="1535875" cy="103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0CFED1C-6669-9346-A18E-0A0DB6251793}"/>
              </a:ext>
            </a:extLst>
          </p:cNvPr>
          <p:cNvSpPr/>
          <p:nvPr/>
        </p:nvSpPr>
        <p:spPr>
          <a:xfrm>
            <a:off x="1223158" y="819396"/>
            <a:ext cx="112816" cy="214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66BB3A-9249-D74B-B24F-04B4B44EA65B}"/>
              </a:ext>
            </a:extLst>
          </p:cNvPr>
          <p:cNvSpPr/>
          <p:nvPr/>
        </p:nvSpPr>
        <p:spPr>
          <a:xfrm>
            <a:off x="1223158" y="3792183"/>
            <a:ext cx="112816" cy="21494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A320F5-53A0-DB4F-AD2D-0470BD762F92}"/>
              </a:ext>
            </a:extLst>
          </p:cNvPr>
          <p:cNvCxnSpPr>
            <a:cxnSpLocks/>
            <a:stCxn id="50" idx="3"/>
            <a:endCxn id="4" idx="1"/>
          </p:cNvCxnSpPr>
          <p:nvPr/>
        </p:nvCxnSpPr>
        <p:spPr>
          <a:xfrm flipV="1">
            <a:off x="3354780" y="3256809"/>
            <a:ext cx="1217221" cy="10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3EE2C4-ABF5-514B-9723-28BE6C80E7B4}"/>
              </a:ext>
            </a:extLst>
          </p:cNvPr>
          <p:cNvCxnSpPr>
            <a:cxnSpLocks/>
            <a:stCxn id="35" idx="3"/>
            <a:endCxn id="50" idx="1"/>
          </p:cNvCxnSpPr>
          <p:nvPr/>
        </p:nvCxnSpPr>
        <p:spPr>
          <a:xfrm flipV="1">
            <a:off x="1335974" y="3267691"/>
            <a:ext cx="1413164" cy="15992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ECE03ABA-B0FF-564D-B517-1E393554139C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5480464" y="2048493"/>
            <a:ext cx="1672441" cy="1039090"/>
          </a:xfrm>
          <a:prstGeom prst="curvedConnector3">
            <a:avLst>
              <a:gd name="adj1" fmla="val 136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95A6FB8-4C94-3C46-B89A-AA4CDC719A9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480464" y="2048493"/>
            <a:ext cx="1672441" cy="1039090"/>
          </a:xfrm>
          <a:prstGeom prst="curvedConnector3">
            <a:avLst>
              <a:gd name="adj1" fmla="val 9295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DCFEEA1-89D4-AA40-80A7-5F249A1A9370}"/>
              </a:ext>
            </a:extLst>
          </p:cNvPr>
          <p:cNvSpPr txBox="1"/>
          <p:nvPr/>
        </p:nvSpPr>
        <p:spPr>
          <a:xfrm>
            <a:off x="144879" y="1692230"/>
            <a:ext cx="844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Thread-0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AB4110-CC97-CC43-B83D-A0B16A6490A9}"/>
              </a:ext>
            </a:extLst>
          </p:cNvPr>
          <p:cNvSpPr txBox="1"/>
          <p:nvPr/>
        </p:nvSpPr>
        <p:spPr>
          <a:xfrm>
            <a:off x="146857" y="4704105"/>
            <a:ext cx="844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Thread-1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1E4F84A7-4F50-EC4C-9592-C2C8236D5545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>
            <a:off x="8061368" y="2042554"/>
            <a:ext cx="1233054" cy="607621"/>
          </a:xfrm>
          <a:prstGeom prst="curvedConnector3">
            <a:avLst>
              <a:gd name="adj1" fmla="val 880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EABD12D5-8437-EB4D-B239-0768817CE698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>
            <a:off x="8061368" y="2042554"/>
            <a:ext cx="1233054" cy="607621"/>
          </a:xfrm>
          <a:prstGeom prst="curvedConnector3">
            <a:avLst>
              <a:gd name="adj1" fmla="val 955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D5993C3-07DE-504D-9DE5-F9FB5B2D427E}"/>
              </a:ext>
            </a:extLst>
          </p:cNvPr>
          <p:cNvSpPr/>
          <p:nvPr/>
        </p:nvSpPr>
        <p:spPr>
          <a:xfrm>
            <a:off x="2749138" y="3148938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816D44-CEA7-4349-AD9D-F2BCC2FF9FBC}"/>
              </a:ext>
            </a:extLst>
          </p:cNvPr>
          <p:cNvSpPr txBox="1"/>
          <p:nvPr/>
        </p:nvSpPr>
        <p:spPr>
          <a:xfrm>
            <a:off x="3783097" y="271163"/>
            <a:ext cx="2690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Is it possible for </a:t>
            </a:r>
            <a:r>
              <a:rPr lang="en-US" sz="1200" b="1" dirty="0"/>
              <a:t>Thread-0</a:t>
            </a:r>
            <a:r>
              <a:rPr lang="en-US" sz="1200" dirty="0"/>
              <a:t> to access reference </a:t>
            </a:r>
            <a:r>
              <a:rPr lang="en-US" sz="1200" b="1" dirty="0"/>
              <a:t>r0</a:t>
            </a:r>
            <a:r>
              <a:rPr lang="en-US" sz="1200" dirty="0"/>
              <a:t> before </a:t>
            </a:r>
            <a:r>
              <a:rPr lang="en-US" sz="1200" b="1" dirty="0"/>
              <a:t>r1</a:t>
            </a:r>
            <a:r>
              <a:rPr lang="en-US" sz="1200" dirty="0"/>
              <a:t> is assigned?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991E98-744F-F944-9384-92F65926F494}"/>
              </a:ext>
            </a:extLst>
          </p:cNvPr>
          <p:cNvSpPr txBox="1"/>
          <p:nvPr/>
        </p:nvSpPr>
        <p:spPr>
          <a:xfrm>
            <a:off x="6662864" y="270646"/>
            <a:ext cx="2690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Is it possible for </a:t>
            </a:r>
            <a:r>
              <a:rPr lang="en-US" sz="1200" b="1" dirty="0"/>
              <a:t>Thread-0</a:t>
            </a:r>
            <a:r>
              <a:rPr lang="en-US" sz="1200" dirty="0"/>
              <a:t> to access reference </a:t>
            </a:r>
            <a:r>
              <a:rPr lang="en-US" sz="1200" b="1" dirty="0"/>
              <a:t>r1</a:t>
            </a:r>
            <a:r>
              <a:rPr lang="en-US" sz="1200" dirty="0"/>
              <a:t> before </a:t>
            </a:r>
            <a:r>
              <a:rPr lang="en-US" sz="1200" b="1" dirty="0"/>
              <a:t>r2</a:t>
            </a:r>
            <a:r>
              <a:rPr lang="en-US" sz="1200" dirty="0"/>
              <a:t> is assigned?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074C11-D3D6-114A-A15E-6B395C281EBA}"/>
              </a:ext>
            </a:extLst>
          </p:cNvPr>
          <p:cNvSpPr txBox="1"/>
          <p:nvPr/>
        </p:nvSpPr>
        <p:spPr>
          <a:xfrm>
            <a:off x="4572001" y="3827811"/>
            <a:ext cx="121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ClassA</a:t>
            </a:r>
            <a:endParaRPr lang="en-US" sz="12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30E7CC-D2BA-A947-8C0E-5496D5E48A70}"/>
              </a:ext>
            </a:extLst>
          </p:cNvPr>
          <p:cNvSpPr txBox="1"/>
          <p:nvPr/>
        </p:nvSpPr>
        <p:spPr>
          <a:xfrm>
            <a:off x="7143999" y="2733439"/>
            <a:ext cx="121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ClassB</a:t>
            </a:r>
            <a:endParaRPr lang="en-US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A133A87-49EE-A74E-BE34-54D3C6855994}"/>
              </a:ext>
            </a:extLst>
          </p:cNvPr>
          <p:cNvCxnSpPr>
            <a:cxnSpLocks/>
            <a:stCxn id="2" idx="3"/>
            <a:endCxn id="50" idx="1"/>
          </p:cNvCxnSpPr>
          <p:nvPr/>
        </p:nvCxnSpPr>
        <p:spPr>
          <a:xfrm>
            <a:off x="1335974" y="1894113"/>
            <a:ext cx="1413164" cy="1373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ECFB7B1-7096-D348-AD08-91D08663E559}"/>
              </a:ext>
            </a:extLst>
          </p:cNvPr>
          <p:cNvCxnSpPr>
            <a:cxnSpLocks/>
          </p:cNvCxnSpPr>
          <p:nvPr/>
        </p:nvCxnSpPr>
        <p:spPr>
          <a:xfrm flipV="1">
            <a:off x="3405251" y="3313214"/>
            <a:ext cx="105393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038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8D49B5-D73D-FC4C-BA31-273BC8707C3B}"/>
              </a:ext>
            </a:extLst>
          </p:cNvPr>
          <p:cNvSpPr txBox="1"/>
          <p:nvPr/>
        </p:nvSpPr>
        <p:spPr>
          <a:xfrm>
            <a:off x="1087399" y="431480"/>
            <a:ext cx="2690129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dirty="0"/>
              <a:t>Thread-1: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r0 = new </a:t>
            </a:r>
            <a:r>
              <a:rPr lang="en-US" sz="1200" dirty="0" err="1"/>
              <a:t>ClassA</a:t>
            </a:r>
            <a:r>
              <a:rPr lang="en-US" sz="1200" dirty="0"/>
              <a:t>()</a:t>
            </a:r>
          </a:p>
          <a:p>
            <a:r>
              <a:rPr lang="en-US" sz="1200" dirty="0"/>
              <a:t>…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51987-13A3-5B4C-BD5B-F732B6E23039}"/>
              </a:ext>
            </a:extLst>
          </p:cNvPr>
          <p:cNvSpPr txBox="1"/>
          <p:nvPr/>
        </p:nvSpPr>
        <p:spPr>
          <a:xfrm>
            <a:off x="1087399" y="1325904"/>
            <a:ext cx="2690129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dirty="0"/>
              <a:t>Class A constructor: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this.r1 = new </a:t>
            </a:r>
            <a:r>
              <a:rPr lang="en-US" sz="1200" dirty="0" err="1"/>
              <a:t>ClassB</a:t>
            </a:r>
            <a:r>
              <a:rPr lang="en-US" sz="1200" dirty="0"/>
              <a:t>()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524F0F-A280-2D4D-A9B6-FABC1F374C30}"/>
              </a:ext>
            </a:extLst>
          </p:cNvPr>
          <p:cNvSpPr txBox="1"/>
          <p:nvPr/>
        </p:nvSpPr>
        <p:spPr>
          <a:xfrm>
            <a:off x="1087399" y="2368677"/>
            <a:ext cx="2690129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dirty="0"/>
              <a:t>Thread-1: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store r1 // inside </a:t>
            </a:r>
            <a:r>
              <a:rPr lang="en-US" sz="1200" dirty="0" err="1"/>
              <a:t>ctor</a:t>
            </a:r>
            <a:endParaRPr lang="en-US" sz="1200" dirty="0"/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store r0 // </a:t>
            </a:r>
            <a:r>
              <a:rPr lang="en-US" sz="1200" b="1" dirty="0" err="1"/>
              <a:t>new</a:t>
            </a:r>
            <a:r>
              <a:rPr lang="en-US" sz="1200" dirty="0" err="1"/>
              <a:t>’s</a:t>
            </a:r>
            <a:r>
              <a:rPr lang="en-US" sz="1200" dirty="0"/>
              <a:t> return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577689-962D-6B49-9794-24FC8C2F1EFD}"/>
              </a:ext>
            </a:extLst>
          </p:cNvPr>
          <p:cNvSpPr/>
          <p:nvPr/>
        </p:nvSpPr>
        <p:spPr>
          <a:xfrm>
            <a:off x="4839196" y="2710082"/>
            <a:ext cx="605642" cy="2375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EB8CE6-6D91-3D47-A062-3D027272A961}"/>
              </a:ext>
            </a:extLst>
          </p:cNvPr>
          <p:cNvSpPr/>
          <p:nvPr/>
        </p:nvSpPr>
        <p:spPr>
          <a:xfrm>
            <a:off x="4839196" y="3153507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3024323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8D49B5-D73D-FC4C-BA31-273BC8707C3B}"/>
              </a:ext>
            </a:extLst>
          </p:cNvPr>
          <p:cNvSpPr txBox="1"/>
          <p:nvPr/>
        </p:nvSpPr>
        <p:spPr>
          <a:xfrm>
            <a:off x="1087399" y="431480"/>
            <a:ext cx="2690129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dirty="0"/>
              <a:t>Thread-1: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r0 = new </a:t>
            </a:r>
            <a:r>
              <a:rPr lang="en-US" sz="1200" dirty="0" err="1"/>
              <a:t>ClassA</a:t>
            </a:r>
            <a:r>
              <a:rPr lang="en-US" sz="1200" dirty="0"/>
              <a:t>()</a:t>
            </a:r>
          </a:p>
          <a:p>
            <a:r>
              <a:rPr lang="en-US" sz="1200" dirty="0"/>
              <a:t>…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51987-13A3-5B4C-BD5B-F732B6E23039}"/>
              </a:ext>
            </a:extLst>
          </p:cNvPr>
          <p:cNvSpPr txBox="1"/>
          <p:nvPr/>
        </p:nvSpPr>
        <p:spPr>
          <a:xfrm>
            <a:off x="1087399" y="1325904"/>
            <a:ext cx="2690129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dirty="0"/>
              <a:t>Class A constructor: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this.r1 = new </a:t>
            </a:r>
            <a:r>
              <a:rPr lang="en-US" sz="1200" dirty="0" err="1"/>
              <a:t>ClassB</a:t>
            </a:r>
            <a:r>
              <a:rPr lang="en-US" sz="1200" dirty="0"/>
              <a:t>()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524F0F-A280-2D4D-A9B6-FABC1F374C30}"/>
              </a:ext>
            </a:extLst>
          </p:cNvPr>
          <p:cNvSpPr txBox="1"/>
          <p:nvPr/>
        </p:nvSpPr>
        <p:spPr>
          <a:xfrm>
            <a:off x="1087399" y="2368677"/>
            <a:ext cx="2690129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dirty="0"/>
              <a:t>Thread-1: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store r1 // inside </a:t>
            </a:r>
            <a:r>
              <a:rPr lang="en-US" sz="1200" dirty="0" err="1"/>
              <a:t>ctor</a:t>
            </a:r>
            <a:endParaRPr lang="en-US" sz="1200" dirty="0"/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store r0 // </a:t>
            </a:r>
            <a:r>
              <a:rPr lang="en-US" sz="1200" b="1" dirty="0" err="1"/>
              <a:t>new</a:t>
            </a:r>
            <a:r>
              <a:rPr lang="en-US" sz="1200" dirty="0" err="1"/>
              <a:t>’s</a:t>
            </a:r>
            <a:r>
              <a:rPr lang="en-US" sz="1200" dirty="0"/>
              <a:t> return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C99B8-8CCF-B543-A8FC-B8CC1FC71FA7}"/>
              </a:ext>
            </a:extLst>
          </p:cNvPr>
          <p:cNvSpPr txBox="1"/>
          <p:nvPr/>
        </p:nvSpPr>
        <p:spPr>
          <a:xfrm>
            <a:off x="6405566" y="2368677"/>
            <a:ext cx="269012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dirty="0"/>
              <a:t>Thread-0: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load r0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load r1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577689-962D-6B49-9794-24FC8C2F1EFD}"/>
              </a:ext>
            </a:extLst>
          </p:cNvPr>
          <p:cNvSpPr/>
          <p:nvPr/>
        </p:nvSpPr>
        <p:spPr>
          <a:xfrm>
            <a:off x="4839196" y="2710082"/>
            <a:ext cx="605642" cy="2375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EB8CE6-6D91-3D47-A062-3D027272A961}"/>
              </a:ext>
            </a:extLst>
          </p:cNvPr>
          <p:cNvSpPr/>
          <p:nvPr/>
        </p:nvSpPr>
        <p:spPr>
          <a:xfrm>
            <a:off x="4839196" y="3153507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r0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93D4959-E44F-7547-8E07-3C3257ED89DA}"/>
              </a:ext>
            </a:extLst>
          </p:cNvPr>
          <p:cNvCxnSpPr>
            <a:cxnSpLocks/>
          </p:cNvCxnSpPr>
          <p:nvPr/>
        </p:nvCxnSpPr>
        <p:spPr>
          <a:xfrm flipV="1">
            <a:off x="2681416" y="2854411"/>
            <a:ext cx="3620530" cy="42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07BEAC5-935B-A046-AC14-916F975E8906}"/>
              </a:ext>
            </a:extLst>
          </p:cNvPr>
          <p:cNvSpPr/>
          <p:nvPr/>
        </p:nvSpPr>
        <p:spPr>
          <a:xfrm>
            <a:off x="2772229" y="4928711"/>
            <a:ext cx="885371" cy="4644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9961B3-B98F-AE48-B42E-8727E283C696}"/>
              </a:ext>
            </a:extLst>
          </p:cNvPr>
          <p:cNvSpPr/>
          <p:nvPr/>
        </p:nvSpPr>
        <p:spPr>
          <a:xfrm>
            <a:off x="4256646" y="4767941"/>
            <a:ext cx="885371" cy="798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078F0-793B-EF41-B446-1D81D1B74E55}"/>
              </a:ext>
            </a:extLst>
          </p:cNvPr>
          <p:cNvSpPr/>
          <p:nvPr/>
        </p:nvSpPr>
        <p:spPr>
          <a:xfrm>
            <a:off x="5741063" y="4934856"/>
            <a:ext cx="885371" cy="464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D1E3EF-0708-9F47-9C8E-4079EBCA7FD6}"/>
              </a:ext>
            </a:extLst>
          </p:cNvPr>
          <p:cNvCxnSpPr>
            <a:stCxn id="2" idx="3"/>
            <a:endCxn id="12" idx="1"/>
          </p:cNvCxnSpPr>
          <p:nvPr/>
        </p:nvCxnSpPr>
        <p:spPr>
          <a:xfrm>
            <a:off x="3657600" y="5160940"/>
            <a:ext cx="599046" cy="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86866B-E35B-3D47-BF31-63AFE8C82E7D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5142017" y="5167085"/>
            <a:ext cx="599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B9ED95-7DE1-E24C-92F5-589595D8C474}"/>
              </a:ext>
            </a:extLst>
          </p:cNvPr>
          <p:cNvCxnSpPr>
            <a:cxnSpLocks/>
          </p:cNvCxnSpPr>
          <p:nvPr/>
        </p:nvCxnSpPr>
        <p:spPr>
          <a:xfrm>
            <a:off x="2681416" y="2881113"/>
            <a:ext cx="3724150" cy="2964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0023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8D49B5-D73D-FC4C-BA31-273BC8707C3B}"/>
              </a:ext>
            </a:extLst>
          </p:cNvPr>
          <p:cNvSpPr txBox="1"/>
          <p:nvPr/>
        </p:nvSpPr>
        <p:spPr>
          <a:xfrm>
            <a:off x="1087399" y="431480"/>
            <a:ext cx="2690129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dirty="0"/>
              <a:t>Thread-1: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r0 = new </a:t>
            </a:r>
            <a:r>
              <a:rPr lang="en-US" sz="1200" dirty="0" err="1"/>
              <a:t>ClassA</a:t>
            </a:r>
            <a:r>
              <a:rPr lang="en-US" sz="1200" dirty="0"/>
              <a:t>()</a:t>
            </a:r>
          </a:p>
          <a:p>
            <a:r>
              <a:rPr lang="en-US" sz="1200" dirty="0"/>
              <a:t>…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51987-13A3-5B4C-BD5B-F732B6E23039}"/>
              </a:ext>
            </a:extLst>
          </p:cNvPr>
          <p:cNvSpPr txBox="1"/>
          <p:nvPr/>
        </p:nvSpPr>
        <p:spPr>
          <a:xfrm>
            <a:off x="1087399" y="1325904"/>
            <a:ext cx="2690129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dirty="0"/>
              <a:t>Class A constructor: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this.r1 = new </a:t>
            </a:r>
            <a:r>
              <a:rPr lang="en-US" sz="1200" dirty="0" err="1"/>
              <a:t>ClassB</a:t>
            </a:r>
            <a:r>
              <a:rPr lang="en-US" sz="1200" dirty="0"/>
              <a:t>()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524F0F-A280-2D4D-A9B6-FABC1F374C30}"/>
              </a:ext>
            </a:extLst>
          </p:cNvPr>
          <p:cNvSpPr txBox="1"/>
          <p:nvPr/>
        </p:nvSpPr>
        <p:spPr>
          <a:xfrm>
            <a:off x="1087399" y="2368677"/>
            <a:ext cx="2690129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dirty="0"/>
              <a:t>Thread-1: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store r1 // inside </a:t>
            </a:r>
            <a:r>
              <a:rPr lang="en-US" sz="1200" dirty="0" err="1"/>
              <a:t>ctor</a:t>
            </a:r>
            <a:endParaRPr lang="en-US" sz="1200" dirty="0"/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store r0 // </a:t>
            </a:r>
            <a:r>
              <a:rPr lang="en-US" sz="1200" b="1" dirty="0" err="1"/>
              <a:t>new</a:t>
            </a:r>
            <a:r>
              <a:rPr lang="en-US" sz="1200" dirty="0" err="1"/>
              <a:t>’s</a:t>
            </a:r>
            <a:r>
              <a:rPr lang="en-US" sz="1200" dirty="0"/>
              <a:t> return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C99B8-8CCF-B543-A8FC-B8CC1FC71FA7}"/>
              </a:ext>
            </a:extLst>
          </p:cNvPr>
          <p:cNvSpPr txBox="1"/>
          <p:nvPr/>
        </p:nvSpPr>
        <p:spPr>
          <a:xfrm>
            <a:off x="6405566" y="2368677"/>
            <a:ext cx="269012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dirty="0"/>
              <a:t>Thread-0: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load r0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load r1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577689-962D-6B49-9794-24FC8C2F1EFD}"/>
              </a:ext>
            </a:extLst>
          </p:cNvPr>
          <p:cNvSpPr/>
          <p:nvPr/>
        </p:nvSpPr>
        <p:spPr>
          <a:xfrm>
            <a:off x="4839196" y="2710082"/>
            <a:ext cx="605642" cy="2375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EB8CE6-6D91-3D47-A062-3D027272A961}"/>
              </a:ext>
            </a:extLst>
          </p:cNvPr>
          <p:cNvSpPr/>
          <p:nvPr/>
        </p:nvSpPr>
        <p:spPr>
          <a:xfrm>
            <a:off x="4839196" y="3153507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3684D-6661-E242-B0F3-3267CB360D87}"/>
              </a:ext>
            </a:extLst>
          </p:cNvPr>
          <p:cNvSpPr txBox="1"/>
          <p:nvPr/>
        </p:nvSpPr>
        <p:spPr>
          <a:xfrm>
            <a:off x="1033153" y="4602239"/>
            <a:ext cx="4269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it possible for </a:t>
            </a:r>
            <a:r>
              <a:rPr lang="en-US" sz="1400" b="1" dirty="0"/>
              <a:t>Thread-0</a:t>
            </a:r>
            <a:r>
              <a:rPr lang="en-US" sz="1400" dirty="0"/>
              <a:t> to see </a:t>
            </a:r>
            <a:r>
              <a:rPr lang="en-US" sz="1400" b="1" dirty="0"/>
              <a:t>r0</a:t>
            </a:r>
            <a:r>
              <a:rPr lang="en-US" sz="1400" dirty="0"/>
              <a:t> with the final value </a:t>
            </a:r>
            <a:br>
              <a:rPr lang="en-US" sz="1400" dirty="0"/>
            </a:br>
            <a:r>
              <a:rPr lang="en-US" sz="1400" dirty="0"/>
              <a:t>and </a:t>
            </a:r>
            <a:r>
              <a:rPr lang="en-US" sz="1400" b="1" dirty="0"/>
              <a:t>r1</a:t>
            </a:r>
            <a:r>
              <a:rPr lang="en-US" sz="1400" dirty="0"/>
              <a:t> still be uninitialized?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58C1CA-B490-0743-94F2-898647DF61DE}"/>
              </a:ext>
            </a:extLst>
          </p:cNvPr>
          <p:cNvSpPr txBox="1"/>
          <p:nvPr/>
        </p:nvSpPr>
        <p:spPr>
          <a:xfrm>
            <a:off x="6096000" y="3774925"/>
            <a:ext cx="471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this is true, then Thread-0 can access an object (via </a:t>
            </a:r>
            <a:r>
              <a:rPr lang="en-US" sz="1400" b="1" dirty="0"/>
              <a:t>r0</a:t>
            </a:r>
            <a:r>
              <a:rPr lang="en-US" sz="1400" dirty="0"/>
              <a:t>) with uninitialized fields (the </a:t>
            </a:r>
            <a:r>
              <a:rPr lang="en-US" sz="1400" b="1" dirty="0"/>
              <a:t>r1</a:t>
            </a:r>
            <a:r>
              <a:rPr lang="en-US" sz="1400" dirty="0"/>
              <a:t>) =&gt; incorrect behavior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52134E-6281-4E48-BC41-73BE1D95AAFF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5302332" y="4036535"/>
            <a:ext cx="793668" cy="82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691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8D49B5-D73D-FC4C-BA31-273BC8707C3B}"/>
              </a:ext>
            </a:extLst>
          </p:cNvPr>
          <p:cNvSpPr txBox="1"/>
          <p:nvPr/>
        </p:nvSpPr>
        <p:spPr>
          <a:xfrm>
            <a:off x="1087399" y="431480"/>
            <a:ext cx="2690129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dirty="0"/>
              <a:t>Thread-1: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r0 = new </a:t>
            </a:r>
            <a:r>
              <a:rPr lang="en-US" sz="1200" dirty="0" err="1"/>
              <a:t>ClassA</a:t>
            </a:r>
            <a:r>
              <a:rPr lang="en-US" sz="1200" dirty="0"/>
              <a:t>()</a:t>
            </a:r>
          </a:p>
          <a:p>
            <a:r>
              <a:rPr lang="en-US" sz="1200" dirty="0"/>
              <a:t>…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51987-13A3-5B4C-BD5B-F732B6E23039}"/>
              </a:ext>
            </a:extLst>
          </p:cNvPr>
          <p:cNvSpPr txBox="1"/>
          <p:nvPr/>
        </p:nvSpPr>
        <p:spPr>
          <a:xfrm>
            <a:off x="1087399" y="1325904"/>
            <a:ext cx="2690129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dirty="0"/>
              <a:t>Class A constructor: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this.r1 = new </a:t>
            </a:r>
            <a:r>
              <a:rPr lang="en-US" sz="1200" dirty="0" err="1"/>
              <a:t>ClassB</a:t>
            </a:r>
            <a:r>
              <a:rPr lang="en-US" sz="1200" dirty="0"/>
              <a:t>()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524F0F-A280-2D4D-A9B6-FABC1F374C30}"/>
              </a:ext>
            </a:extLst>
          </p:cNvPr>
          <p:cNvSpPr txBox="1"/>
          <p:nvPr/>
        </p:nvSpPr>
        <p:spPr>
          <a:xfrm>
            <a:off x="1087399" y="2368677"/>
            <a:ext cx="2690129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dirty="0"/>
              <a:t>Thread-1: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store r1 // inside </a:t>
            </a:r>
            <a:r>
              <a:rPr lang="en-US" sz="1200" dirty="0" err="1"/>
              <a:t>ctor</a:t>
            </a:r>
            <a:endParaRPr lang="en-US" sz="1200" dirty="0"/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store r0 // </a:t>
            </a:r>
            <a:r>
              <a:rPr lang="en-US" sz="1200" b="1" dirty="0" err="1"/>
              <a:t>new</a:t>
            </a:r>
            <a:r>
              <a:rPr lang="en-US" sz="1200" dirty="0" err="1"/>
              <a:t>’s</a:t>
            </a:r>
            <a:r>
              <a:rPr lang="en-US" sz="1200" dirty="0"/>
              <a:t> return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C99B8-8CCF-B543-A8FC-B8CC1FC71FA7}"/>
              </a:ext>
            </a:extLst>
          </p:cNvPr>
          <p:cNvSpPr txBox="1"/>
          <p:nvPr/>
        </p:nvSpPr>
        <p:spPr>
          <a:xfrm>
            <a:off x="6405566" y="2368677"/>
            <a:ext cx="269012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dirty="0"/>
              <a:t>Thread-0: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load r0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load r1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577689-962D-6B49-9794-24FC8C2F1EFD}"/>
              </a:ext>
            </a:extLst>
          </p:cNvPr>
          <p:cNvSpPr/>
          <p:nvPr/>
        </p:nvSpPr>
        <p:spPr>
          <a:xfrm>
            <a:off x="4839196" y="2710082"/>
            <a:ext cx="605642" cy="2375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EB8CE6-6D91-3D47-A062-3D027272A961}"/>
              </a:ext>
            </a:extLst>
          </p:cNvPr>
          <p:cNvSpPr/>
          <p:nvPr/>
        </p:nvSpPr>
        <p:spPr>
          <a:xfrm>
            <a:off x="4839196" y="3153507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3684D-6661-E242-B0F3-3267CB360D87}"/>
              </a:ext>
            </a:extLst>
          </p:cNvPr>
          <p:cNvSpPr txBox="1"/>
          <p:nvPr/>
        </p:nvSpPr>
        <p:spPr>
          <a:xfrm>
            <a:off x="1033154" y="4602239"/>
            <a:ext cx="4126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it possible for </a:t>
            </a:r>
            <a:r>
              <a:rPr lang="en-US" sz="1400" b="1" dirty="0"/>
              <a:t>Thread-0</a:t>
            </a:r>
            <a:r>
              <a:rPr lang="en-US" sz="1400" dirty="0"/>
              <a:t> to see </a:t>
            </a:r>
            <a:r>
              <a:rPr lang="en-US" sz="1400" b="1" dirty="0"/>
              <a:t>r0</a:t>
            </a:r>
            <a:r>
              <a:rPr lang="en-US" sz="1400" dirty="0"/>
              <a:t> with the final value </a:t>
            </a:r>
            <a:br>
              <a:rPr lang="en-US" sz="1400" dirty="0"/>
            </a:br>
            <a:r>
              <a:rPr lang="en-US" sz="1400" dirty="0"/>
              <a:t>and </a:t>
            </a:r>
            <a:r>
              <a:rPr lang="en-US" sz="1400" b="1" dirty="0"/>
              <a:t>r1</a:t>
            </a:r>
            <a:r>
              <a:rPr lang="en-US" sz="1400" dirty="0"/>
              <a:t> still be uninitialized?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8BDE53-0141-224F-8EF1-9191D1A66BA3}"/>
              </a:ext>
            </a:extLst>
          </p:cNvPr>
          <p:cNvSpPr txBox="1"/>
          <p:nvPr/>
        </p:nvSpPr>
        <p:spPr>
          <a:xfrm>
            <a:off x="6060373" y="4709960"/>
            <a:ext cx="4715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NO, because </a:t>
            </a:r>
            <a:r>
              <a:rPr lang="en-US" sz="1400" b="1" dirty="0"/>
              <a:t>r1</a:t>
            </a:r>
            <a:r>
              <a:rPr lang="en-US" sz="1400" dirty="0"/>
              <a:t> is stored before </a:t>
            </a:r>
            <a:r>
              <a:rPr lang="en-US" sz="1400" b="1" dirty="0"/>
              <a:t>r0</a:t>
            </a:r>
            <a:r>
              <a:rPr lang="en-US" sz="1400" dirty="0"/>
              <a:t> by </a:t>
            </a:r>
            <a:r>
              <a:rPr lang="en-US" sz="1400" b="1" dirty="0"/>
              <a:t>Thread-1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58C1CA-B490-0743-94F2-898647DF61DE}"/>
              </a:ext>
            </a:extLst>
          </p:cNvPr>
          <p:cNvSpPr txBox="1"/>
          <p:nvPr/>
        </p:nvSpPr>
        <p:spPr>
          <a:xfrm>
            <a:off x="6096000" y="3774925"/>
            <a:ext cx="471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this is true, then Thread-0 can access an object (via </a:t>
            </a:r>
            <a:r>
              <a:rPr lang="en-US" sz="1400" b="1" dirty="0"/>
              <a:t>r0</a:t>
            </a:r>
            <a:r>
              <a:rPr lang="en-US" sz="1400" dirty="0"/>
              <a:t>) with uninitialized fields (the </a:t>
            </a:r>
            <a:r>
              <a:rPr lang="en-US" sz="1400" b="1" dirty="0"/>
              <a:t>r1</a:t>
            </a:r>
            <a:r>
              <a:rPr lang="en-US" sz="1400" dirty="0"/>
              <a:t>) =&gt; incorrect </a:t>
            </a:r>
            <a:r>
              <a:rPr lang="en-US" sz="1400" dirty="0" err="1"/>
              <a:t>behaviour</a:t>
            </a:r>
            <a:endParaRPr lang="en-US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1B7D98-8787-2C40-AE00-5EE368AFC33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159830" y="4036535"/>
            <a:ext cx="936170" cy="82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DEC2A3-FB7F-4840-8341-4850FB845F24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159830" y="4863849"/>
            <a:ext cx="900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237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8D49B5-D73D-FC4C-BA31-273BC8707C3B}"/>
              </a:ext>
            </a:extLst>
          </p:cNvPr>
          <p:cNvSpPr txBox="1"/>
          <p:nvPr/>
        </p:nvSpPr>
        <p:spPr>
          <a:xfrm>
            <a:off x="1087399" y="431480"/>
            <a:ext cx="2690129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dirty="0"/>
              <a:t>Thread-1: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r0 = new </a:t>
            </a:r>
            <a:r>
              <a:rPr lang="en-US" sz="1200" dirty="0" err="1"/>
              <a:t>ClassA</a:t>
            </a:r>
            <a:r>
              <a:rPr lang="en-US" sz="1200" dirty="0"/>
              <a:t>()</a:t>
            </a:r>
          </a:p>
          <a:p>
            <a:r>
              <a:rPr lang="en-US" sz="1200" dirty="0"/>
              <a:t>…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51987-13A3-5B4C-BD5B-F732B6E23039}"/>
              </a:ext>
            </a:extLst>
          </p:cNvPr>
          <p:cNvSpPr txBox="1"/>
          <p:nvPr/>
        </p:nvSpPr>
        <p:spPr>
          <a:xfrm>
            <a:off x="1087399" y="1325904"/>
            <a:ext cx="2690129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dirty="0"/>
              <a:t>Class A constructor: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this.r1 = new </a:t>
            </a:r>
            <a:r>
              <a:rPr lang="en-US" sz="1200" dirty="0" err="1"/>
              <a:t>ClassB</a:t>
            </a:r>
            <a:r>
              <a:rPr lang="en-US" sz="1200" dirty="0"/>
              <a:t>()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524F0F-A280-2D4D-A9B6-FABC1F374C30}"/>
              </a:ext>
            </a:extLst>
          </p:cNvPr>
          <p:cNvSpPr txBox="1"/>
          <p:nvPr/>
        </p:nvSpPr>
        <p:spPr>
          <a:xfrm>
            <a:off x="1087399" y="2368677"/>
            <a:ext cx="2690129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dirty="0"/>
              <a:t>Thread-1: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store r1 // inside </a:t>
            </a:r>
            <a:r>
              <a:rPr lang="en-US" sz="1200" dirty="0" err="1"/>
              <a:t>ctor</a:t>
            </a:r>
            <a:endParaRPr lang="en-US" sz="1200" dirty="0"/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store r0 // </a:t>
            </a:r>
            <a:r>
              <a:rPr lang="en-US" sz="1200" b="1" dirty="0" err="1"/>
              <a:t>new</a:t>
            </a:r>
            <a:r>
              <a:rPr lang="en-US" sz="1200" dirty="0" err="1"/>
              <a:t>’s</a:t>
            </a:r>
            <a:r>
              <a:rPr lang="en-US" sz="1200" dirty="0"/>
              <a:t> return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C99B8-8CCF-B543-A8FC-B8CC1FC71FA7}"/>
              </a:ext>
            </a:extLst>
          </p:cNvPr>
          <p:cNvSpPr txBox="1"/>
          <p:nvPr/>
        </p:nvSpPr>
        <p:spPr>
          <a:xfrm>
            <a:off x="6405566" y="2368677"/>
            <a:ext cx="269012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dirty="0"/>
              <a:t>Thread-0: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load r0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load r1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577689-962D-6B49-9794-24FC8C2F1EFD}"/>
              </a:ext>
            </a:extLst>
          </p:cNvPr>
          <p:cNvSpPr/>
          <p:nvPr/>
        </p:nvSpPr>
        <p:spPr>
          <a:xfrm>
            <a:off x="4839196" y="2710082"/>
            <a:ext cx="605642" cy="2375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EB8CE6-6D91-3D47-A062-3D027272A961}"/>
              </a:ext>
            </a:extLst>
          </p:cNvPr>
          <p:cNvSpPr/>
          <p:nvPr/>
        </p:nvSpPr>
        <p:spPr>
          <a:xfrm>
            <a:off x="4839196" y="3153507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3684D-6661-E242-B0F3-3267CB360D87}"/>
              </a:ext>
            </a:extLst>
          </p:cNvPr>
          <p:cNvSpPr txBox="1"/>
          <p:nvPr/>
        </p:nvSpPr>
        <p:spPr>
          <a:xfrm>
            <a:off x="1033154" y="4602239"/>
            <a:ext cx="4126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it possible for </a:t>
            </a:r>
            <a:r>
              <a:rPr lang="en-US" sz="1400" b="1" dirty="0"/>
              <a:t>Thread-0</a:t>
            </a:r>
            <a:r>
              <a:rPr lang="en-US" sz="1400" dirty="0"/>
              <a:t> to see </a:t>
            </a:r>
            <a:r>
              <a:rPr lang="en-US" sz="1400" b="1" dirty="0"/>
              <a:t>r0</a:t>
            </a:r>
            <a:r>
              <a:rPr lang="en-US" sz="1400" dirty="0"/>
              <a:t> with the final value </a:t>
            </a:r>
            <a:br>
              <a:rPr lang="en-US" sz="1400" dirty="0"/>
            </a:br>
            <a:r>
              <a:rPr lang="en-US" sz="1400" dirty="0"/>
              <a:t>and </a:t>
            </a:r>
            <a:r>
              <a:rPr lang="en-US" sz="1400" b="1" dirty="0"/>
              <a:t>r1</a:t>
            </a:r>
            <a:r>
              <a:rPr lang="en-US" sz="1400" dirty="0"/>
              <a:t> still be uninitialized?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8BDE53-0141-224F-8EF1-9191D1A66BA3}"/>
              </a:ext>
            </a:extLst>
          </p:cNvPr>
          <p:cNvSpPr txBox="1"/>
          <p:nvPr/>
        </p:nvSpPr>
        <p:spPr>
          <a:xfrm>
            <a:off x="6060373" y="4709960"/>
            <a:ext cx="4715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trike="sngStrike" dirty="0"/>
              <a:t>NO, because </a:t>
            </a:r>
            <a:r>
              <a:rPr lang="en-US" sz="1400" b="1" strike="sngStrike" dirty="0"/>
              <a:t>r1</a:t>
            </a:r>
            <a:r>
              <a:rPr lang="en-US" sz="1400" strike="sngStrike" dirty="0"/>
              <a:t> is stored before </a:t>
            </a:r>
            <a:r>
              <a:rPr lang="en-US" sz="1400" b="1" strike="sngStrike" dirty="0"/>
              <a:t>r0</a:t>
            </a:r>
            <a:r>
              <a:rPr lang="en-US" sz="1400" strike="sngStrike" dirty="0"/>
              <a:t> by </a:t>
            </a:r>
            <a:r>
              <a:rPr lang="en-US" sz="1400" b="1" strike="sngStrike" dirty="0"/>
              <a:t>Thread-1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58C1CA-B490-0743-94F2-898647DF61DE}"/>
              </a:ext>
            </a:extLst>
          </p:cNvPr>
          <p:cNvSpPr txBox="1"/>
          <p:nvPr/>
        </p:nvSpPr>
        <p:spPr>
          <a:xfrm>
            <a:off x="6096000" y="3774925"/>
            <a:ext cx="471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this is true, then Thread-0 can access an object (via </a:t>
            </a:r>
            <a:r>
              <a:rPr lang="en-US" sz="1400" b="1" dirty="0"/>
              <a:t>r0</a:t>
            </a:r>
            <a:r>
              <a:rPr lang="en-US" sz="1400" dirty="0"/>
              <a:t>) with uninitialized fields (the </a:t>
            </a:r>
            <a:r>
              <a:rPr lang="en-US" sz="1400" b="1" dirty="0"/>
              <a:t>r1</a:t>
            </a:r>
            <a:r>
              <a:rPr lang="en-US" sz="1400" dirty="0"/>
              <a:t>) =&gt; incorrect </a:t>
            </a:r>
            <a:r>
              <a:rPr lang="en-US" sz="1400" dirty="0" err="1"/>
              <a:t>behaviour</a:t>
            </a:r>
            <a:endParaRPr lang="en-US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1B7D98-8787-2C40-AE00-5EE368AFC33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159830" y="4036535"/>
            <a:ext cx="936170" cy="82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DEC2A3-FB7F-4840-8341-4850FB845F24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159830" y="4863849"/>
            <a:ext cx="900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767899-1426-2E4B-81AD-F8E01EBF3F3C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5159830" y="4863849"/>
            <a:ext cx="900542" cy="753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D19485C-65B7-6048-AB1A-EFE5E78620EA}"/>
              </a:ext>
            </a:extLst>
          </p:cNvPr>
          <p:cNvSpPr txBox="1"/>
          <p:nvPr/>
        </p:nvSpPr>
        <p:spPr>
          <a:xfrm>
            <a:off x="6060372" y="5355482"/>
            <a:ext cx="471530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YES, because the </a:t>
            </a:r>
            <a:r>
              <a:rPr lang="en-US" sz="1400" b="1" dirty="0"/>
              <a:t>store into r0</a:t>
            </a:r>
            <a:r>
              <a:rPr lang="en-US" sz="1400" dirty="0"/>
              <a:t> can be observed before the </a:t>
            </a:r>
            <a:r>
              <a:rPr lang="en-US" sz="1400" b="1" dirty="0"/>
              <a:t>store into r1</a:t>
            </a:r>
            <a:r>
              <a:rPr lang="en-US" sz="1400" dirty="0"/>
              <a:t>, by </a:t>
            </a:r>
            <a:r>
              <a:rPr lang="en-US" sz="1400" b="1" dirty="0"/>
              <a:t>Thread-1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520F13-8FCC-FF49-8101-67ADEECA81ED}"/>
              </a:ext>
            </a:extLst>
          </p:cNvPr>
          <p:cNvSpPr txBox="1"/>
          <p:nvPr/>
        </p:nvSpPr>
        <p:spPr>
          <a:xfrm>
            <a:off x="4241467" y="1394971"/>
            <a:ext cx="4715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endParaRPr lang="en-US" sz="14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CB9584-E12E-E74A-865E-8F804F44D76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241467" y="2828835"/>
            <a:ext cx="597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C29258-19BD-2843-9B5A-57AD982357D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241467" y="3272260"/>
            <a:ext cx="597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5A4EB1-89CD-F342-B290-20A8CEE15336}"/>
              </a:ext>
            </a:extLst>
          </p:cNvPr>
          <p:cNvCxnSpPr>
            <a:cxnSpLocks/>
          </p:cNvCxnSpPr>
          <p:nvPr/>
        </p:nvCxnSpPr>
        <p:spPr>
          <a:xfrm>
            <a:off x="5444838" y="2827464"/>
            <a:ext cx="597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F1407A-45C6-3745-8266-903B0A442F4B}"/>
              </a:ext>
            </a:extLst>
          </p:cNvPr>
          <p:cNvCxnSpPr>
            <a:cxnSpLocks/>
          </p:cNvCxnSpPr>
          <p:nvPr/>
        </p:nvCxnSpPr>
        <p:spPr>
          <a:xfrm>
            <a:off x="5444837" y="3272868"/>
            <a:ext cx="597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E8A269-4510-574F-AD6B-446E7CCE9D2C}"/>
              </a:ext>
            </a:extLst>
          </p:cNvPr>
          <p:cNvSpPr txBox="1"/>
          <p:nvPr/>
        </p:nvSpPr>
        <p:spPr>
          <a:xfrm>
            <a:off x="4336472" y="1274039"/>
            <a:ext cx="471530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Relative order of memory accesses is not guaranteed between threads</a:t>
            </a:r>
          </a:p>
        </p:txBody>
      </p:sp>
    </p:spTree>
    <p:extLst>
      <p:ext uri="{BB962C8B-B14F-4D97-AF65-F5344CB8AC3E}">
        <p14:creationId xmlns:p14="http://schemas.microsoft.com/office/powerpoint/2010/main" val="1150588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2753BAC-3EA5-F549-9BBF-BF1B11BCD25D}"/>
              </a:ext>
            </a:extLst>
          </p:cNvPr>
          <p:cNvSpPr/>
          <p:nvPr/>
        </p:nvSpPr>
        <p:spPr>
          <a:xfrm>
            <a:off x="4572001" y="2743199"/>
            <a:ext cx="1217221" cy="10272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F458FA-ED26-8441-836D-91BAD72DF683}"/>
              </a:ext>
            </a:extLst>
          </p:cNvPr>
          <p:cNvSpPr/>
          <p:nvPr/>
        </p:nvSpPr>
        <p:spPr>
          <a:xfrm>
            <a:off x="4874822" y="2968830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A5B511-5C52-6544-B9C4-3A4CC95A5D94}"/>
              </a:ext>
            </a:extLst>
          </p:cNvPr>
          <p:cNvSpPr/>
          <p:nvPr/>
        </p:nvSpPr>
        <p:spPr>
          <a:xfrm>
            <a:off x="4874822" y="3313214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441D03A-7486-8D45-BA56-DBD9515CC694}"/>
              </a:ext>
            </a:extLst>
          </p:cNvPr>
          <p:cNvSpPr/>
          <p:nvPr/>
        </p:nvSpPr>
        <p:spPr>
          <a:xfrm>
            <a:off x="7152905" y="1353786"/>
            <a:ext cx="1217221" cy="13894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BE7E24-B45E-D04F-B9EE-DD36DDED8155}"/>
              </a:ext>
            </a:extLst>
          </p:cNvPr>
          <p:cNvSpPr/>
          <p:nvPr/>
        </p:nvSpPr>
        <p:spPr>
          <a:xfrm>
            <a:off x="7455726" y="1579417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B22931-C2FE-2441-99CA-48F89F33C7C4}"/>
              </a:ext>
            </a:extLst>
          </p:cNvPr>
          <p:cNvSpPr/>
          <p:nvPr/>
        </p:nvSpPr>
        <p:spPr>
          <a:xfrm>
            <a:off x="7455726" y="1923801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7D900E-779C-5C47-BE20-AEBA65CCBCA3}"/>
              </a:ext>
            </a:extLst>
          </p:cNvPr>
          <p:cNvSpPr/>
          <p:nvPr/>
        </p:nvSpPr>
        <p:spPr>
          <a:xfrm>
            <a:off x="7455726" y="2259279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9A98A0-F0C1-5A4C-98FE-C26E94C4A320}"/>
              </a:ext>
            </a:extLst>
          </p:cNvPr>
          <p:cNvSpPr/>
          <p:nvPr/>
        </p:nvSpPr>
        <p:spPr>
          <a:xfrm>
            <a:off x="7152905" y="3364674"/>
            <a:ext cx="1217221" cy="13894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F4BE15-DA7B-1F4A-838B-E8FC65618A73}"/>
              </a:ext>
            </a:extLst>
          </p:cNvPr>
          <p:cNvSpPr/>
          <p:nvPr/>
        </p:nvSpPr>
        <p:spPr>
          <a:xfrm>
            <a:off x="7455726" y="3590305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B96750-3633-AC4F-82EB-2BA03E5CE363}"/>
              </a:ext>
            </a:extLst>
          </p:cNvPr>
          <p:cNvSpPr/>
          <p:nvPr/>
        </p:nvSpPr>
        <p:spPr>
          <a:xfrm>
            <a:off x="7455726" y="3934689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EB7A0D-A055-274C-A1EE-88067577D1C2}"/>
              </a:ext>
            </a:extLst>
          </p:cNvPr>
          <p:cNvSpPr/>
          <p:nvPr/>
        </p:nvSpPr>
        <p:spPr>
          <a:xfrm>
            <a:off x="7455726" y="4270167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84FFA9-AF6E-6340-ADA2-5439555185C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480464" y="2048493"/>
            <a:ext cx="1672441" cy="103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3E4B12-5466-AD4C-B746-4A5F35FC0919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5480464" y="3431967"/>
            <a:ext cx="1672441" cy="62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30F7C0-2458-EA4F-9047-2104800D65C3}"/>
              </a:ext>
            </a:extLst>
          </p:cNvPr>
          <p:cNvSpPr/>
          <p:nvPr/>
        </p:nvSpPr>
        <p:spPr>
          <a:xfrm>
            <a:off x="9294422" y="819396"/>
            <a:ext cx="1217221" cy="997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42BCAF-103C-0442-8946-8B1CF22ED2BD}"/>
              </a:ext>
            </a:extLst>
          </p:cNvPr>
          <p:cNvSpPr/>
          <p:nvPr/>
        </p:nvSpPr>
        <p:spPr>
          <a:xfrm>
            <a:off x="9597243" y="1045027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B55BD1-0285-C44E-88C9-711692A9D3B9}"/>
              </a:ext>
            </a:extLst>
          </p:cNvPr>
          <p:cNvSpPr/>
          <p:nvPr/>
        </p:nvSpPr>
        <p:spPr>
          <a:xfrm>
            <a:off x="9597243" y="1389411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554A38-6188-8A4A-A15F-4CFF9EA680F0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 flipV="1">
            <a:off x="8061368" y="1318160"/>
            <a:ext cx="1233054" cy="38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E80DA05-99A9-EA4F-A007-70EE426B2347}"/>
              </a:ext>
            </a:extLst>
          </p:cNvPr>
          <p:cNvSpPr/>
          <p:nvPr/>
        </p:nvSpPr>
        <p:spPr>
          <a:xfrm>
            <a:off x="9294422" y="2151411"/>
            <a:ext cx="1217221" cy="997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F0D2F6-5322-4040-82F4-700DE92E2DC4}"/>
              </a:ext>
            </a:extLst>
          </p:cNvPr>
          <p:cNvSpPr/>
          <p:nvPr/>
        </p:nvSpPr>
        <p:spPr>
          <a:xfrm>
            <a:off x="9597243" y="2377042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5D6050-B1D1-AE45-B143-79FA7623667E}"/>
              </a:ext>
            </a:extLst>
          </p:cNvPr>
          <p:cNvSpPr/>
          <p:nvPr/>
        </p:nvSpPr>
        <p:spPr>
          <a:xfrm>
            <a:off x="9597243" y="2721426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91819E-F7B4-6A41-8A3B-E3E124602573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>
            <a:off x="8061368" y="2042554"/>
            <a:ext cx="1233054" cy="60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A76FE34-AE3F-A14A-BEF6-2CEA39169C1C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 flipV="1">
            <a:off x="8061368" y="2650175"/>
            <a:ext cx="1233054" cy="105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CF2A170-E214-4A4B-95FE-EE3581FFAC70}"/>
              </a:ext>
            </a:extLst>
          </p:cNvPr>
          <p:cNvSpPr/>
          <p:nvPr/>
        </p:nvSpPr>
        <p:spPr>
          <a:xfrm>
            <a:off x="9294422" y="3717964"/>
            <a:ext cx="1217221" cy="997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F0BC3B-A77B-6441-BB42-A5551CA6783F}"/>
              </a:ext>
            </a:extLst>
          </p:cNvPr>
          <p:cNvSpPr/>
          <p:nvPr/>
        </p:nvSpPr>
        <p:spPr>
          <a:xfrm>
            <a:off x="9597243" y="3943595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7C2C7EB-7A10-C34A-AF10-683B4D50C329}"/>
              </a:ext>
            </a:extLst>
          </p:cNvPr>
          <p:cNvSpPr/>
          <p:nvPr/>
        </p:nvSpPr>
        <p:spPr>
          <a:xfrm>
            <a:off x="9597243" y="4287979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F922E5-DF11-774F-9F69-F6FFBE0B13A6}"/>
              </a:ext>
            </a:extLst>
          </p:cNvPr>
          <p:cNvCxnSpPr>
            <a:cxnSpLocks/>
            <a:stCxn id="14" idx="3"/>
            <a:endCxn id="40" idx="1"/>
          </p:cNvCxnSpPr>
          <p:nvPr/>
        </p:nvCxnSpPr>
        <p:spPr>
          <a:xfrm>
            <a:off x="8061368" y="4053442"/>
            <a:ext cx="1233054" cy="16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040AC4E-DCE0-2745-A721-B1F8E17B6E5F}"/>
              </a:ext>
            </a:extLst>
          </p:cNvPr>
          <p:cNvSpPr/>
          <p:nvPr/>
        </p:nvSpPr>
        <p:spPr>
          <a:xfrm>
            <a:off x="9294422" y="5083626"/>
            <a:ext cx="1217221" cy="997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27EFA6D-FEE6-6842-960E-05B283830C0A}"/>
              </a:ext>
            </a:extLst>
          </p:cNvPr>
          <p:cNvSpPr/>
          <p:nvPr/>
        </p:nvSpPr>
        <p:spPr>
          <a:xfrm>
            <a:off x="9597243" y="5309257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754FA2-1E3C-7B44-9B9C-C42D592CC5D3}"/>
              </a:ext>
            </a:extLst>
          </p:cNvPr>
          <p:cNvSpPr/>
          <p:nvPr/>
        </p:nvSpPr>
        <p:spPr>
          <a:xfrm>
            <a:off x="9597243" y="5653641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084FF2-63A5-6549-BF5A-6352AF0850E2}"/>
              </a:ext>
            </a:extLst>
          </p:cNvPr>
          <p:cNvCxnSpPr>
            <a:cxnSpLocks/>
            <a:stCxn id="15" idx="3"/>
            <a:endCxn id="47" idx="1"/>
          </p:cNvCxnSpPr>
          <p:nvPr/>
        </p:nvCxnSpPr>
        <p:spPr>
          <a:xfrm>
            <a:off x="8061368" y="4388920"/>
            <a:ext cx="1535875" cy="103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0CFED1C-6669-9346-A18E-0A0DB6251793}"/>
              </a:ext>
            </a:extLst>
          </p:cNvPr>
          <p:cNvSpPr/>
          <p:nvPr/>
        </p:nvSpPr>
        <p:spPr>
          <a:xfrm>
            <a:off x="1223158" y="819396"/>
            <a:ext cx="112816" cy="214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66BB3A-9249-D74B-B24F-04B4B44EA65B}"/>
              </a:ext>
            </a:extLst>
          </p:cNvPr>
          <p:cNvSpPr/>
          <p:nvPr/>
        </p:nvSpPr>
        <p:spPr>
          <a:xfrm>
            <a:off x="1223158" y="3792183"/>
            <a:ext cx="112816" cy="21494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A320F5-53A0-DB4F-AD2D-0470BD762F92}"/>
              </a:ext>
            </a:extLst>
          </p:cNvPr>
          <p:cNvCxnSpPr>
            <a:cxnSpLocks/>
            <a:stCxn id="50" idx="3"/>
            <a:endCxn id="4" idx="1"/>
          </p:cNvCxnSpPr>
          <p:nvPr/>
        </p:nvCxnSpPr>
        <p:spPr>
          <a:xfrm flipV="1">
            <a:off x="3354780" y="3256809"/>
            <a:ext cx="1217221" cy="10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3EE2C4-ABF5-514B-9723-28BE6C80E7B4}"/>
              </a:ext>
            </a:extLst>
          </p:cNvPr>
          <p:cNvCxnSpPr>
            <a:cxnSpLocks/>
            <a:stCxn id="35" idx="3"/>
            <a:endCxn id="50" idx="1"/>
          </p:cNvCxnSpPr>
          <p:nvPr/>
        </p:nvCxnSpPr>
        <p:spPr>
          <a:xfrm flipV="1">
            <a:off x="1335974" y="3267691"/>
            <a:ext cx="1413164" cy="15992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ECE03ABA-B0FF-564D-B517-1E393554139C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5480464" y="2048493"/>
            <a:ext cx="1672441" cy="1039090"/>
          </a:xfrm>
          <a:prstGeom prst="curvedConnector3">
            <a:avLst>
              <a:gd name="adj1" fmla="val 136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95A6FB8-4C94-3C46-B89A-AA4CDC719A9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480464" y="2048493"/>
            <a:ext cx="1672441" cy="1039090"/>
          </a:xfrm>
          <a:prstGeom prst="curvedConnector3">
            <a:avLst>
              <a:gd name="adj1" fmla="val 9295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DCFEEA1-89D4-AA40-80A7-5F249A1A9370}"/>
              </a:ext>
            </a:extLst>
          </p:cNvPr>
          <p:cNvSpPr txBox="1"/>
          <p:nvPr/>
        </p:nvSpPr>
        <p:spPr>
          <a:xfrm>
            <a:off x="144879" y="1692230"/>
            <a:ext cx="844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Thread-0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AB4110-CC97-CC43-B83D-A0B16A6490A9}"/>
              </a:ext>
            </a:extLst>
          </p:cNvPr>
          <p:cNvSpPr txBox="1"/>
          <p:nvPr/>
        </p:nvSpPr>
        <p:spPr>
          <a:xfrm>
            <a:off x="146857" y="4704105"/>
            <a:ext cx="844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Thread-1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1E4F84A7-4F50-EC4C-9592-C2C8236D5545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>
            <a:off x="8061368" y="2042554"/>
            <a:ext cx="1233054" cy="607621"/>
          </a:xfrm>
          <a:prstGeom prst="curvedConnector3">
            <a:avLst>
              <a:gd name="adj1" fmla="val 880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EABD12D5-8437-EB4D-B239-0768817CE698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>
            <a:off x="8061368" y="2042554"/>
            <a:ext cx="1233054" cy="607621"/>
          </a:xfrm>
          <a:prstGeom prst="curvedConnector3">
            <a:avLst>
              <a:gd name="adj1" fmla="val 955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D5993C3-07DE-504D-9DE5-F9FB5B2D427E}"/>
              </a:ext>
            </a:extLst>
          </p:cNvPr>
          <p:cNvSpPr/>
          <p:nvPr/>
        </p:nvSpPr>
        <p:spPr>
          <a:xfrm>
            <a:off x="2749138" y="3148938"/>
            <a:ext cx="605642" cy="23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816D44-CEA7-4349-AD9D-F2BCC2FF9FBC}"/>
              </a:ext>
            </a:extLst>
          </p:cNvPr>
          <p:cNvSpPr txBox="1"/>
          <p:nvPr/>
        </p:nvSpPr>
        <p:spPr>
          <a:xfrm>
            <a:off x="2244437" y="1655397"/>
            <a:ext cx="2690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Correct publication:</a:t>
            </a:r>
          </a:p>
          <a:p>
            <a:r>
              <a:rPr lang="en-US" sz="1200" b="1" dirty="0"/>
              <a:t>Ensure</a:t>
            </a:r>
            <a:r>
              <a:rPr lang="en-US" sz="1200" dirty="0"/>
              <a:t> </a:t>
            </a:r>
            <a:r>
              <a:rPr lang="en-US" sz="1200" b="1" dirty="0"/>
              <a:t>r0</a:t>
            </a:r>
            <a:r>
              <a:rPr lang="en-US" sz="1200" dirty="0"/>
              <a:t> is </a:t>
            </a:r>
            <a:r>
              <a:rPr lang="en-US" sz="1200" b="1" dirty="0"/>
              <a:t>published</a:t>
            </a:r>
            <a:r>
              <a:rPr lang="en-US" sz="1200" dirty="0"/>
              <a:t>, i.e. made visible to another thread, only after the complete graph is guaranteed to </a:t>
            </a:r>
            <a:r>
              <a:rPr lang="en-US" sz="1200" b="1" dirty="0"/>
              <a:t>be seen initialized</a:t>
            </a:r>
            <a:r>
              <a:rPr lang="en-US" sz="1200" dirty="0"/>
              <a:t> by that other thread.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074C11-D3D6-114A-A15E-6B395C281EBA}"/>
              </a:ext>
            </a:extLst>
          </p:cNvPr>
          <p:cNvSpPr txBox="1"/>
          <p:nvPr/>
        </p:nvSpPr>
        <p:spPr>
          <a:xfrm>
            <a:off x="4572001" y="3827811"/>
            <a:ext cx="121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ClassA</a:t>
            </a:r>
            <a:endParaRPr lang="en-US" sz="12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30E7CC-D2BA-A947-8C0E-5496D5E48A70}"/>
              </a:ext>
            </a:extLst>
          </p:cNvPr>
          <p:cNvSpPr txBox="1"/>
          <p:nvPr/>
        </p:nvSpPr>
        <p:spPr>
          <a:xfrm>
            <a:off x="7143999" y="2733439"/>
            <a:ext cx="121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ClassB</a:t>
            </a:r>
            <a:endParaRPr lang="en-US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A133A87-49EE-A74E-BE34-54D3C6855994}"/>
              </a:ext>
            </a:extLst>
          </p:cNvPr>
          <p:cNvCxnSpPr>
            <a:cxnSpLocks/>
            <a:stCxn id="2" idx="3"/>
            <a:endCxn id="50" idx="1"/>
          </p:cNvCxnSpPr>
          <p:nvPr/>
        </p:nvCxnSpPr>
        <p:spPr>
          <a:xfrm>
            <a:off x="1335974" y="1894113"/>
            <a:ext cx="1413164" cy="1373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ECFB7B1-7096-D348-AD08-91D08663E559}"/>
              </a:ext>
            </a:extLst>
          </p:cNvPr>
          <p:cNvCxnSpPr>
            <a:cxnSpLocks/>
          </p:cNvCxnSpPr>
          <p:nvPr/>
        </p:nvCxnSpPr>
        <p:spPr>
          <a:xfrm flipV="1">
            <a:off x="3405251" y="3313214"/>
            <a:ext cx="105393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37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 flipV="1">
            <a:off x="3805976" y="990379"/>
            <a:ext cx="1717471" cy="21079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</p:spTree>
    <p:extLst>
      <p:ext uri="{BB962C8B-B14F-4D97-AF65-F5344CB8AC3E}">
        <p14:creationId xmlns:p14="http://schemas.microsoft.com/office/powerpoint/2010/main" val="38732209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CF12C7-A333-124A-AAE1-EBB457726D92}"/>
              </a:ext>
            </a:extLst>
          </p:cNvPr>
          <p:cNvSpPr txBox="1"/>
          <p:nvPr/>
        </p:nvSpPr>
        <p:spPr>
          <a:xfrm>
            <a:off x="1087399" y="431480"/>
            <a:ext cx="2154565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synchronized (obj0) {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statement-1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statement-2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statement-3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DE9CC-2A07-C247-A11F-03A25F3F430A}"/>
              </a:ext>
            </a:extLst>
          </p:cNvPr>
          <p:cNvSpPr txBox="1"/>
          <p:nvPr/>
        </p:nvSpPr>
        <p:spPr>
          <a:xfrm>
            <a:off x="1087398" y="1826831"/>
            <a:ext cx="2154565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synchronized (obj0) {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statement-4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statement-5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20907-B797-8D4C-8A36-B720F9FA7B8A}"/>
              </a:ext>
            </a:extLst>
          </p:cNvPr>
          <p:cNvSpPr txBox="1"/>
          <p:nvPr/>
        </p:nvSpPr>
        <p:spPr>
          <a:xfrm>
            <a:off x="3241963" y="754645"/>
            <a:ext cx="455574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SB0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19110-E5C6-534D-93DF-B1DA7301F201}"/>
              </a:ext>
            </a:extLst>
          </p:cNvPr>
          <p:cNvSpPr txBox="1"/>
          <p:nvPr/>
        </p:nvSpPr>
        <p:spPr>
          <a:xfrm>
            <a:off x="3241963" y="2057663"/>
            <a:ext cx="455574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SB1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F97419-4C27-F643-9876-60668693D9D2}"/>
              </a:ext>
            </a:extLst>
          </p:cNvPr>
          <p:cNvCxnSpPr>
            <a:cxnSpLocks/>
          </p:cNvCxnSpPr>
          <p:nvPr/>
        </p:nvCxnSpPr>
        <p:spPr>
          <a:xfrm>
            <a:off x="1555668" y="3353291"/>
            <a:ext cx="0" cy="2053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99B8AE-5DAF-0A4E-80E4-57D290CC5148}"/>
              </a:ext>
            </a:extLst>
          </p:cNvPr>
          <p:cNvCxnSpPr>
            <a:cxnSpLocks/>
          </p:cNvCxnSpPr>
          <p:nvPr/>
        </p:nvCxnSpPr>
        <p:spPr>
          <a:xfrm>
            <a:off x="2632366" y="3353291"/>
            <a:ext cx="0" cy="2053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23D3F2-7301-1145-B8D9-DB929363272A}"/>
              </a:ext>
            </a:extLst>
          </p:cNvPr>
          <p:cNvSpPr txBox="1"/>
          <p:nvPr/>
        </p:nvSpPr>
        <p:spPr>
          <a:xfrm>
            <a:off x="1327881" y="4165246"/>
            <a:ext cx="455574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SB0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268238-BA26-6E45-B684-09632A377DA6}"/>
              </a:ext>
            </a:extLst>
          </p:cNvPr>
          <p:cNvSpPr txBox="1"/>
          <p:nvPr/>
        </p:nvSpPr>
        <p:spPr>
          <a:xfrm>
            <a:off x="2404579" y="4165246"/>
            <a:ext cx="455574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SB1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2D21EA-CDEA-9445-9BF0-C73C4FB163B6}"/>
              </a:ext>
            </a:extLst>
          </p:cNvPr>
          <p:cNvSpPr txBox="1"/>
          <p:nvPr/>
        </p:nvSpPr>
        <p:spPr>
          <a:xfrm>
            <a:off x="4546271" y="524403"/>
            <a:ext cx="4715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lock ensures only one of two things can happen: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EEF622-7CFD-B246-B8CC-633B3D7D3A01}"/>
              </a:ext>
            </a:extLst>
          </p:cNvPr>
          <p:cNvSpPr txBox="1"/>
          <p:nvPr/>
        </p:nvSpPr>
        <p:spPr>
          <a:xfrm>
            <a:off x="4982328" y="1293254"/>
            <a:ext cx="455574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SB0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5C500E-AE94-7649-ABA4-CDCE583CC0DE}"/>
              </a:ext>
            </a:extLst>
          </p:cNvPr>
          <p:cNvSpPr txBox="1"/>
          <p:nvPr/>
        </p:nvSpPr>
        <p:spPr>
          <a:xfrm>
            <a:off x="4982328" y="2232606"/>
            <a:ext cx="455574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SB1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CD49E6-03AB-C049-91AA-33526F7E8A8F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5210115" y="1601031"/>
            <a:ext cx="0" cy="63157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F891F9F-294F-0D43-ACFF-DFF16EC04CCE}"/>
              </a:ext>
            </a:extLst>
          </p:cNvPr>
          <p:cNvSpPr txBox="1"/>
          <p:nvPr/>
        </p:nvSpPr>
        <p:spPr>
          <a:xfrm>
            <a:off x="5852102" y="1424802"/>
            <a:ext cx="5206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execution outcome is the same as the execution of </a:t>
            </a:r>
            <a:r>
              <a:rPr lang="en-US" sz="1400" b="1" dirty="0"/>
              <a:t>SB1</a:t>
            </a:r>
            <a:r>
              <a:rPr lang="en-US" sz="1400" dirty="0"/>
              <a:t> statements after </a:t>
            </a:r>
            <a:r>
              <a:rPr lang="en-US" sz="1400" b="1" dirty="0"/>
              <a:t>SB0</a:t>
            </a:r>
            <a:r>
              <a:rPr lang="en-US" sz="1400" dirty="0"/>
              <a:t> statements in a single processor</a:t>
            </a:r>
          </a:p>
          <a:p>
            <a:pPr marL="285750" indent="-285750">
              <a:buFont typeface="Symbol" pitchFamily="2" charset="2"/>
              <a:buChar char="Þ"/>
            </a:pPr>
            <a:r>
              <a:rPr lang="en-US" sz="1400" b="1" dirty="0"/>
              <a:t>SB1</a:t>
            </a:r>
            <a:r>
              <a:rPr lang="en-US" sz="1400" dirty="0"/>
              <a:t> statements observe all effects of </a:t>
            </a:r>
            <a:r>
              <a:rPr lang="en-US" sz="1400" b="1" dirty="0"/>
              <a:t>SB0</a:t>
            </a:r>
            <a:r>
              <a:rPr lang="en-US" sz="1400" dirty="0"/>
              <a:t> statements</a:t>
            </a:r>
          </a:p>
          <a:p>
            <a:pPr marL="285750" indent="-285750">
              <a:buFont typeface="Symbol" pitchFamily="2" charset="2"/>
              <a:buChar char="Þ"/>
            </a:pPr>
            <a:r>
              <a:rPr lang="en-US" sz="1400" b="1" dirty="0"/>
              <a:t>SB0</a:t>
            </a:r>
            <a:r>
              <a:rPr lang="en-US" sz="1400" dirty="0"/>
              <a:t> statements never observe any of </a:t>
            </a:r>
            <a:r>
              <a:rPr lang="en-US" sz="1400" b="1" dirty="0"/>
              <a:t>SB1</a:t>
            </a:r>
            <a:r>
              <a:rPr lang="en-US" sz="1400" dirty="0"/>
              <a:t> statement effects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422A73-B2FB-8A41-BE38-6DC02F36D658}"/>
              </a:ext>
            </a:extLst>
          </p:cNvPr>
          <p:cNvSpPr txBox="1"/>
          <p:nvPr/>
        </p:nvSpPr>
        <p:spPr>
          <a:xfrm>
            <a:off x="4978369" y="3857469"/>
            <a:ext cx="455574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SB0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302FA3-F606-5F4E-8C30-F4E354D870A9}"/>
              </a:ext>
            </a:extLst>
          </p:cNvPr>
          <p:cNvSpPr txBox="1"/>
          <p:nvPr/>
        </p:nvSpPr>
        <p:spPr>
          <a:xfrm>
            <a:off x="4978369" y="2920042"/>
            <a:ext cx="455574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SB1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BFCD6D-E1A9-7C44-BF3A-755DEB7EE4AA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5206156" y="3227819"/>
            <a:ext cx="0" cy="6296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A8BD176-E529-5B43-BBCD-DAC33067C4F7}"/>
              </a:ext>
            </a:extLst>
          </p:cNvPr>
          <p:cNvSpPr txBox="1"/>
          <p:nvPr/>
        </p:nvSpPr>
        <p:spPr>
          <a:xfrm>
            <a:off x="5848143" y="3014554"/>
            <a:ext cx="5206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execution outcome is the same as the execution of </a:t>
            </a:r>
            <a:r>
              <a:rPr lang="en-US" sz="1400" b="1" dirty="0"/>
              <a:t>SB0</a:t>
            </a:r>
            <a:r>
              <a:rPr lang="en-US" sz="1400" dirty="0"/>
              <a:t> statements after </a:t>
            </a:r>
            <a:r>
              <a:rPr lang="en-US" sz="1400" b="1" dirty="0"/>
              <a:t>SB1</a:t>
            </a:r>
            <a:r>
              <a:rPr lang="en-US" sz="1400" dirty="0"/>
              <a:t> statements in a single processor</a:t>
            </a:r>
          </a:p>
          <a:p>
            <a:pPr marL="285750" indent="-285750">
              <a:buFont typeface="Symbol" pitchFamily="2" charset="2"/>
              <a:buChar char="Þ"/>
            </a:pPr>
            <a:r>
              <a:rPr lang="en-US" sz="1400" b="1" dirty="0"/>
              <a:t>SB0</a:t>
            </a:r>
            <a:r>
              <a:rPr lang="en-US" sz="1400" dirty="0"/>
              <a:t> statements observe all effects of </a:t>
            </a:r>
            <a:r>
              <a:rPr lang="en-US" sz="1400" b="1" dirty="0"/>
              <a:t>SB1</a:t>
            </a:r>
            <a:r>
              <a:rPr lang="en-US" sz="1400" dirty="0"/>
              <a:t> statements</a:t>
            </a:r>
          </a:p>
          <a:p>
            <a:pPr marL="285750" indent="-285750">
              <a:buFont typeface="Symbol" pitchFamily="2" charset="2"/>
              <a:buChar char="Þ"/>
            </a:pPr>
            <a:r>
              <a:rPr lang="en-US" sz="1400" b="1" dirty="0"/>
              <a:t>SB1</a:t>
            </a:r>
            <a:r>
              <a:rPr lang="en-US" sz="1400" dirty="0"/>
              <a:t> statements never observe any of </a:t>
            </a:r>
            <a:r>
              <a:rPr lang="en-US" sz="1400" b="1" dirty="0"/>
              <a:t>SB0</a:t>
            </a:r>
            <a:r>
              <a:rPr lang="en-US" sz="1400" dirty="0"/>
              <a:t> statement effects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516CAC-F0D4-544A-8C50-A8EB441E9143}"/>
              </a:ext>
            </a:extLst>
          </p:cNvPr>
          <p:cNvSpPr txBox="1"/>
          <p:nvPr/>
        </p:nvSpPr>
        <p:spPr>
          <a:xfrm>
            <a:off x="5792723" y="4319134"/>
            <a:ext cx="55125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Threads </a:t>
            </a:r>
            <a:r>
              <a:rPr lang="en-US" sz="1400" b="1" dirty="0"/>
              <a:t>acquire</a:t>
            </a:r>
            <a:r>
              <a:rPr lang="en-US" sz="1400" dirty="0"/>
              <a:t> the lock when entering the synchronized block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Threads </a:t>
            </a:r>
            <a:r>
              <a:rPr lang="en-US" sz="1400" b="1" dirty="0"/>
              <a:t>release</a:t>
            </a:r>
            <a:r>
              <a:rPr lang="en-US" sz="1400" dirty="0"/>
              <a:t> the lock when leaving the synchronized block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No more than one thread can have the lock at any given moment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The memory effects performed before a thread releases the lock are visible to a different thread after it acquires the lock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375B40-33DC-3943-AA27-0066BFE32406}"/>
              </a:ext>
            </a:extLst>
          </p:cNvPr>
          <p:cNvSpPr txBox="1"/>
          <p:nvPr/>
        </p:nvSpPr>
        <p:spPr>
          <a:xfrm>
            <a:off x="1087398" y="74943"/>
            <a:ext cx="4715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Object obj0 = new Object();</a:t>
            </a:r>
          </a:p>
        </p:txBody>
      </p:sp>
    </p:spTree>
    <p:extLst>
      <p:ext uri="{BB962C8B-B14F-4D97-AF65-F5344CB8AC3E}">
        <p14:creationId xmlns:p14="http://schemas.microsoft.com/office/powerpoint/2010/main" val="37676347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199B-8BB8-BC48-A575-9213B235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52C65-A640-EA43-9A47-414A21D5D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Locks don’t protect memory accesses</a:t>
            </a:r>
          </a:p>
          <a:p>
            <a:r>
              <a:rPr lang="en-US" dirty="0"/>
              <a:t>Locks impose restrictions on the executions of statements and on the visibility of their memory effects</a:t>
            </a:r>
          </a:p>
          <a:p>
            <a:r>
              <a:rPr lang="en-US" dirty="0"/>
              <a:t>If all accesses to a data structure are done by statements in synchronized blocks (using the same lock instance), then the lock indirectly protects the data structure</a:t>
            </a:r>
          </a:p>
          <a:p>
            <a:pPr lvl="1"/>
            <a:r>
              <a:rPr lang="en-US" dirty="0"/>
              <a:t>All data structure accesses need to obey this rule for this property to be true.</a:t>
            </a:r>
          </a:p>
        </p:txBody>
      </p:sp>
    </p:spTree>
    <p:extLst>
      <p:ext uri="{BB962C8B-B14F-4D97-AF65-F5344CB8AC3E}">
        <p14:creationId xmlns:p14="http://schemas.microsoft.com/office/powerpoint/2010/main" val="1545009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4AEEC7-605C-1943-BAEC-968B45B89D65}"/>
              </a:ext>
            </a:extLst>
          </p:cNvPr>
          <p:cNvSpPr/>
          <p:nvPr/>
        </p:nvSpPr>
        <p:spPr>
          <a:xfrm>
            <a:off x="2867891" y="433448"/>
            <a:ext cx="6026728" cy="33191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DF7C7B-5AB9-7B40-A11C-C0330E427979}"/>
              </a:ext>
            </a:extLst>
          </p:cNvPr>
          <p:cNvSpPr/>
          <p:nvPr/>
        </p:nvSpPr>
        <p:spPr>
          <a:xfrm>
            <a:off x="5011388" y="653142"/>
            <a:ext cx="1710046" cy="8372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E398BE-16B2-3A45-BA86-065902B5B218}"/>
              </a:ext>
            </a:extLst>
          </p:cNvPr>
          <p:cNvSpPr/>
          <p:nvPr/>
        </p:nvSpPr>
        <p:spPr>
          <a:xfrm>
            <a:off x="2867891" y="2015835"/>
            <a:ext cx="1888177" cy="12587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synchronized</a:t>
            </a:r>
            <a:r>
              <a:rPr lang="en-US" sz="1200" dirty="0"/>
              <a:t> (</a:t>
            </a:r>
            <a:r>
              <a:rPr lang="en-US" sz="1200" b="1" i="1" dirty="0"/>
              <a:t>lock</a:t>
            </a:r>
            <a:r>
              <a:rPr lang="en-US" sz="1200" dirty="0"/>
              <a:t>) {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2D4ED3-77CD-1349-A720-1920E8A809AB}"/>
              </a:ext>
            </a:extLst>
          </p:cNvPr>
          <p:cNvSpPr/>
          <p:nvPr/>
        </p:nvSpPr>
        <p:spPr>
          <a:xfrm>
            <a:off x="7006442" y="2015834"/>
            <a:ext cx="1888177" cy="12587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synchronized</a:t>
            </a:r>
            <a:r>
              <a:rPr lang="en-US" sz="1200" dirty="0"/>
              <a:t> (</a:t>
            </a:r>
            <a:r>
              <a:rPr lang="en-US" sz="1200" b="1" i="1" dirty="0"/>
              <a:t>lock</a:t>
            </a:r>
            <a:r>
              <a:rPr lang="en-US" sz="1200" dirty="0"/>
              <a:t>) {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39BB36-13AF-BF4B-AAFE-F1B3AF1A81A4}"/>
              </a:ext>
            </a:extLst>
          </p:cNvPr>
          <p:cNvSpPr/>
          <p:nvPr/>
        </p:nvSpPr>
        <p:spPr>
          <a:xfrm>
            <a:off x="3109850" y="2455220"/>
            <a:ext cx="1404258" cy="3800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statements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79E28D-FBA9-9F4D-8DF9-33A93F3C7911}"/>
              </a:ext>
            </a:extLst>
          </p:cNvPr>
          <p:cNvSpPr/>
          <p:nvPr/>
        </p:nvSpPr>
        <p:spPr>
          <a:xfrm>
            <a:off x="7248401" y="2455220"/>
            <a:ext cx="1404258" cy="3800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statements 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04A46B-6F36-5942-B858-0DE615CDB747}"/>
              </a:ext>
            </a:extLst>
          </p:cNvPr>
          <p:cNvCxnSpPr>
            <a:stCxn id="8" idx="3"/>
          </p:cNvCxnSpPr>
          <p:nvPr/>
        </p:nvCxnSpPr>
        <p:spPr>
          <a:xfrm flipV="1">
            <a:off x="4514108" y="1490353"/>
            <a:ext cx="1367147" cy="115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BED1D5-6F20-EA4F-984F-B202C430D26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881255" y="1490353"/>
            <a:ext cx="1367146" cy="115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511FCAAF-B6FF-6241-A1F0-7DAA9A589EE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894118" y="1411679"/>
            <a:ext cx="1917861" cy="104354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CF77AB8B-2F9F-8443-AD1F-79F8503242F5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2493818" y="2378774"/>
            <a:ext cx="861704" cy="17746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2539E771-5DAA-DC46-9A77-6FCAE3851A2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111209" y="893619"/>
            <a:ext cx="1700770" cy="156160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26B94447-919A-1D4A-A2B6-6FA10741645E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2260764" y="2685676"/>
            <a:ext cx="1401660" cy="170077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E5A6B99-E364-E942-A87B-2AB709278133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7950532" y="599702"/>
            <a:ext cx="1977241" cy="141613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A3DA7982-F7B9-B145-BCEF-52471296C0B9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7950531" y="1071746"/>
            <a:ext cx="1977242" cy="94408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2CAFB923-5A62-D841-8847-F983ECB1E056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8550975" y="2674174"/>
            <a:ext cx="716972" cy="191786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3E9EC931-1899-AD4C-803B-0309C579DB78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8311244" y="2913906"/>
            <a:ext cx="1255817" cy="197724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ECFF96B-4946-6844-96D2-1A23C26BD53B}"/>
              </a:ext>
            </a:extLst>
          </p:cNvPr>
          <p:cNvSpPr txBox="1"/>
          <p:nvPr/>
        </p:nvSpPr>
        <p:spPr>
          <a:xfrm>
            <a:off x="470078" y="4803565"/>
            <a:ext cx="4615366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method</a:t>
            </a:r>
          </a:p>
          <a:p>
            <a:pPr marL="285750" indent="-285750">
              <a:buFontTx/>
              <a:buChar char="-"/>
            </a:pPr>
            <a:r>
              <a:rPr lang="en-US" dirty="0"/>
              <a:t>On </a:t>
            </a:r>
            <a:r>
              <a:rPr lang="en-US" b="1" dirty="0"/>
              <a:t>entry</a:t>
            </a:r>
            <a:r>
              <a:rPr lang="en-US" dirty="0"/>
              <a:t>, </a:t>
            </a:r>
            <a:r>
              <a:rPr lang="en-US" b="1" dirty="0"/>
              <a:t>assumes</a:t>
            </a:r>
            <a:r>
              <a:rPr lang="en-US" dirty="0"/>
              <a:t> the class invariant</a:t>
            </a:r>
          </a:p>
          <a:p>
            <a:pPr marL="285750" indent="-285750">
              <a:buFontTx/>
              <a:buChar char="-"/>
            </a:pPr>
            <a:r>
              <a:rPr lang="en-US" dirty="0"/>
              <a:t>On </a:t>
            </a:r>
            <a:r>
              <a:rPr lang="en-US" b="1" dirty="0"/>
              <a:t>exit</a:t>
            </a:r>
            <a:r>
              <a:rPr lang="en-US" dirty="0"/>
              <a:t>, </a:t>
            </a:r>
            <a:r>
              <a:rPr lang="en-US" b="1" dirty="0"/>
              <a:t>ensures</a:t>
            </a:r>
            <a:r>
              <a:rPr lang="en-US" dirty="0"/>
              <a:t> the class invariant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1100" dirty="0"/>
              <a:t>Invariant example:</a:t>
            </a:r>
          </a:p>
          <a:p>
            <a:pPr marL="285750" indent="-285750">
              <a:buFontTx/>
              <a:buChar char="-"/>
            </a:pPr>
            <a:r>
              <a:rPr lang="en-US" sz="1100" b="1" dirty="0"/>
              <a:t>head</a:t>
            </a:r>
            <a:r>
              <a:rPr lang="en-US" sz="1100" dirty="0"/>
              <a:t> points to first element of the list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each </a:t>
            </a:r>
            <a:r>
              <a:rPr lang="en-US" sz="1100" b="1" dirty="0" err="1"/>
              <a:t>node.next</a:t>
            </a:r>
            <a:r>
              <a:rPr lang="en-US" sz="1100" b="1" dirty="0"/>
              <a:t> </a:t>
            </a:r>
            <a:r>
              <a:rPr lang="en-US" sz="1100" dirty="0"/>
              <a:t>points to the next node, except the last one that has </a:t>
            </a:r>
            <a:r>
              <a:rPr lang="en-US" sz="1100" b="1" dirty="0"/>
              <a:t>null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65A022-DCCD-A841-B8A9-60E0C7291DA7}"/>
              </a:ext>
            </a:extLst>
          </p:cNvPr>
          <p:cNvSpPr txBox="1"/>
          <p:nvPr/>
        </p:nvSpPr>
        <p:spPr>
          <a:xfrm>
            <a:off x="5954499" y="4803565"/>
            <a:ext cx="57674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Lock</a:t>
            </a:r>
            <a:r>
              <a:rPr lang="en-US" dirty="0"/>
              <a:t> ensures: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two threads observe or mutate the shared data </a:t>
            </a:r>
            <a:r>
              <a:rPr lang="en-US" i="1" dirty="0"/>
              <a:t>at the same time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memory effects of a method are visible to the method that executes afterwards</a:t>
            </a:r>
          </a:p>
          <a:p>
            <a:pPr marL="285750" indent="-285750">
              <a:buFontTx/>
              <a:buChar char="-"/>
            </a:pPr>
            <a:r>
              <a:rPr lang="en-US" dirty="0"/>
              <a:t>I.e. the method can assume the invariant ensured by the previous method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6106E0-0E22-AE4C-B13F-ECE6A18308BE}"/>
              </a:ext>
            </a:extLst>
          </p:cNvPr>
          <p:cNvCxnSpPr>
            <a:cxnSpLocks/>
          </p:cNvCxnSpPr>
          <p:nvPr/>
        </p:nvCxnSpPr>
        <p:spPr>
          <a:xfrm flipH="1" flipV="1">
            <a:off x="5888309" y="1585355"/>
            <a:ext cx="1367146" cy="115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EB966AC-38B9-4840-9E0D-7D708432BD15}"/>
              </a:ext>
            </a:extLst>
          </p:cNvPr>
          <p:cNvCxnSpPr>
            <a:cxnSpLocks/>
          </p:cNvCxnSpPr>
          <p:nvPr/>
        </p:nvCxnSpPr>
        <p:spPr>
          <a:xfrm flipV="1">
            <a:off x="4590187" y="1585355"/>
            <a:ext cx="1291067" cy="1083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1530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CF12C7-A333-124A-AAE1-EBB457726D92}"/>
              </a:ext>
            </a:extLst>
          </p:cNvPr>
          <p:cNvSpPr txBox="1"/>
          <p:nvPr/>
        </p:nvSpPr>
        <p:spPr>
          <a:xfrm>
            <a:off x="1087399" y="431480"/>
            <a:ext cx="2154565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synchronized (obj0) {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statement-1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statement-2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statement-3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DE9CC-2A07-C247-A11F-03A25F3F430A}"/>
              </a:ext>
            </a:extLst>
          </p:cNvPr>
          <p:cNvSpPr txBox="1"/>
          <p:nvPr/>
        </p:nvSpPr>
        <p:spPr>
          <a:xfrm>
            <a:off x="1087398" y="1826831"/>
            <a:ext cx="2154565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synchronized (obj0) {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statement-4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statement-5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20907-B797-8D4C-8A36-B720F9FA7B8A}"/>
              </a:ext>
            </a:extLst>
          </p:cNvPr>
          <p:cNvSpPr txBox="1"/>
          <p:nvPr/>
        </p:nvSpPr>
        <p:spPr>
          <a:xfrm>
            <a:off x="3241963" y="754645"/>
            <a:ext cx="455574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SB0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19110-E5C6-534D-93DF-B1DA7301F201}"/>
              </a:ext>
            </a:extLst>
          </p:cNvPr>
          <p:cNvSpPr txBox="1"/>
          <p:nvPr/>
        </p:nvSpPr>
        <p:spPr>
          <a:xfrm>
            <a:off x="3241963" y="2057663"/>
            <a:ext cx="455574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SB1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F97419-4C27-F643-9876-60668693D9D2}"/>
              </a:ext>
            </a:extLst>
          </p:cNvPr>
          <p:cNvCxnSpPr/>
          <p:nvPr/>
        </p:nvCxnSpPr>
        <p:spPr>
          <a:xfrm>
            <a:off x="5557652" y="2365440"/>
            <a:ext cx="0" cy="3530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99B8AE-5DAF-0A4E-80E4-57D290CC5148}"/>
              </a:ext>
            </a:extLst>
          </p:cNvPr>
          <p:cNvCxnSpPr/>
          <p:nvPr/>
        </p:nvCxnSpPr>
        <p:spPr>
          <a:xfrm>
            <a:off x="7681357" y="2410962"/>
            <a:ext cx="0" cy="3530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23D3F2-7301-1145-B8D9-DB929363272A}"/>
              </a:ext>
            </a:extLst>
          </p:cNvPr>
          <p:cNvSpPr txBox="1"/>
          <p:nvPr/>
        </p:nvSpPr>
        <p:spPr>
          <a:xfrm>
            <a:off x="5329865" y="2663836"/>
            <a:ext cx="455574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SB0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B8644F-E265-0F49-B1B3-9363378C8E61}"/>
              </a:ext>
            </a:extLst>
          </p:cNvPr>
          <p:cNvSpPr txBox="1"/>
          <p:nvPr/>
        </p:nvSpPr>
        <p:spPr>
          <a:xfrm>
            <a:off x="5329865" y="3578611"/>
            <a:ext cx="455574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SB1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096D70-D022-FF46-8F36-B533450AA92D}"/>
              </a:ext>
            </a:extLst>
          </p:cNvPr>
          <p:cNvSpPr txBox="1"/>
          <p:nvPr/>
        </p:nvSpPr>
        <p:spPr>
          <a:xfrm>
            <a:off x="5329865" y="4647773"/>
            <a:ext cx="455574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SB0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268238-BA26-6E45-B684-09632A377DA6}"/>
              </a:ext>
            </a:extLst>
          </p:cNvPr>
          <p:cNvSpPr txBox="1"/>
          <p:nvPr/>
        </p:nvSpPr>
        <p:spPr>
          <a:xfrm>
            <a:off x="7453570" y="3059148"/>
            <a:ext cx="455574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SB1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E68E0A-6FE5-2D44-B9F5-F8F898DB4F9E}"/>
              </a:ext>
            </a:extLst>
          </p:cNvPr>
          <p:cNvSpPr txBox="1"/>
          <p:nvPr/>
        </p:nvSpPr>
        <p:spPr>
          <a:xfrm>
            <a:off x="7453570" y="4136777"/>
            <a:ext cx="455574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SB0</a:t>
            </a:r>
          </a:p>
        </p:txBody>
      </p:sp>
    </p:spTree>
    <p:extLst>
      <p:ext uri="{BB962C8B-B14F-4D97-AF65-F5344CB8AC3E}">
        <p14:creationId xmlns:p14="http://schemas.microsoft.com/office/powerpoint/2010/main" val="27752824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80CA1A-7B5F-0A49-8F5D-1B6BA1326F76}"/>
              </a:ext>
            </a:extLst>
          </p:cNvPr>
          <p:cNvCxnSpPr/>
          <p:nvPr/>
        </p:nvCxnSpPr>
        <p:spPr>
          <a:xfrm>
            <a:off x="2430379" y="1028700"/>
            <a:ext cx="0" cy="4397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55B1BC-3977-E044-B55B-87CD00F3B4F2}"/>
              </a:ext>
            </a:extLst>
          </p:cNvPr>
          <p:cNvCxnSpPr/>
          <p:nvPr/>
        </p:nvCxnSpPr>
        <p:spPr>
          <a:xfrm>
            <a:off x="7467600" y="1028700"/>
            <a:ext cx="0" cy="4397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50E9A0-966F-4E43-9BAA-D708DE32A5B8}"/>
              </a:ext>
            </a:extLst>
          </p:cNvPr>
          <p:cNvCxnSpPr/>
          <p:nvPr/>
        </p:nvCxnSpPr>
        <p:spPr>
          <a:xfrm>
            <a:off x="2652963" y="1684421"/>
            <a:ext cx="4608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14AB4D1-9244-EB4A-8220-F1169595A54A}"/>
              </a:ext>
            </a:extLst>
          </p:cNvPr>
          <p:cNvSpPr txBox="1"/>
          <p:nvPr/>
        </p:nvSpPr>
        <p:spPr>
          <a:xfrm>
            <a:off x="4236711" y="1275348"/>
            <a:ext cx="142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th.interrupt</a:t>
            </a:r>
            <a:r>
              <a:rPr lang="en-US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87A8A0-7A44-D347-AA8C-4867497443DB}"/>
              </a:ext>
            </a:extLst>
          </p:cNvPr>
          <p:cNvSpPr txBox="1"/>
          <p:nvPr/>
        </p:nvSpPr>
        <p:spPr>
          <a:xfrm>
            <a:off x="2652963" y="739578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</a:t>
            </a:r>
            <a:r>
              <a:rPr lang="en-US" dirty="0" err="1"/>
              <a:t>th</a:t>
            </a:r>
            <a:r>
              <a:rPr lang="en-US" dirty="0"/>
              <a:t>;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0DC2B56-3DCD-4849-9EC1-1A02B8B19CDA}"/>
              </a:ext>
            </a:extLst>
          </p:cNvPr>
          <p:cNvSpPr/>
          <p:nvPr/>
        </p:nvSpPr>
        <p:spPr>
          <a:xfrm>
            <a:off x="7597942" y="1036721"/>
            <a:ext cx="1112921" cy="2386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isInterrupted</a:t>
            </a:r>
            <a:endParaRPr lang="en-US" sz="10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A317C77-51BD-0249-B27E-3D5854C19AA0}"/>
              </a:ext>
            </a:extLst>
          </p:cNvPr>
          <p:cNvSpPr/>
          <p:nvPr/>
        </p:nvSpPr>
        <p:spPr>
          <a:xfrm>
            <a:off x="7597942" y="2247900"/>
            <a:ext cx="1497924" cy="2386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otherThread.join</a:t>
            </a:r>
            <a:r>
              <a:rPr lang="en-US" sz="1000" dirty="0"/>
              <a:t>()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1FB77A-CC48-6146-891A-BA71E9F469FB}"/>
              </a:ext>
            </a:extLst>
          </p:cNvPr>
          <p:cNvSpPr/>
          <p:nvPr/>
        </p:nvSpPr>
        <p:spPr>
          <a:xfrm>
            <a:off x="7597942" y="2731168"/>
            <a:ext cx="1497929" cy="2386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semaphore.acquire</a:t>
            </a:r>
            <a:r>
              <a:rPr lang="en-US" sz="1000" dirty="0"/>
              <a:t>()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A759130-1B1D-6644-B8F6-1C5DAE88C3EC}"/>
              </a:ext>
            </a:extLst>
          </p:cNvPr>
          <p:cNvSpPr/>
          <p:nvPr/>
        </p:nvSpPr>
        <p:spPr>
          <a:xfrm>
            <a:off x="7597937" y="3247523"/>
            <a:ext cx="1497929" cy="2386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/>
              <a:t>blocking method</a:t>
            </a:r>
          </a:p>
        </p:txBody>
      </p:sp>
      <p:sp>
        <p:nvSpPr>
          <p:cNvPr id="15" name="Lightning Bolt 14">
            <a:extLst>
              <a:ext uri="{FF2B5EF4-FFF2-40B4-BE49-F238E27FC236}">
                <a16:creationId xmlns:a16="http://schemas.microsoft.com/office/drawing/2014/main" id="{48F600FB-1AFA-C146-8637-D706E2DD644B}"/>
              </a:ext>
            </a:extLst>
          </p:cNvPr>
          <p:cNvSpPr/>
          <p:nvPr/>
        </p:nvSpPr>
        <p:spPr>
          <a:xfrm>
            <a:off x="9178089" y="2192755"/>
            <a:ext cx="583532" cy="34891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79E018-A8DD-344F-BD84-2AABEEB7B677}"/>
              </a:ext>
            </a:extLst>
          </p:cNvPr>
          <p:cNvSpPr txBox="1"/>
          <p:nvPr/>
        </p:nvSpPr>
        <p:spPr>
          <a:xfrm>
            <a:off x="9761621" y="2195763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InterruptedException</a:t>
            </a:r>
            <a:endParaRPr lang="en-US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4BA941-52AC-9A43-9A53-24C8654FF5FE}"/>
              </a:ext>
            </a:extLst>
          </p:cNvPr>
          <p:cNvCxnSpPr/>
          <p:nvPr/>
        </p:nvCxnSpPr>
        <p:spPr>
          <a:xfrm>
            <a:off x="2576763" y="3356810"/>
            <a:ext cx="4608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4EDC4117-A5B6-8143-AD9F-CBE39E8E8BC2}"/>
              </a:ext>
            </a:extLst>
          </p:cNvPr>
          <p:cNvSpPr/>
          <p:nvPr/>
        </p:nvSpPr>
        <p:spPr>
          <a:xfrm>
            <a:off x="9206536" y="3148993"/>
            <a:ext cx="583532" cy="34891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D8B44-630A-4F44-A673-65A1F2C7D784}"/>
              </a:ext>
            </a:extLst>
          </p:cNvPr>
          <p:cNvSpPr txBox="1"/>
          <p:nvPr/>
        </p:nvSpPr>
        <p:spPr>
          <a:xfrm>
            <a:off x="9790068" y="3152001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InterruptedException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92023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76BA66-CA00-5940-B53F-ABE6F7796598}"/>
              </a:ext>
            </a:extLst>
          </p:cNvPr>
          <p:cNvSpPr/>
          <p:nvPr/>
        </p:nvSpPr>
        <p:spPr>
          <a:xfrm>
            <a:off x="3681663" y="1395664"/>
            <a:ext cx="1497932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32831E-DF08-A544-8F47-ABCB41EBD0E0}"/>
              </a:ext>
            </a:extLst>
          </p:cNvPr>
          <p:cNvCxnSpPr/>
          <p:nvPr/>
        </p:nvCxnSpPr>
        <p:spPr>
          <a:xfrm>
            <a:off x="2430379" y="1028700"/>
            <a:ext cx="0" cy="4397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C3BC43-4D29-B14F-B030-AE2EC89F33F0}"/>
              </a:ext>
            </a:extLst>
          </p:cNvPr>
          <p:cNvCxnSpPr/>
          <p:nvPr/>
        </p:nvCxnSpPr>
        <p:spPr>
          <a:xfrm>
            <a:off x="2430379" y="1512972"/>
            <a:ext cx="1251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330F83-1C3C-7C43-A487-AA0E17E3DDD9}"/>
              </a:ext>
            </a:extLst>
          </p:cNvPr>
          <p:cNvSpPr txBox="1"/>
          <p:nvPr/>
        </p:nvSpPr>
        <p:spPr>
          <a:xfrm>
            <a:off x="2814527" y="1231326"/>
            <a:ext cx="434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ctor</a:t>
            </a:r>
            <a:endParaRPr lang="en-US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6778CB-0F80-E74B-81E8-3795E1BA3FF2}"/>
              </a:ext>
            </a:extLst>
          </p:cNvPr>
          <p:cNvCxnSpPr/>
          <p:nvPr/>
        </p:nvCxnSpPr>
        <p:spPr>
          <a:xfrm>
            <a:off x="2430379" y="1875925"/>
            <a:ext cx="1251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E2DFFE-7E24-E44A-80BD-3E4D9212A21C}"/>
              </a:ext>
            </a:extLst>
          </p:cNvPr>
          <p:cNvSpPr txBox="1"/>
          <p:nvPr/>
        </p:nvSpPr>
        <p:spPr>
          <a:xfrm>
            <a:off x="2814527" y="1625633"/>
            <a:ext cx="471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2FFD1B-CE5C-DC48-9519-C3E0190078C1}"/>
              </a:ext>
            </a:extLst>
          </p:cNvPr>
          <p:cNvCxnSpPr/>
          <p:nvPr/>
        </p:nvCxnSpPr>
        <p:spPr>
          <a:xfrm>
            <a:off x="6944227" y="1090864"/>
            <a:ext cx="0" cy="4397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CA0C1FA-BD33-854A-8F06-068C6001A4BD}"/>
              </a:ext>
            </a:extLst>
          </p:cNvPr>
          <p:cNvSpPr/>
          <p:nvPr/>
        </p:nvSpPr>
        <p:spPr>
          <a:xfrm>
            <a:off x="6358689" y="2689058"/>
            <a:ext cx="1167064" cy="78205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923A1D-4B55-9847-A189-87D1479C0383}"/>
              </a:ext>
            </a:extLst>
          </p:cNvPr>
          <p:cNvSpPr txBox="1"/>
          <p:nvPr/>
        </p:nvSpPr>
        <p:spPr>
          <a:xfrm>
            <a:off x="2212947" y="652306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F63C49-FBB3-9F48-8D31-60501F65D144}"/>
              </a:ext>
            </a:extLst>
          </p:cNvPr>
          <p:cNvSpPr txBox="1"/>
          <p:nvPr/>
        </p:nvSpPr>
        <p:spPr>
          <a:xfrm>
            <a:off x="6568785" y="671763"/>
            <a:ext cx="746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Thread-0</a:t>
            </a:r>
          </a:p>
        </p:txBody>
      </p:sp>
    </p:spTree>
    <p:extLst>
      <p:ext uri="{BB962C8B-B14F-4D97-AF65-F5344CB8AC3E}">
        <p14:creationId xmlns:p14="http://schemas.microsoft.com/office/powerpoint/2010/main" val="35308536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F1E0974-62DD-7749-98CB-C99E054E332A}"/>
              </a:ext>
            </a:extLst>
          </p:cNvPr>
          <p:cNvCxnSpPr/>
          <p:nvPr/>
        </p:nvCxnSpPr>
        <p:spPr>
          <a:xfrm>
            <a:off x="3140242" y="1052763"/>
            <a:ext cx="0" cy="4397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607CC1-A88D-5B4E-9889-22973BA1E9B3}"/>
              </a:ext>
            </a:extLst>
          </p:cNvPr>
          <p:cNvCxnSpPr>
            <a:cxnSpLocks/>
          </p:cNvCxnSpPr>
          <p:nvPr/>
        </p:nvCxnSpPr>
        <p:spPr>
          <a:xfrm>
            <a:off x="8177463" y="1237429"/>
            <a:ext cx="0" cy="3875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AD7215E-1ABF-0B42-BCAB-059621493537}"/>
              </a:ext>
            </a:extLst>
          </p:cNvPr>
          <p:cNvSpPr txBox="1"/>
          <p:nvPr/>
        </p:nvSpPr>
        <p:spPr>
          <a:xfrm>
            <a:off x="3140242" y="868097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935C4D-0028-2B4C-A72F-40AECF1CF92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753936" y="1052763"/>
            <a:ext cx="4423527" cy="1846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79F6E8-EA02-8648-B852-49C6296681C2}"/>
              </a:ext>
            </a:extLst>
          </p:cNvPr>
          <p:cNvSpPr txBox="1"/>
          <p:nvPr/>
        </p:nvSpPr>
        <p:spPr>
          <a:xfrm>
            <a:off x="3140242" y="51774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3A0707-0AF3-9E4D-8078-D7B63ADB6C88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3675966" y="5113421"/>
            <a:ext cx="4501496" cy="2486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82EF34-C854-434F-A88F-73A979D1683D}"/>
              </a:ext>
            </a:extLst>
          </p:cNvPr>
          <p:cNvSpPr txBox="1"/>
          <p:nvPr/>
        </p:nvSpPr>
        <p:spPr>
          <a:xfrm>
            <a:off x="3140242" y="2545135"/>
            <a:ext cx="102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interrupt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6845758-2BFB-0C48-95CE-5D09B1725591}"/>
              </a:ext>
            </a:extLst>
          </p:cNvPr>
          <p:cNvSpPr/>
          <p:nvPr/>
        </p:nvSpPr>
        <p:spPr>
          <a:xfrm>
            <a:off x="8416088" y="1237429"/>
            <a:ext cx="1612231" cy="2965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isInterrupted</a:t>
            </a:r>
            <a:endParaRPr lang="en-US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362387-7A0A-CA45-BB30-4FB7693F1589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4167254" y="1385728"/>
            <a:ext cx="4248834" cy="13440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ABE2C55-5BF7-A34F-A6F8-176AB5F4C1E5}"/>
              </a:ext>
            </a:extLst>
          </p:cNvPr>
          <p:cNvSpPr/>
          <p:nvPr/>
        </p:nvSpPr>
        <p:spPr>
          <a:xfrm>
            <a:off x="7790447" y="1900989"/>
            <a:ext cx="745958" cy="2105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616463B-45C7-AA40-8675-E321FA8C1588}"/>
              </a:ext>
            </a:extLst>
          </p:cNvPr>
          <p:cNvCxnSpPr>
            <a:stCxn id="22" idx="3"/>
            <a:endCxn id="18" idx="2"/>
          </p:cNvCxnSpPr>
          <p:nvPr/>
        </p:nvCxnSpPr>
        <p:spPr>
          <a:xfrm flipV="1">
            <a:off x="8536405" y="1534026"/>
            <a:ext cx="685799" cy="4722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B2BE52B-F3F1-034B-B19D-F5CD58C7D18E}"/>
              </a:ext>
            </a:extLst>
          </p:cNvPr>
          <p:cNvSpPr/>
          <p:nvPr/>
        </p:nvSpPr>
        <p:spPr>
          <a:xfrm>
            <a:off x="7790447" y="2991487"/>
            <a:ext cx="745958" cy="6721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blocking</a:t>
            </a:r>
            <a:br>
              <a:rPr lang="en-US" sz="1000" dirty="0"/>
            </a:br>
            <a:r>
              <a:rPr lang="en-US" sz="1000" dirty="0"/>
              <a:t>method</a:t>
            </a:r>
            <a:endParaRPr lang="en-US" dirty="0"/>
          </a:p>
        </p:txBody>
      </p:sp>
      <p:sp>
        <p:nvSpPr>
          <p:cNvPr id="26" name="Lightning Bolt 25">
            <a:extLst>
              <a:ext uri="{FF2B5EF4-FFF2-40B4-BE49-F238E27FC236}">
                <a16:creationId xmlns:a16="http://schemas.microsoft.com/office/drawing/2014/main" id="{2E94A6C5-658B-EF48-ABE5-D65EC4354FC8}"/>
              </a:ext>
            </a:extLst>
          </p:cNvPr>
          <p:cNvSpPr/>
          <p:nvPr/>
        </p:nvSpPr>
        <p:spPr>
          <a:xfrm>
            <a:off x="8734926" y="3140242"/>
            <a:ext cx="547435" cy="34290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869F11-ECE3-E041-ABC3-A6549BF467B1}"/>
              </a:ext>
            </a:extLst>
          </p:cNvPr>
          <p:cNvSpPr txBox="1"/>
          <p:nvPr/>
        </p:nvSpPr>
        <p:spPr>
          <a:xfrm>
            <a:off x="8662736" y="3663616"/>
            <a:ext cx="32004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InterruptedException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It is a checked exception =&gt;</a:t>
            </a:r>
          </a:p>
          <a:p>
            <a:r>
              <a:rPr lang="en-US" dirty="0"/>
              <a:t>Can only be thrown on methods</a:t>
            </a:r>
          </a:p>
          <a:p>
            <a:r>
              <a:rPr lang="en-US" dirty="0"/>
              <a:t>that declare that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89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F1E0974-62DD-7749-98CB-C99E054E332A}"/>
              </a:ext>
            </a:extLst>
          </p:cNvPr>
          <p:cNvCxnSpPr/>
          <p:nvPr/>
        </p:nvCxnSpPr>
        <p:spPr>
          <a:xfrm>
            <a:off x="3140242" y="1052763"/>
            <a:ext cx="0" cy="4397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607CC1-A88D-5B4E-9889-22973BA1E9B3}"/>
              </a:ext>
            </a:extLst>
          </p:cNvPr>
          <p:cNvCxnSpPr>
            <a:cxnSpLocks/>
          </p:cNvCxnSpPr>
          <p:nvPr/>
        </p:nvCxnSpPr>
        <p:spPr>
          <a:xfrm>
            <a:off x="8177463" y="1237429"/>
            <a:ext cx="0" cy="3875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6845758-2BFB-0C48-95CE-5D09B1725591}"/>
              </a:ext>
            </a:extLst>
          </p:cNvPr>
          <p:cNvSpPr/>
          <p:nvPr/>
        </p:nvSpPr>
        <p:spPr>
          <a:xfrm>
            <a:off x="4710361" y="1900989"/>
            <a:ext cx="1612231" cy="2965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4ABCCC-761F-DE47-AA0C-84D56DC2B1C8}"/>
              </a:ext>
            </a:extLst>
          </p:cNvPr>
          <p:cNvCxnSpPr/>
          <p:nvPr/>
        </p:nvCxnSpPr>
        <p:spPr>
          <a:xfrm flipH="1">
            <a:off x="3188368" y="2049287"/>
            <a:ext cx="1341521" cy="24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CFDA3C2-AB2F-D745-AA00-51589706AD4F}"/>
              </a:ext>
            </a:extLst>
          </p:cNvPr>
          <p:cNvSpPr txBox="1"/>
          <p:nvPr/>
        </p:nvSpPr>
        <p:spPr>
          <a:xfrm>
            <a:off x="3648974" y="18013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7A819C-46F0-E34A-8CED-D05C7B3E23FC}"/>
              </a:ext>
            </a:extLst>
          </p:cNvPr>
          <p:cNvCxnSpPr>
            <a:cxnSpLocks/>
          </p:cNvCxnSpPr>
          <p:nvPr/>
        </p:nvCxnSpPr>
        <p:spPr>
          <a:xfrm>
            <a:off x="6579267" y="1985985"/>
            <a:ext cx="1499938" cy="30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2B330A9-3E1C-2C4C-9ADE-3FA526EA9A24}"/>
              </a:ext>
            </a:extLst>
          </p:cNvPr>
          <p:cNvSpPr txBox="1"/>
          <p:nvPr/>
        </p:nvSpPr>
        <p:spPr>
          <a:xfrm>
            <a:off x="7251031" y="1769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44A9EB-19F7-2C4B-B437-812D8E54109A}"/>
              </a:ext>
            </a:extLst>
          </p:cNvPr>
          <p:cNvSpPr txBox="1"/>
          <p:nvPr/>
        </p:nvSpPr>
        <p:spPr>
          <a:xfrm>
            <a:off x="3143648" y="23553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2ADA00-EAB8-C94C-96DA-0BA1172AE8A7}"/>
              </a:ext>
            </a:extLst>
          </p:cNvPr>
          <p:cNvSpPr txBox="1"/>
          <p:nvPr/>
        </p:nvSpPr>
        <p:spPr>
          <a:xfrm>
            <a:off x="7660501" y="23553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D4112B-94DD-D04F-BE47-9F5C32671325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6481009" y="2197586"/>
            <a:ext cx="1179492" cy="342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1769E0-B70E-8E49-BA76-C6BA8968348B}"/>
              </a:ext>
            </a:extLst>
          </p:cNvPr>
          <p:cNvCxnSpPr>
            <a:cxnSpLocks/>
          </p:cNvCxnSpPr>
          <p:nvPr/>
        </p:nvCxnSpPr>
        <p:spPr>
          <a:xfrm flipV="1">
            <a:off x="3562352" y="2233953"/>
            <a:ext cx="1088051" cy="30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9907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F26018-2BA9-7D44-A92E-420F254CFFA1}"/>
              </a:ext>
            </a:extLst>
          </p:cNvPr>
          <p:cNvSpPr/>
          <p:nvPr/>
        </p:nvSpPr>
        <p:spPr>
          <a:xfrm>
            <a:off x="6362700" y="1790700"/>
            <a:ext cx="2457450" cy="1371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1442D7-BDE3-F945-8921-192B8D340E5A}"/>
              </a:ext>
            </a:extLst>
          </p:cNvPr>
          <p:cNvSpPr/>
          <p:nvPr/>
        </p:nvSpPr>
        <p:spPr>
          <a:xfrm>
            <a:off x="666750" y="2266950"/>
            <a:ext cx="169545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C40483-8053-E54D-8AEF-04A28AB26C90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362200" y="2476500"/>
            <a:ext cx="400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718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F26018-2BA9-7D44-A92E-420F254CFFA1}"/>
              </a:ext>
            </a:extLst>
          </p:cNvPr>
          <p:cNvSpPr/>
          <p:nvPr/>
        </p:nvSpPr>
        <p:spPr>
          <a:xfrm>
            <a:off x="6362700" y="1790700"/>
            <a:ext cx="2457450" cy="1371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1442D7-BDE3-F945-8921-192B8D340E5A}"/>
              </a:ext>
            </a:extLst>
          </p:cNvPr>
          <p:cNvSpPr/>
          <p:nvPr/>
        </p:nvSpPr>
        <p:spPr>
          <a:xfrm>
            <a:off x="666750" y="2266950"/>
            <a:ext cx="169545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C40483-8053-E54D-8AEF-04A28AB26C90}"/>
              </a:ext>
            </a:extLst>
          </p:cNvPr>
          <p:cNvCxnSpPr>
            <a:cxnSpLocks/>
          </p:cNvCxnSpPr>
          <p:nvPr/>
        </p:nvCxnSpPr>
        <p:spPr>
          <a:xfrm>
            <a:off x="2304142" y="1511300"/>
            <a:ext cx="400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7DA9179-CF8A-7E45-9F2B-33D674949DBA}"/>
              </a:ext>
            </a:extLst>
          </p:cNvPr>
          <p:cNvSpPr/>
          <p:nvPr/>
        </p:nvSpPr>
        <p:spPr>
          <a:xfrm>
            <a:off x="3219450" y="3162300"/>
            <a:ext cx="1981200" cy="1371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AEBAA8-6D46-9740-8ED2-E46DD3C1FBAF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5200650" y="2476500"/>
            <a:ext cx="116205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9AC488-371D-F142-B4B3-7B4E6BD9DCEF}"/>
              </a:ext>
            </a:extLst>
          </p:cNvPr>
          <p:cNvCxnSpPr>
            <a:cxnSpLocks/>
          </p:cNvCxnSpPr>
          <p:nvPr/>
        </p:nvCxnSpPr>
        <p:spPr>
          <a:xfrm>
            <a:off x="2362200" y="2476500"/>
            <a:ext cx="85725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40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9"/>
            <a:ext cx="1702383" cy="223789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6"/>
            <a:ext cx="1708418" cy="730139"/>
          </a:xfrm>
          <a:prstGeom prst="bentConnector3">
            <a:avLst>
              <a:gd name="adj1" fmla="val 71027"/>
            </a:avLst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9925"/>
            <a:ext cx="1708420" cy="1016288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626EC1-733D-5441-8C7D-D2D8BC06AC58}"/>
              </a:ext>
            </a:extLst>
          </p:cNvPr>
          <p:cNvSpPr txBox="1"/>
          <p:nvPr/>
        </p:nvSpPr>
        <p:spPr>
          <a:xfrm>
            <a:off x="516569" y="513095"/>
            <a:ext cx="176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</a:t>
            </a:r>
            <a:r>
              <a:rPr lang="en-US" b="1" dirty="0"/>
              <a:t>code</a:t>
            </a:r>
            <a:r>
              <a:rPr lang="en-US" dirty="0"/>
              <a:t> block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6C7188-67AF-904C-9ADC-ABDE58F70C8E}"/>
              </a:ext>
            </a:extLst>
          </p:cNvPr>
          <p:cNvSpPr txBox="1"/>
          <p:nvPr/>
        </p:nvSpPr>
        <p:spPr>
          <a:xfrm>
            <a:off x="516569" y="172315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</a:t>
            </a:r>
            <a:r>
              <a:rPr lang="en-US" b="1" dirty="0"/>
              <a:t>heap</a:t>
            </a:r>
            <a:r>
              <a:rPr lang="en-US" dirty="0"/>
              <a:t> block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9D48E6-9463-9240-BA02-9091DEE04DC4}"/>
              </a:ext>
            </a:extLst>
          </p:cNvPr>
          <p:cNvSpPr txBox="1"/>
          <p:nvPr/>
        </p:nvSpPr>
        <p:spPr>
          <a:xfrm>
            <a:off x="495042" y="4843742"/>
            <a:ext cx="207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Distinct </a:t>
            </a:r>
            <a:r>
              <a:rPr lang="en-US" b="1" dirty="0"/>
              <a:t>stack</a:t>
            </a:r>
            <a:r>
              <a:rPr lang="en-US" dirty="0"/>
              <a:t> blocks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1E089D-AC3A-6545-B5AB-127B12C548E3}"/>
              </a:ext>
            </a:extLst>
          </p:cNvPr>
          <p:cNvCxnSpPr>
            <a:stCxn id="2" idx="3"/>
            <a:endCxn id="21" idx="1"/>
          </p:cNvCxnSpPr>
          <p:nvPr/>
        </p:nvCxnSpPr>
        <p:spPr>
          <a:xfrm>
            <a:off x="2276666" y="697761"/>
            <a:ext cx="3246781" cy="5346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112C64-9237-9D49-87B1-1F3B7327614D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2291414" y="1907817"/>
            <a:ext cx="3225997" cy="8215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DFA6CF-A2BA-AD45-8977-51EE338C2772}"/>
              </a:ext>
            </a:extLst>
          </p:cNvPr>
          <p:cNvCxnSpPr>
            <a:cxnSpLocks/>
            <a:stCxn id="40" idx="3"/>
            <a:endCxn id="12" idx="1"/>
          </p:cNvCxnSpPr>
          <p:nvPr/>
        </p:nvCxnSpPr>
        <p:spPr>
          <a:xfrm flipV="1">
            <a:off x="2572406" y="4029997"/>
            <a:ext cx="2951041" cy="9984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60FFDA-50CF-5444-A3A9-C9EE63BB1B59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 flipV="1">
            <a:off x="2572406" y="4826213"/>
            <a:ext cx="2951039" cy="2021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4AB3F91-F733-CD4E-AACD-D3EE499CB99B}"/>
              </a:ext>
            </a:extLst>
          </p:cNvPr>
          <p:cNvSpPr txBox="1"/>
          <p:nvPr/>
        </p:nvSpPr>
        <p:spPr>
          <a:xfrm>
            <a:off x="516568" y="5308781"/>
            <a:ext cx="28362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  <a:r>
              <a:rPr lang="en-US" dirty="0"/>
              <a:t> contains:</a:t>
            </a:r>
          </a:p>
          <a:p>
            <a:pPr marL="285750" indent="-285750">
              <a:buFontTx/>
              <a:buChar char="-"/>
            </a:pPr>
            <a:r>
              <a:rPr lang="en-US" dirty="0"/>
              <a:t>return addresses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local variables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function parameters</a:t>
            </a:r>
          </a:p>
          <a:p>
            <a:r>
              <a:rPr lang="en-US" b="1" dirty="0"/>
              <a:t>specific to each thread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8ADF72-E7FF-B248-82CE-84E7FC7ECC25}"/>
              </a:ext>
            </a:extLst>
          </p:cNvPr>
          <p:cNvSpPr txBox="1"/>
          <p:nvPr/>
        </p:nvSpPr>
        <p:spPr>
          <a:xfrm>
            <a:off x="7703261" y="384491"/>
            <a:ext cx="442414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Shared-memory</a:t>
            </a:r>
            <a:r>
              <a:rPr lang="en-US" sz="1400" dirty="0"/>
              <a:t> multi-threading: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Multiple threads share the same code and heap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No OS enforced memory protection mechanism between threads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VM (e.g. JVM) can impose some restrictions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BAAA6F-7D61-7347-906E-84B19025AD91}"/>
              </a:ext>
            </a:extLst>
          </p:cNvPr>
          <p:cNvSpPr txBox="1"/>
          <p:nvPr/>
        </p:nvSpPr>
        <p:spPr>
          <a:xfrm>
            <a:off x="7594404" y="5094271"/>
            <a:ext cx="4424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Different threads can be </a:t>
            </a:r>
            <a:r>
              <a:rPr lang="en-US" sz="1600" i="1" dirty="0"/>
              <a:t>running</a:t>
            </a:r>
            <a:r>
              <a:rPr lang="en-US" sz="1600" dirty="0"/>
              <a:t> simultaneously on different CPUs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Data sharing by different threads is </a:t>
            </a:r>
            <a:r>
              <a:rPr lang="en-US" sz="1600" i="1" dirty="0"/>
              <a:t>hazardous</a:t>
            </a:r>
            <a:r>
              <a:rPr lang="en-US" sz="1600" dirty="0"/>
              <a:t> and require proper </a:t>
            </a:r>
            <a:r>
              <a:rPr lang="en-US" sz="1600" i="1" dirty="0"/>
              <a:t>synchronization</a:t>
            </a:r>
            <a:r>
              <a:rPr lang="en-US" sz="1600" dirty="0"/>
              <a:t> techniques</a:t>
            </a:r>
          </a:p>
        </p:txBody>
      </p:sp>
    </p:spTree>
    <p:extLst>
      <p:ext uri="{BB962C8B-B14F-4D97-AF65-F5344CB8AC3E}">
        <p14:creationId xmlns:p14="http://schemas.microsoft.com/office/powerpoint/2010/main" val="15943267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F26018-2BA9-7D44-A92E-420F254CFFA1}"/>
              </a:ext>
            </a:extLst>
          </p:cNvPr>
          <p:cNvSpPr/>
          <p:nvPr/>
        </p:nvSpPr>
        <p:spPr>
          <a:xfrm>
            <a:off x="6362700" y="1790700"/>
            <a:ext cx="2457450" cy="1371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1442D7-BDE3-F945-8921-192B8D340E5A}"/>
              </a:ext>
            </a:extLst>
          </p:cNvPr>
          <p:cNvSpPr/>
          <p:nvPr/>
        </p:nvSpPr>
        <p:spPr>
          <a:xfrm>
            <a:off x="666750" y="2266950"/>
            <a:ext cx="169545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C40483-8053-E54D-8AEF-04A28AB26C90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362200" y="2476500"/>
            <a:ext cx="400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7DA9179-CF8A-7E45-9F2B-33D674949DBA}"/>
              </a:ext>
            </a:extLst>
          </p:cNvPr>
          <p:cNvSpPr/>
          <p:nvPr/>
        </p:nvSpPr>
        <p:spPr>
          <a:xfrm>
            <a:off x="3219450" y="3162300"/>
            <a:ext cx="1981200" cy="1371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AEBAA8-6D46-9740-8ED2-E46DD3C1FBAF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5200650" y="2476500"/>
            <a:ext cx="116205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9AC488-371D-F142-B4B3-7B4E6BD9DCEF}"/>
              </a:ext>
            </a:extLst>
          </p:cNvPr>
          <p:cNvCxnSpPr>
            <a:cxnSpLocks/>
          </p:cNvCxnSpPr>
          <p:nvPr/>
        </p:nvCxnSpPr>
        <p:spPr>
          <a:xfrm>
            <a:off x="3624943" y="161471"/>
            <a:ext cx="857250" cy="1371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8110790-5DFC-284F-8AEB-0749FDA324CB}"/>
              </a:ext>
            </a:extLst>
          </p:cNvPr>
          <p:cNvSpPr/>
          <p:nvPr/>
        </p:nvSpPr>
        <p:spPr>
          <a:xfrm>
            <a:off x="3219450" y="4914900"/>
            <a:ext cx="1981200" cy="1371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D4B02C-B7E6-8144-A4DD-EE2A6203E404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 flipV="1">
            <a:off x="5200650" y="2476500"/>
            <a:ext cx="1162050" cy="312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B1322D-FED0-D848-AEB0-648373B6EA9E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2362200" y="2476500"/>
            <a:ext cx="857250" cy="3124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8576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E55B2E-6500-3A44-9A7B-FE2CDB28F8D7}"/>
              </a:ext>
            </a:extLst>
          </p:cNvPr>
          <p:cNvSpPr/>
          <p:nvPr/>
        </p:nvSpPr>
        <p:spPr>
          <a:xfrm>
            <a:off x="3621024" y="685800"/>
            <a:ext cx="4297680" cy="54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53A99F-1230-BB41-8FC7-76DF2A197A7A}"/>
              </a:ext>
            </a:extLst>
          </p:cNvPr>
          <p:cNvSpPr/>
          <p:nvPr/>
        </p:nvSpPr>
        <p:spPr>
          <a:xfrm>
            <a:off x="4626864" y="1225296"/>
            <a:ext cx="2340864" cy="8046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data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0A73A3-5C7F-1643-85FB-3C27A3FAE59E}"/>
              </a:ext>
            </a:extLst>
          </p:cNvPr>
          <p:cNvSpPr/>
          <p:nvPr/>
        </p:nvSpPr>
        <p:spPr>
          <a:xfrm>
            <a:off x="4626864" y="2029968"/>
            <a:ext cx="2340864" cy="5394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29DE70-71D9-5C4C-919E-8FC430FEAD64}"/>
              </a:ext>
            </a:extLst>
          </p:cNvPr>
          <p:cNvSpPr/>
          <p:nvPr/>
        </p:nvSpPr>
        <p:spPr>
          <a:xfrm>
            <a:off x="3617978" y="3557017"/>
            <a:ext cx="1758694" cy="1618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synch(lock){</a:t>
            </a:r>
          </a:p>
          <a:p>
            <a:endParaRPr lang="en-US" dirty="0"/>
          </a:p>
          <a:p>
            <a:r>
              <a:rPr lang="en-US" dirty="0"/>
              <a:t>     </a:t>
            </a:r>
          </a:p>
          <a:p>
            <a:r>
              <a:rPr lang="en-US" dirty="0"/>
              <a:t>}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0B7698-D15C-1C4A-A205-B153467B5CA9}"/>
              </a:ext>
            </a:extLst>
          </p:cNvPr>
          <p:cNvSpPr/>
          <p:nvPr/>
        </p:nvSpPr>
        <p:spPr>
          <a:xfrm>
            <a:off x="6160010" y="3557017"/>
            <a:ext cx="1758694" cy="1618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sync(lock){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21" name="Curved Left Arrow 20">
            <a:extLst>
              <a:ext uri="{FF2B5EF4-FFF2-40B4-BE49-F238E27FC236}">
                <a16:creationId xmlns:a16="http://schemas.microsoft.com/office/drawing/2014/main" id="{EC208E20-0763-CC40-BA43-14611A5D9BEE}"/>
              </a:ext>
            </a:extLst>
          </p:cNvPr>
          <p:cNvSpPr/>
          <p:nvPr/>
        </p:nvSpPr>
        <p:spPr>
          <a:xfrm flipH="1">
            <a:off x="7722758" y="3401569"/>
            <a:ext cx="966214" cy="1773936"/>
          </a:xfrm>
          <a:prstGeom prst="curvedLeftArrow">
            <a:avLst>
              <a:gd name="adj1" fmla="val 7651"/>
              <a:gd name="adj2" fmla="val 28003"/>
              <a:gd name="adj3" fmla="val 128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>
            <a:extLst>
              <a:ext uri="{FF2B5EF4-FFF2-40B4-BE49-F238E27FC236}">
                <a16:creationId xmlns:a16="http://schemas.microsoft.com/office/drawing/2014/main" id="{E2ADECB9-BC6E-1741-AB06-E9D66A28659E}"/>
              </a:ext>
            </a:extLst>
          </p:cNvPr>
          <p:cNvSpPr/>
          <p:nvPr/>
        </p:nvSpPr>
        <p:spPr>
          <a:xfrm>
            <a:off x="2284986" y="3557017"/>
            <a:ext cx="1499616" cy="1773936"/>
          </a:xfrm>
          <a:prstGeom prst="curvedLeftArrow">
            <a:avLst>
              <a:gd name="adj1" fmla="val 7651"/>
              <a:gd name="adj2" fmla="val 28003"/>
              <a:gd name="adj3" fmla="val 12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1836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E55B2E-6500-3A44-9A7B-FE2CDB28F8D7}"/>
              </a:ext>
            </a:extLst>
          </p:cNvPr>
          <p:cNvSpPr/>
          <p:nvPr/>
        </p:nvSpPr>
        <p:spPr>
          <a:xfrm>
            <a:off x="3621024" y="685800"/>
            <a:ext cx="4297680" cy="54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53A99F-1230-BB41-8FC7-76DF2A197A7A}"/>
              </a:ext>
            </a:extLst>
          </p:cNvPr>
          <p:cNvSpPr/>
          <p:nvPr/>
        </p:nvSpPr>
        <p:spPr>
          <a:xfrm>
            <a:off x="4626864" y="1225296"/>
            <a:ext cx="2340864" cy="8046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899FC-87C6-2C44-B340-2F77025FD485}"/>
              </a:ext>
            </a:extLst>
          </p:cNvPr>
          <p:cNvSpPr/>
          <p:nvPr/>
        </p:nvSpPr>
        <p:spPr>
          <a:xfrm>
            <a:off x="3617978" y="3557017"/>
            <a:ext cx="1758694" cy="1618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synch(lock){</a:t>
            </a:r>
          </a:p>
          <a:p>
            <a:endParaRPr lang="en-US" dirty="0"/>
          </a:p>
          <a:p>
            <a:r>
              <a:rPr lang="en-US" dirty="0"/>
              <a:t>     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D800BB-1EBF-8740-871C-A2A21578E872}"/>
              </a:ext>
            </a:extLst>
          </p:cNvPr>
          <p:cNvSpPr/>
          <p:nvPr/>
        </p:nvSpPr>
        <p:spPr>
          <a:xfrm>
            <a:off x="6160010" y="3557017"/>
            <a:ext cx="1758694" cy="1618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sync(lock){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0A73A3-5C7F-1643-85FB-3C27A3FAE59E}"/>
              </a:ext>
            </a:extLst>
          </p:cNvPr>
          <p:cNvSpPr/>
          <p:nvPr/>
        </p:nvSpPr>
        <p:spPr>
          <a:xfrm>
            <a:off x="4626864" y="2029968"/>
            <a:ext cx="2340864" cy="5394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9" name="Curved Left Arrow 8">
            <a:extLst>
              <a:ext uri="{FF2B5EF4-FFF2-40B4-BE49-F238E27FC236}">
                <a16:creationId xmlns:a16="http://schemas.microsoft.com/office/drawing/2014/main" id="{0FE5B6AF-6869-604B-97D3-F8C5DE7EE77E}"/>
              </a:ext>
            </a:extLst>
          </p:cNvPr>
          <p:cNvSpPr/>
          <p:nvPr/>
        </p:nvSpPr>
        <p:spPr>
          <a:xfrm flipH="1">
            <a:off x="7722758" y="3401569"/>
            <a:ext cx="966214" cy="1773936"/>
          </a:xfrm>
          <a:prstGeom prst="curvedLeftArrow">
            <a:avLst>
              <a:gd name="adj1" fmla="val 7651"/>
              <a:gd name="adj2" fmla="val 28003"/>
              <a:gd name="adj3" fmla="val 128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Left Arrow 12">
            <a:extLst>
              <a:ext uri="{FF2B5EF4-FFF2-40B4-BE49-F238E27FC236}">
                <a16:creationId xmlns:a16="http://schemas.microsoft.com/office/drawing/2014/main" id="{F032FDEB-3045-264B-8F2B-BF8FEC2DCA71}"/>
              </a:ext>
            </a:extLst>
          </p:cNvPr>
          <p:cNvSpPr/>
          <p:nvPr/>
        </p:nvSpPr>
        <p:spPr>
          <a:xfrm>
            <a:off x="2284986" y="3557017"/>
            <a:ext cx="1499616" cy="1773936"/>
          </a:xfrm>
          <a:prstGeom prst="curvedLeftArrow">
            <a:avLst>
              <a:gd name="adj1" fmla="val 7651"/>
              <a:gd name="adj2" fmla="val 28003"/>
              <a:gd name="adj3" fmla="val 12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8441C3-A461-F243-9B5F-64BEFC5EA39B}"/>
              </a:ext>
            </a:extLst>
          </p:cNvPr>
          <p:cNvSpPr/>
          <p:nvPr/>
        </p:nvSpPr>
        <p:spPr>
          <a:xfrm>
            <a:off x="4626864" y="2571148"/>
            <a:ext cx="2340864" cy="5394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D147D-BA5A-F640-A37E-A8FB32096326}"/>
              </a:ext>
            </a:extLst>
          </p:cNvPr>
          <p:cNvSpPr txBox="1"/>
          <p:nvPr/>
        </p:nvSpPr>
        <p:spPr>
          <a:xfrm>
            <a:off x="3980279" y="4259319"/>
            <a:ext cx="58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7CCE5B-53A4-194F-A40A-0384E5E990F5}"/>
              </a:ext>
            </a:extLst>
          </p:cNvPr>
          <p:cNvSpPr txBox="1"/>
          <p:nvPr/>
        </p:nvSpPr>
        <p:spPr>
          <a:xfrm>
            <a:off x="6544665" y="4259319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2E3A1009-622D-1044-A96D-014902B0DFA6}"/>
              </a:ext>
            </a:extLst>
          </p:cNvPr>
          <p:cNvCxnSpPr>
            <a:stCxn id="2" idx="3"/>
            <a:endCxn id="15" idx="2"/>
          </p:cNvCxnSpPr>
          <p:nvPr/>
        </p:nvCxnSpPr>
        <p:spPr>
          <a:xfrm flipV="1">
            <a:off x="4567940" y="3110644"/>
            <a:ext cx="1229356" cy="13333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409391D-0E8F-B544-9CF0-BDD191362FD2}"/>
              </a:ext>
            </a:extLst>
          </p:cNvPr>
          <p:cNvCxnSpPr>
            <a:cxnSpLocks/>
            <a:stCxn id="16" idx="1"/>
            <a:endCxn id="15" idx="2"/>
          </p:cNvCxnSpPr>
          <p:nvPr/>
        </p:nvCxnSpPr>
        <p:spPr>
          <a:xfrm rot="10800000">
            <a:off x="5797297" y="3110645"/>
            <a:ext cx="747369" cy="13333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0215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2554D3-34C7-E747-A3E6-0B1BC7D5B7BE}"/>
              </a:ext>
            </a:extLst>
          </p:cNvPr>
          <p:cNvSpPr/>
          <p:nvPr/>
        </p:nvSpPr>
        <p:spPr>
          <a:xfrm>
            <a:off x="4232787" y="840658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51A946-685E-DB41-BB5B-5D90751ECB4C}"/>
              </a:ext>
            </a:extLst>
          </p:cNvPr>
          <p:cNvSpPr/>
          <p:nvPr/>
        </p:nvSpPr>
        <p:spPr>
          <a:xfrm>
            <a:off x="3746090" y="64155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290CC-41C2-394D-9244-46089FFFDAC5}"/>
              </a:ext>
            </a:extLst>
          </p:cNvPr>
          <p:cNvSpPr/>
          <p:nvPr/>
        </p:nvSpPr>
        <p:spPr>
          <a:xfrm>
            <a:off x="3392128" y="64155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214C7C-A9A4-AF41-9970-244772E7DA97}"/>
              </a:ext>
            </a:extLst>
          </p:cNvPr>
          <p:cNvSpPr/>
          <p:nvPr/>
        </p:nvSpPr>
        <p:spPr>
          <a:xfrm>
            <a:off x="3038166" y="64155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19A54-136C-6F41-93BE-A26BA808E031}"/>
              </a:ext>
            </a:extLst>
          </p:cNvPr>
          <p:cNvSpPr txBox="1"/>
          <p:nvPr/>
        </p:nvSpPr>
        <p:spPr>
          <a:xfrm>
            <a:off x="4633270" y="2197510"/>
            <a:ext cx="58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746470-A80F-174B-B767-CB372F714A49}"/>
              </a:ext>
            </a:extLst>
          </p:cNvPr>
          <p:cNvSpPr/>
          <p:nvPr/>
        </p:nvSpPr>
        <p:spPr>
          <a:xfrm>
            <a:off x="6172379" y="2408122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6C8C735-0C80-AF4C-93FA-87FBD020C3C5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5400000" flipH="1" flipV="1">
            <a:off x="5292513" y="1669625"/>
            <a:ext cx="139210" cy="2125927"/>
          </a:xfrm>
          <a:prstGeom prst="curvedConnector5">
            <a:avLst>
              <a:gd name="adj1" fmla="val -164212"/>
              <a:gd name="adj2" fmla="val 45618"/>
              <a:gd name="adj3" fmla="val 264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972981-B0C1-F448-8F81-948FAF861E49}"/>
              </a:ext>
            </a:extLst>
          </p:cNvPr>
          <p:cNvSpPr txBox="1"/>
          <p:nvPr/>
        </p:nvSpPr>
        <p:spPr>
          <a:xfrm>
            <a:off x="9365226" y="2566842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E8B2CC-97D1-7849-A6C8-53F4782EDCA1}"/>
              </a:ext>
            </a:extLst>
          </p:cNvPr>
          <p:cNvCxnSpPr>
            <a:stCxn id="12" idx="1"/>
            <a:endCxn id="9" idx="6"/>
          </p:cNvCxnSpPr>
          <p:nvPr/>
        </p:nvCxnSpPr>
        <p:spPr>
          <a:xfrm flipH="1">
            <a:off x="7897940" y="2751508"/>
            <a:ext cx="1467286" cy="52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15898E-A6E8-4443-BCA1-2D66F936004A}"/>
              </a:ext>
            </a:extLst>
          </p:cNvPr>
          <p:cNvSpPr/>
          <p:nvPr/>
        </p:nvSpPr>
        <p:spPr>
          <a:xfrm>
            <a:off x="5212418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AE4E37-F30E-804F-8B7B-7B6A686B883F}"/>
              </a:ext>
            </a:extLst>
          </p:cNvPr>
          <p:cNvSpPr/>
          <p:nvPr/>
        </p:nvSpPr>
        <p:spPr>
          <a:xfrm>
            <a:off x="4858456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832D21-5B20-A043-A74D-A8E5B880BD9D}"/>
              </a:ext>
            </a:extLst>
          </p:cNvPr>
          <p:cNvSpPr/>
          <p:nvPr/>
        </p:nvSpPr>
        <p:spPr>
          <a:xfrm>
            <a:off x="4504494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7312A-4A8C-EB43-8E7F-99584856C123}"/>
              </a:ext>
            </a:extLst>
          </p:cNvPr>
          <p:cNvSpPr/>
          <p:nvPr/>
        </p:nvSpPr>
        <p:spPr>
          <a:xfrm>
            <a:off x="4232788" y="3827207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4481AC-8C2A-DB4C-A493-D50A1340E35B}"/>
              </a:ext>
            </a:extLst>
          </p:cNvPr>
          <p:cNvSpPr txBox="1"/>
          <p:nvPr/>
        </p:nvSpPr>
        <p:spPr>
          <a:xfrm>
            <a:off x="6542264" y="330281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608161-3BD3-594E-B24C-F2CE0C2F9282}"/>
              </a:ext>
            </a:extLst>
          </p:cNvPr>
          <p:cNvSpPr txBox="1"/>
          <p:nvPr/>
        </p:nvSpPr>
        <p:spPr>
          <a:xfrm>
            <a:off x="7099804" y="293348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E8DFFD-0FD3-404C-8256-C125AC195290}"/>
              </a:ext>
            </a:extLst>
          </p:cNvPr>
          <p:cNvSpPr txBox="1"/>
          <p:nvPr/>
        </p:nvSpPr>
        <p:spPr>
          <a:xfrm>
            <a:off x="6419495" y="1955947"/>
            <a:ext cx="93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wait-set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29451B-E09D-0D40-ABE1-681FCA161BBD}"/>
              </a:ext>
            </a:extLst>
          </p:cNvPr>
          <p:cNvSpPr txBox="1"/>
          <p:nvPr/>
        </p:nvSpPr>
        <p:spPr>
          <a:xfrm>
            <a:off x="6096000" y="37034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 =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67E2FB-6659-3640-840E-08BC8958EAF7}"/>
              </a:ext>
            </a:extLst>
          </p:cNvPr>
          <p:cNvSpPr txBox="1"/>
          <p:nvPr/>
        </p:nvSpPr>
        <p:spPr>
          <a:xfrm>
            <a:off x="10742337" y="54295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CFFFC6-32DC-B24C-91B5-E908681B08C3}"/>
              </a:ext>
            </a:extLst>
          </p:cNvPr>
          <p:cNvSpPr txBox="1"/>
          <p:nvPr/>
        </p:nvSpPr>
        <p:spPr>
          <a:xfrm>
            <a:off x="2320926" y="1452094"/>
            <a:ext cx="88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barging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3ABA77-5FE2-B145-884B-AE9A26211DAB}"/>
              </a:ext>
            </a:extLst>
          </p:cNvPr>
          <p:cNvSpPr txBox="1"/>
          <p:nvPr/>
        </p:nvSpPr>
        <p:spPr>
          <a:xfrm>
            <a:off x="9542934" y="203879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15630304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2554D3-34C7-E747-A3E6-0B1BC7D5B7BE}"/>
              </a:ext>
            </a:extLst>
          </p:cNvPr>
          <p:cNvSpPr/>
          <p:nvPr/>
        </p:nvSpPr>
        <p:spPr>
          <a:xfrm>
            <a:off x="4232787" y="840658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51A946-685E-DB41-BB5B-5D90751ECB4C}"/>
              </a:ext>
            </a:extLst>
          </p:cNvPr>
          <p:cNvSpPr/>
          <p:nvPr/>
        </p:nvSpPr>
        <p:spPr>
          <a:xfrm>
            <a:off x="3746090" y="64155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290CC-41C2-394D-9244-46089FFFDAC5}"/>
              </a:ext>
            </a:extLst>
          </p:cNvPr>
          <p:cNvSpPr/>
          <p:nvPr/>
        </p:nvSpPr>
        <p:spPr>
          <a:xfrm>
            <a:off x="3392128" y="64155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214C7C-A9A4-AF41-9970-244772E7DA97}"/>
              </a:ext>
            </a:extLst>
          </p:cNvPr>
          <p:cNvSpPr/>
          <p:nvPr/>
        </p:nvSpPr>
        <p:spPr>
          <a:xfrm>
            <a:off x="3038166" y="64155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19A54-136C-6F41-93BE-A26BA808E031}"/>
              </a:ext>
            </a:extLst>
          </p:cNvPr>
          <p:cNvSpPr txBox="1"/>
          <p:nvPr/>
        </p:nvSpPr>
        <p:spPr>
          <a:xfrm>
            <a:off x="4633270" y="2197510"/>
            <a:ext cx="69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746470-A80F-174B-B767-CB372F714A49}"/>
              </a:ext>
            </a:extLst>
          </p:cNvPr>
          <p:cNvSpPr/>
          <p:nvPr/>
        </p:nvSpPr>
        <p:spPr>
          <a:xfrm>
            <a:off x="6108290" y="2442334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6C8C735-0C80-AF4C-93FA-87FBD020C3C5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5400000" flipH="1" flipV="1">
            <a:off x="5277575" y="1718776"/>
            <a:ext cx="104998" cy="2061838"/>
          </a:xfrm>
          <a:prstGeom prst="curvedConnector5">
            <a:avLst>
              <a:gd name="adj1" fmla="val -217718"/>
              <a:gd name="adj2" fmla="val 45481"/>
              <a:gd name="adj3" fmla="val 317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15898E-A6E8-4443-BCA1-2D66F936004A}"/>
              </a:ext>
            </a:extLst>
          </p:cNvPr>
          <p:cNvSpPr/>
          <p:nvPr/>
        </p:nvSpPr>
        <p:spPr>
          <a:xfrm>
            <a:off x="5212418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AE4E37-F30E-804F-8B7B-7B6A686B883F}"/>
              </a:ext>
            </a:extLst>
          </p:cNvPr>
          <p:cNvSpPr/>
          <p:nvPr/>
        </p:nvSpPr>
        <p:spPr>
          <a:xfrm>
            <a:off x="4858456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832D21-5B20-A043-A74D-A8E5B880BD9D}"/>
              </a:ext>
            </a:extLst>
          </p:cNvPr>
          <p:cNvSpPr/>
          <p:nvPr/>
        </p:nvSpPr>
        <p:spPr>
          <a:xfrm>
            <a:off x="4504494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7312A-4A8C-EB43-8E7F-99584856C123}"/>
              </a:ext>
            </a:extLst>
          </p:cNvPr>
          <p:cNvSpPr/>
          <p:nvPr/>
        </p:nvSpPr>
        <p:spPr>
          <a:xfrm>
            <a:off x="4232788" y="3827207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E8DFFD-0FD3-404C-8256-C125AC195290}"/>
              </a:ext>
            </a:extLst>
          </p:cNvPr>
          <p:cNvSpPr txBox="1"/>
          <p:nvPr/>
        </p:nvSpPr>
        <p:spPr>
          <a:xfrm>
            <a:off x="6616174" y="2012844"/>
            <a:ext cx="93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wait-set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29451B-E09D-0D40-ABE1-681FCA161BBD}"/>
              </a:ext>
            </a:extLst>
          </p:cNvPr>
          <p:cNvSpPr txBox="1"/>
          <p:nvPr/>
        </p:nvSpPr>
        <p:spPr>
          <a:xfrm>
            <a:off x="6096000" y="37034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 =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3ABA77-5FE2-B145-884B-AE9A26211DAB}"/>
              </a:ext>
            </a:extLst>
          </p:cNvPr>
          <p:cNvSpPr txBox="1"/>
          <p:nvPr/>
        </p:nvSpPr>
        <p:spPr>
          <a:xfrm>
            <a:off x="7455221" y="648866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37A0A4-6599-AA44-A20C-03416E7B8E62}"/>
              </a:ext>
            </a:extLst>
          </p:cNvPr>
          <p:cNvSpPr/>
          <p:nvPr/>
        </p:nvSpPr>
        <p:spPr>
          <a:xfrm>
            <a:off x="9568768" y="1970746"/>
            <a:ext cx="988144" cy="7399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t1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 err="1">
                <a:solidFill>
                  <a:schemeClr val="tx1"/>
                </a:solidFill>
              </a:rPr>
              <a:t>isDone</a:t>
            </a:r>
            <a:r>
              <a:rPr lang="en-US" sz="1100" dirty="0">
                <a:solidFill>
                  <a:schemeClr val="tx1"/>
                </a:solidFill>
              </a:rPr>
              <a:t>=true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units=1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E6FF3D-7BEE-9041-8078-F78F660F40F9}"/>
              </a:ext>
            </a:extLst>
          </p:cNvPr>
          <p:cNvSpPr/>
          <p:nvPr/>
        </p:nvSpPr>
        <p:spPr>
          <a:xfrm>
            <a:off x="9455842" y="595563"/>
            <a:ext cx="734047" cy="7399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7EA43E-CF4B-7E4D-AE2D-EBFE0BA44B8F}"/>
              </a:ext>
            </a:extLst>
          </p:cNvPr>
          <p:cNvSpPr/>
          <p:nvPr/>
        </p:nvSpPr>
        <p:spPr>
          <a:xfrm>
            <a:off x="10189889" y="595563"/>
            <a:ext cx="734047" cy="7399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3F7838-DB72-5548-AF98-33D46BE50CA8}"/>
              </a:ext>
            </a:extLst>
          </p:cNvPr>
          <p:cNvSpPr txBox="1"/>
          <p:nvPr/>
        </p:nvSpPr>
        <p:spPr>
          <a:xfrm>
            <a:off x="8614738" y="315604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B8A8592-8EE2-1540-A62E-9DC8E54B0A62}"/>
              </a:ext>
            </a:extLst>
          </p:cNvPr>
          <p:cNvCxnSpPr>
            <a:stCxn id="30" idx="1"/>
            <a:endCxn id="9" idx="6"/>
          </p:cNvCxnSpPr>
          <p:nvPr/>
        </p:nvCxnSpPr>
        <p:spPr>
          <a:xfrm flipH="1" flipV="1">
            <a:off x="7833851" y="3312489"/>
            <a:ext cx="780887" cy="28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63EE9C-F96F-7049-B62F-B4E1C5B8D2D2}"/>
              </a:ext>
            </a:extLst>
          </p:cNvPr>
          <p:cNvSpPr txBox="1"/>
          <p:nvPr/>
        </p:nvSpPr>
        <p:spPr>
          <a:xfrm>
            <a:off x="4729982" y="404476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39736593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F1E0974-62DD-7749-98CB-C99E054E332A}"/>
              </a:ext>
            </a:extLst>
          </p:cNvPr>
          <p:cNvCxnSpPr/>
          <p:nvPr/>
        </p:nvCxnSpPr>
        <p:spPr>
          <a:xfrm>
            <a:off x="3140242" y="1052763"/>
            <a:ext cx="0" cy="4397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607CC1-A88D-5B4E-9889-22973BA1E9B3}"/>
              </a:ext>
            </a:extLst>
          </p:cNvPr>
          <p:cNvCxnSpPr>
            <a:cxnSpLocks/>
          </p:cNvCxnSpPr>
          <p:nvPr/>
        </p:nvCxnSpPr>
        <p:spPr>
          <a:xfrm>
            <a:off x="8177463" y="1237429"/>
            <a:ext cx="0" cy="3875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AD7215E-1ABF-0B42-BCAB-059621493537}"/>
              </a:ext>
            </a:extLst>
          </p:cNvPr>
          <p:cNvSpPr txBox="1"/>
          <p:nvPr/>
        </p:nvSpPr>
        <p:spPr>
          <a:xfrm>
            <a:off x="3140242" y="868097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935C4D-0028-2B4C-A72F-40AECF1CF92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753936" y="1052763"/>
            <a:ext cx="4423527" cy="1846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79F6E8-EA02-8648-B852-49C6296681C2}"/>
              </a:ext>
            </a:extLst>
          </p:cNvPr>
          <p:cNvSpPr txBox="1"/>
          <p:nvPr/>
        </p:nvSpPr>
        <p:spPr>
          <a:xfrm>
            <a:off x="3140242" y="51774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3A0707-0AF3-9E4D-8078-D7B63ADB6C88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3675966" y="5113421"/>
            <a:ext cx="4501496" cy="2486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82EF34-C854-434F-A88F-73A979D1683D}"/>
              </a:ext>
            </a:extLst>
          </p:cNvPr>
          <p:cNvSpPr txBox="1"/>
          <p:nvPr/>
        </p:nvSpPr>
        <p:spPr>
          <a:xfrm>
            <a:off x="3140242" y="2545135"/>
            <a:ext cx="102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interrupt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6845758-2BFB-0C48-95CE-5D09B1725591}"/>
              </a:ext>
            </a:extLst>
          </p:cNvPr>
          <p:cNvSpPr/>
          <p:nvPr/>
        </p:nvSpPr>
        <p:spPr>
          <a:xfrm>
            <a:off x="8202527" y="904464"/>
            <a:ext cx="1612231" cy="2965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isInterrupted</a:t>
            </a:r>
            <a:r>
              <a:rPr lang="en-US" sz="1200" dirty="0"/>
              <a:t>=1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D37D7F1-8083-EC40-B450-45DEB20A42E3}"/>
              </a:ext>
            </a:extLst>
          </p:cNvPr>
          <p:cNvSpPr/>
          <p:nvPr/>
        </p:nvSpPr>
        <p:spPr>
          <a:xfrm>
            <a:off x="8244638" y="2617870"/>
            <a:ext cx="1612231" cy="296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semaphore.acquire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48F014-7676-094B-B68B-33B3A87BD6C5}"/>
              </a:ext>
            </a:extLst>
          </p:cNvPr>
          <p:cNvSpPr txBox="1"/>
          <p:nvPr/>
        </p:nvSpPr>
        <p:spPr>
          <a:xfrm>
            <a:off x="2929689" y="60157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A32705-BB4C-774D-92CB-AD9D1C941678}"/>
              </a:ext>
            </a:extLst>
          </p:cNvPr>
          <p:cNvSpPr txBox="1"/>
          <p:nvPr/>
        </p:nvSpPr>
        <p:spPr>
          <a:xfrm>
            <a:off x="7970514" y="40643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449A1F-0F7C-1349-B8D5-2A547A1A71B2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4167254" y="591098"/>
            <a:ext cx="3803260" cy="21387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448117-7ACC-4E49-8DAB-A0DCB67917E1}"/>
              </a:ext>
            </a:extLst>
          </p:cNvPr>
          <p:cNvSpPr txBox="1"/>
          <p:nvPr/>
        </p:nvSpPr>
        <p:spPr>
          <a:xfrm rot="19587237">
            <a:off x="4883184" y="2107459"/>
            <a:ext cx="102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interrupt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406D1BE-02F5-AD47-912F-3ECAD291127C}"/>
              </a:ext>
            </a:extLst>
          </p:cNvPr>
          <p:cNvSpPr/>
          <p:nvPr/>
        </p:nvSpPr>
        <p:spPr>
          <a:xfrm>
            <a:off x="8244638" y="3498180"/>
            <a:ext cx="1612231" cy="296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if(</a:t>
            </a:r>
            <a:r>
              <a:rPr lang="en-US" sz="1200" dirty="0" err="1"/>
              <a:t>isInterrupted</a:t>
            </a:r>
            <a:r>
              <a:rPr lang="en-US" sz="1200" dirty="0"/>
              <a:t>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EB31D58-6CB5-794F-8F13-2B363CDCA902}"/>
              </a:ext>
            </a:extLst>
          </p:cNvPr>
          <p:cNvSpPr/>
          <p:nvPr/>
        </p:nvSpPr>
        <p:spPr>
          <a:xfrm>
            <a:off x="8244637" y="4029573"/>
            <a:ext cx="1612231" cy="296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blocking method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A88D7CF-9261-284A-8F46-013DF73C2093}"/>
              </a:ext>
            </a:extLst>
          </p:cNvPr>
          <p:cNvCxnSpPr>
            <a:stCxn id="20" idx="3"/>
            <a:endCxn id="18" idx="3"/>
          </p:cNvCxnSpPr>
          <p:nvPr/>
        </p:nvCxnSpPr>
        <p:spPr>
          <a:xfrm flipH="1" flipV="1">
            <a:off x="9814758" y="1052763"/>
            <a:ext cx="42111" cy="1713406"/>
          </a:xfrm>
          <a:prstGeom prst="bentConnector3">
            <a:avLst>
              <a:gd name="adj1" fmla="val -5428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932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719B7E-668A-A042-901D-EB5FD8411ED5}"/>
              </a:ext>
            </a:extLst>
          </p:cNvPr>
          <p:cNvSpPr/>
          <p:nvPr/>
        </p:nvSpPr>
        <p:spPr>
          <a:xfrm>
            <a:off x="3735806" y="1179095"/>
            <a:ext cx="3164306" cy="347111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0AF936-D337-4D4C-88D6-C1065D162757}"/>
              </a:ext>
            </a:extLst>
          </p:cNvPr>
          <p:cNvSpPr/>
          <p:nvPr/>
        </p:nvSpPr>
        <p:spPr>
          <a:xfrm>
            <a:off x="3735805" y="2639108"/>
            <a:ext cx="1401679" cy="4752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execute</a:t>
            </a:r>
            <a:endParaRPr lang="en-US" dirty="0"/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CBCFA500-97BA-3A43-B340-71E6A22BF025}"/>
              </a:ext>
            </a:extLst>
          </p:cNvPr>
          <p:cNvSpPr/>
          <p:nvPr/>
        </p:nvSpPr>
        <p:spPr>
          <a:xfrm>
            <a:off x="3176337" y="2565734"/>
            <a:ext cx="673768" cy="69783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CC83C0-B26E-1940-86B0-37E75064C555}"/>
              </a:ext>
            </a:extLst>
          </p:cNvPr>
          <p:cNvSpPr/>
          <p:nvPr/>
        </p:nvSpPr>
        <p:spPr>
          <a:xfrm>
            <a:off x="6900112" y="1179095"/>
            <a:ext cx="1618252" cy="3471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DCABA4-CC1E-8E44-9BF5-14FB063D5558}"/>
              </a:ext>
            </a:extLst>
          </p:cNvPr>
          <p:cNvSpPr/>
          <p:nvPr/>
        </p:nvSpPr>
        <p:spPr>
          <a:xfrm>
            <a:off x="5696953" y="2639108"/>
            <a:ext cx="1203159" cy="4752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getWork</a:t>
            </a:r>
            <a:endParaRPr lang="en-US" dirty="0"/>
          </a:p>
        </p:txBody>
      </p:sp>
      <p:sp>
        <p:nvSpPr>
          <p:cNvPr id="11" name="Curved Right Arrow 10">
            <a:extLst>
              <a:ext uri="{FF2B5EF4-FFF2-40B4-BE49-F238E27FC236}">
                <a16:creationId xmlns:a16="http://schemas.microsoft.com/office/drawing/2014/main" id="{CEF56595-ECBF-A54E-B44D-2C7DBB1ABC40}"/>
              </a:ext>
            </a:extLst>
          </p:cNvPr>
          <p:cNvSpPr/>
          <p:nvPr/>
        </p:nvSpPr>
        <p:spPr>
          <a:xfrm>
            <a:off x="6755736" y="2624980"/>
            <a:ext cx="685800" cy="579339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C9F5D956-BEBB-104D-B87E-EBC14169DCBB}"/>
              </a:ext>
            </a:extLst>
          </p:cNvPr>
          <p:cNvCxnSpPr>
            <a:cxnSpLocks/>
            <a:stCxn id="11" idx="2"/>
            <a:endCxn id="15" idx="2"/>
          </p:cNvCxnSpPr>
          <p:nvPr/>
        </p:nvCxnSpPr>
        <p:spPr>
          <a:xfrm flipV="1">
            <a:off x="7441536" y="3046008"/>
            <a:ext cx="616380" cy="134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CEE9A1A6-E10D-614C-9266-AFDAAC843F83}"/>
              </a:ext>
            </a:extLst>
          </p:cNvPr>
          <p:cNvCxnSpPr>
            <a:cxnSpLocks/>
            <a:stCxn id="15" idx="0"/>
            <a:endCxn id="11" idx="4"/>
          </p:cNvCxnSpPr>
          <p:nvPr/>
        </p:nvCxnSpPr>
        <p:spPr>
          <a:xfrm rot="16200000" flipV="1">
            <a:off x="7729309" y="2409624"/>
            <a:ext cx="40834" cy="6163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E23C3B99-C520-6141-B9B4-8A404E4EA8A1}"/>
              </a:ext>
            </a:extLst>
          </p:cNvPr>
          <p:cNvCxnSpPr>
            <a:cxnSpLocks/>
            <a:stCxn id="5" idx="0"/>
            <a:endCxn id="2" idx="0"/>
          </p:cNvCxnSpPr>
          <p:nvPr/>
        </p:nvCxnSpPr>
        <p:spPr>
          <a:xfrm rot="5400000" flipH="1" flipV="1">
            <a:off x="5405543" y="614250"/>
            <a:ext cx="1055961" cy="2993756"/>
          </a:xfrm>
          <a:prstGeom prst="curvedConnector3">
            <a:avLst>
              <a:gd name="adj1" fmla="val 121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own Arrow 1">
            <a:extLst>
              <a:ext uri="{FF2B5EF4-FFF2-40B4-BE49-F238E27FC236}">
                <a16:creationId xmlns:a16="http://schemas.microsoft.com/office/drawing/2014/main" id="{BC1AD667-0D9B-F14D-9EED-C2E3114D489E}"/>
              </a:ext>
            </a:extLst>
          </p:cNvPr>
          <p:cNvSpPr/>
          <p:nvPr/>
        </p:nvSpPr>
        <p:spPr>
          <a:xfrm>
            <a:off x="7363475" y="1583147"/>
            <a:ext cx="133852" cy="102676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466EFD6B-496A-574D-98C4-9FF55227A057}"/>
              </a:ext>
            </a:extLst>
          </p:cNvPr>
          <p:cNvSpPr/>
          <p:nvPr/>
        </p:nvSpPr>
        <p:spPr>
          <a:xfrm>
            <a:off x="7376380" y="3181274"/>
            <a:ext cx="120947" cy="114434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Left Arrow 11">
            <a:extLst>
              <a:ext uri="{FF2B5EF4-FFF2-40B4-BE49-F238E27FC236}">
                <a16:creationId xmlns:a16="http://schemas.microsoft.com/office/drawing/2014/main" id="{61ABC9B2-827F-054F-B3AA-1F844246F29E}"/>
              </a:ext>
            </a:extLst>
          </p:cNvPr>
          <p:cNvSpPr/>
          <p:nvPr/>
        </p:nvSpPr>
        <p:spPr>
          <a:xfrm flipV="1">
            <a:off x="7523699" y="2565734"/>
            <a:ext cx="557857" cy="579339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5646B5-7CEB-B740-8F18-B72835E77281}"/>
              </a:ext>
            </a:extLst>
          </p:cNvPr>
          <p:cNvSpPr txBox="1"/>
          <p:nvPr/>
        </p:nvSpPr>
        <p:spPr>
          <a:xfrm>
            <a:off x="7591690" y="2738231"/>
            <a:ext cx="932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Runnable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03463E-6171-B54C-8CC3-5F24A8722291}"/>
              </a:ext>
            </a:extLst>
          </p:cNvPr>
          <p:cNvSpPr txBox="1"/>
          <p:nvPr/>
        </p:nvSpPr>
        <p:spPr>
          <a:xfrm>
            <a:off x="7427539" y="1819206"/>
            <a:ext cx="932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Runnable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F27DFF-FE4A-8346-A2E9-946EB63D783B}"/>
              </a:ext>
            </a:extLst>
          </p:cNvPr>
          <p:cNvSpPr/>
          <p:nvPr/>
        </p:nvSpPr>
        <p:spPr>
          <a:xfrm>
            <a:off x="4811913" y="3599675"/>
            <a:ext cx="1233377" cy="565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instance state</a:t>
            </a:r>
          </a:p>
        </p:txBody>
      </p:sp>
    </p:spTree>
    <p:extLst>
      <p:ext uri="{BB962C8B-B14F-4D97-AF65-F5344CB8AC3E}">
        <p14:creationId xmlns:p14="http://schemas.microsoft.com/office/powerpoint/2010/main" val="36427181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976BEEB-1B2B-4E40-9534-425FF6FA1ED6}"/>
              </a:ext>
            </a:extLst>
          </p:cNvPr>
          <p:cNvSpPr/>
          <p:nvPr/>
        </p:nvSpPr>
        <p:spPr>
          <a:xfrm>
            <a:off x="3734991" y="2600827"/>
            <a:ext cx="4896853" cy="1071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2EE9E3-9AE9-4E43-9C84-A2653A8C7DB7}"/>
              </a:ext>
            </a:extLst>
          </p:cNvPr>
          <p:cNvSpPr/>
          <p:nvPr/>
        </p:nvSpPr>
        <p:spPr>
          <a:xfrm>
            <a:off x="3734992" y="1343848"/>
            <a:ext cx="4896853" cy="10718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9A3136-7BC6-D847-BC7B-84C74C4C7AB8}"/>
              </a:ext>
            </a:extLst>
          </p:cNvPr>
          <p:cNvSpPr/>
          <p:nvPr/>
        </p:nvSpPr>
        <p:spPr>
          <a:xfrm>
            <a:off x="2881563" y="1016668"/>
            <a:ext cx="6479005" cy="4517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DC8FB7-C88E-A243-BB3D-D2161532E212}"/>
              </a:ext>
            </a:extLst>
          </p:cNvPr>
          <p:cNvSpPr/>
          <p:nvPr/>
        </p:nvSpPr>
        <p:spPr>
          <a:xfrm>
            <a:off x="7468665" y="1409700"/>
            <a:ext cx="992605" cy="956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err="1"/>
              <a:t>isDone</a:t>
            </a:r>
            <a:r>
              <a:rPr lang="en-US" sz="1000" dirty="0"/>
              <a:t> = true</a:t>
            </a:r>
          </a:p>
          <a:p>
            <a:r>
              <a:rPr lang="en-US" sz="1000" dirty="0">
                <a:solidFill>
                  <a:schemeClr val="accent4"/>
                </a:solidFill>
              </a:rPr>
              <a:t>condition</a:t>
            </a:r>
          </a:p>
          <a:p>
            <a:r>
              <a:rPr lang="en-US" sz="1000" dirty="0">
                <a:solidFill>
                  <a:schemeClr val="bg1"/>
                </a:solidFill>
              </a:rPr>
              <a:t>element</a:t>
            </a:r>
          </a:p>
          <a:p>
            <a:endParaRPr lang="en-US" sz="1000" dirty="0">
              <a:solidFill>
                <a:schemeClr val="accent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C873E6-B5AB-7F49-864A-8840E9EAC99A}"/>
              </a:ext>
            </a:extLst>
          </p:cNvPr>
          <p:cNvSpPr/>
          <p:nvPr/>
        </p:nvSpPr>
        <p:spPr>
          <a:xfrm>
            <a:off x="2881563" y="4476249"/>
            <a:ext cx="992605" cy="50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enqueue</a:t>
            </a:r>
            <a:br>
              <a:rPr lang="en-US" sz="1000" dirty="0"/>
            </a:br>
            <a:r>
              <a:rPr lang="en-US" sz="1000" dirty="0"/>
              <a:t>transfer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CDA005-E29F-C249-AB67-7FFAF92032B5}"/>
              </a:ext>
            </a:extLst>
          </p:cNvPr>
          <p:cNvSpPr/>
          <p:nvPr/>
        </p:nvSpPr>
        <p:spPr>
          <a:xfrm>
            <a:off x="8367963" y="4249153"/>
            <a:ext cx="992605" cy="5053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dequeue</a:t>
            </a:r>
            <a:br>
              <a:rPr lang="en-US" sz="1000" dirty="0"/>
            </a:br>
            <a:r>
              <a:rPr lang="en-US" sz="1000" dirty="0"/>
              <a:t>take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063947-BC85-9F48-B65B-1093AA81873A}"/>
              </a:ext>
            </a:extLst>
          </p:cNvPr>
          <p:cNvSpPr txBox="1"/>
          <p:nvPr/>
        </p:nvSpPr>
        <p:spPr>
          <a:xfrm>
            <a:off x="5486401" y="330868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BlockingQueue</a:t>
            </a:r>
            <a:r>
              <a:rPr lang="en-US" dirty="0"/>
              <a:t>&lt;E&gt;</a:t>
            </a:r>
          </a:p>
        </p:txBody>
      </p:sp>
      <p:sp>
        <p:nvSpPr>
          <p:cNvPr id="11" name="Curved Left Arrow 10">
            <a:extLst>
              <a:ext uri="{FF2B5EF4-FFF2-40B4-BE49-F238E27FC236}">
                <a16:creationId xmlns:a16="http://schemas.microsoft.com/office/drawing/2014/main" id="{BEB5B3E0-7A33-D54A-92B2-C86431A38B06}"/>
              </a:ext>
            </a:extLst>
          </p:cNvPr>
          <p:cNvSpPr/>
          <p:nvPr/>
        </p:nvSpPr>
        <p:spPr>
          <a:xfrm>
            <a:off x="333876" y="4123824"/>
            <a:ext cx="601579" cy="7559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Left Arrow 11">
            <a:extLst>
              <a:ext uri="{FF2B5EF4-FFF2-40B4-BE49-F238E27FC236}">
                <a16:creationId xmlns:a16="http://schemas.microsoft.com/office/drawing/2014/main" id="{22D4CDFA-90B1-CD48-A7CB-71674B3EE8F2}"/>
              </a:ext>
            </a:extLst>
          </p:cNvPr>
          <p:cNvSpPr/>
          <p:nvPr/>
        </p:nvSpPr>
        <p:spPr>
          <a:xfrm flipH="1">
            <a:off x="9270331" y="4157914"/>
            <a:ext cx="602081" cy="755984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Left Arrow 16">
            <a:extLst>
              <a:ext uri="{FF2B5EF4-FFF2-40B4-BE49-F238E27FC236}">
                <a16:creationId xmlns:a16="http://schemas.microsoft.com/office/drawing/2014/main" id="{E69906BC-DE46-7442-A58A-3FCF86359F43}"/>
              </a:ext>
            </a:extLst>
          </p:cNvPr>
          <p:cNvSpPr/>
          <p:nvPr/>
        </p:nvSpPr>
        <p:spPr>
          <a:xfrm flipH="1">
            <a:off x="11269577" y="4077702"/>
            <a:ext cx="602081" cy="755984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285E3B-A761-1041-AFF9-BCA6B80ADE04}"/>
              </a:ext>
            </a:extLst>
          </p:cNvPr>
          <p:cNvSpPr/>
          <p:nvPr/>
        </p:nvSpPr>
        <p:spPr>
          <a:xfrm>
            <a:off x="7303168" y="2658477"/>
            <a:ext cx="992605" cy="9565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err="1"/>
              <a:t>isDone</a:t>
            </a:r>
            <a:r>
              <a:rPr lang="en-US" sz="1000" dirty="0"/>
              <a:t> = true</a:t>
            </a:r>
          </a:p>
          <a:p>
            <a:r>
              <a:rPr lang="en-US" sz="1000" dirty="0">
                <a:solidFill>
                  <a:schemeClr val="accent4"/>
                </a:solidFill>
              </a:rPr>
              <a:t>condition</a:t>
            </a:r>
          </a:p>
        </p:txBody>
      </p:sp>
      <p:sp>
        <p:nvSpPr>
          <p:cNvPr id="20" name="Curved Left Arrow 19">
            <a:extLst>
              <a:ext uri="{FF2B5EF4-FFF2-40B4-BE49-F238E27FC236}">
                <a16:creationId xmlns:a16="http://schemas.microsoft.com/office/drawing/2014/main" id="{EDA6B8DB-7A8A-3D46-8B11-0D7BBCDE448D}"/>
              </a:ext>
            </a:extLst>
          </p:cNvPr>
          <p:cNvSpPr/>
          <p:nvPr/>
        </p:nvSpPr>
        <p:spPr>
          <a:xfrm>
            <a:off x="2332620" y="4376487"/>
            <a:ext cx="601579" cy="7559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Left Arrow 20">
            <a:extLst>
              <a:ext uri="{FF2B5EF4-FFF2-40B4-BE49-F238E27FC236}">
                <a16:creationId xmlns:a16="http://schemas.microsoft.com/office/drawing/2014/main" id="{DFAC1C9C-17AD-F440-A6B8-ACD83B6B7F44}"/>
              </a:ext>
            </a:extLst>
          </p:cNvPr>
          <p:cNvSpPr/>
          <p:nvPr/>
        </p:nvSpPr>
        <p:spPr>
          <a:xfrm>
            <a:off x="405439" y="3520240"/>
            <a:ext cx="601579" cy="7559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72D0D0-D453-4A46-93D3-20801A74EF6D}"/>
              </a:ext>
            </a:extLst>
          </p:cNvPr>
          <p:cNvSpPr txBox="1"/>
          <p:nvPr/>
        </p:nvSpPr>
        <p:spPr>
          <a:xfrm>
            <a:off x="9966259" y="5132471"/>
            <a:ext cx="697627" cy="2462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Result&lt;E&gt;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71DB2D-A87E-9444-9D74-D83E5314E27F}"/>
              </a:ext>
            </a:extLst>
          </p:cNvPr>
          <p:cNvSpPr/>
          <p:nvPr/>
        </p:nvSpPr>
        <p:spPr>
          <a:xfrm>
            <a:off x="2881563" y="3823536"/>
            <a:ext cx="992605" cy="50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EA2753-63AD-6A45-BFE6-5ECDE68E1A12}"/>
              </a:ext>
            </a:extLst>
          </p:cNvPr>
          <p:cNvSpPr txBox="1"/>
          <p:nvPr/>
        </p:nvSpPr>
        <p:spPr>
          <a:xfrm>
            <a:off x="11269577" y="5132470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isComplete</a:t>
            </a:r>
            <a:endParaRPr lang="en-US" sz="1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4BEF48-309A-9A48-A1BB-AAEDA53F4A97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10663886" y="5255581"/>
            <a:ext cx="6056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65F65CF7-31D0-2241-95FB-DD46C31577BC}"/>
              </a:ext>
            </a:extLst>
          </p:cNvPr>
          <p:cNvCxnSpPr>
            <a:stCxn id="22" idx="1"/>
            <a:endCxn id="18" idx="2"/>
          </p:cNvCxnSpPr>
          <p:nvPr/>
        </p:nvCxnSpPr>
        <p:spPr>
          <a:xfrm rot="10800000">
            <a:off x="7799471" y="3614988"/>
            <a:ext cx="2166788" cy="16405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20636A6-CC66-434A-A912-A8C645AD0504}"/>
              </a:ext>
            </a:extLst>
          </p:cNvPr>
          <p:cNvSpPr/>
          <p:nvPr/>
        </p:nvSpPr>
        <p:spPr>
          <a:xfrm>
            <a:off x="5738060" y="1043218"/>
            <a:ext cx="715879" cy="2309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26965209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727562-D942-3148-9A59-159DFD71C416}"/>
              </a:ext>
            </a:extLst>
          </p:cNvPr>
          <p:cNvSpPr/>
          <p:nvPr/>
        </p:nvSpPr>
        <p:spPr>
          <a:xfrm>
            <a:off x="1660358" y="986590"/>
            <a:ext cx="168442" cy="1215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B3170B-457C-BC4C-9553-AEFCE55CADD5}"/>
              </a:ext>
            </a:extLst>
          </p:cNvPr>
          <p:cNvSpPr/>
          <p:nvPr/>
        </p:nvSpPr>
        <p:spPr>
          <a:xfrm>
            <a:off x="1660358" y="4684298"/>
            <a:ext cx="168442" cy="1610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AC571-2B51-9145-8B5A-D1A250ED59A3}"/>
              </a:ext>
            </a:extLst>
          </p:cNvPr>
          <p:cNvSpPr txBox="1"/>
          <p:nvPr/>
        </p:nvSpPr>
        <p:spPr>
          <a:xfrm>
            <a:off x="812132" y="848089"/>
            <a:ext cx="518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FA555-5D41-EE40-A0CC-19FE75E10FB9}"/>
              </a:ext>
            </a:extLst>
          </p:cNvPr>
          <p:cNvSpPr txBox="1"/>
          <p:nvPr/>
        </p:nvSpPr>
        <p:spPr>
          <a:xfrm>
            <a:off x="882995" y="4545798"/>
            <a:ext cx="518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Enter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DD74A6-1183-9D4A-AAB7-B41594B46A07}"/>
              </a:ext>
            </a:extLst>
          </p:cNvPr>
          <p:cNvCxnSpPr>
            <a:cxnSpLocks/>
          </p:cNvCxnSpPr>
          <p:nvPr/>
        </p:nvCxnSpPr>
        <p:spPr>
          <a:xfrm>
            <a:off x="1330351" y="986588"/>
            <a:ext cx="15552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2FFD395-CD89-474E-AC8F-57547A693213}"/>
              </a:ext>
            </a:extLst>
          </p:cNvPr>
          <p:cNvSpPr/>
          <p:nvPr/>
        </p:nvSpPr>
        <p:spPr>
          <a:xfrm>
            <a:off x="2277888" y="1894978"/>
            <a:ext cx="168442" cy="11229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E9A570-CCD6-EB44-9223-C1D6AA82011B}"/>
              </a:ext>
            </a:extLst>
          </p:cNvPr>
          <p:cNvSpPr/>
          <p:nvPr/>
        </p:nvSpPr>
        <p:spPr>
          <a:xfrm>
            <a:off x="2280374" y="3864136"/>
            <a:ext cx="168442" cy="5634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246F71-FC42-0446-81C0-6462B0F59E3A}"/>
              </a:ext>
            </a:extLst>
          </p:cNvPr>
          <p:cNvSpPr txBox="1"/>
          <p:nvPr/>
        </p:nvSpPr>
        <p:spPr>
          <a:xfrm>
            <a:off x="4144903" y="5335863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Exit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6638D79-0C94-984E-8754-567E6ED0185E}"/>
              </a:ext>
            </a:extLst>
          </p:cNvPr>
          <p:cNvSpPr/>
          <p:nvPr/>
        </p:nvSpPr>
        <p:spPr>
          <a:xfrm>
            <a:off x="2749229" y="3017916"/>
            <a:ext cx="542282" cy="846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Wait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2A7810-6766-7F42-92FB-E41A53DB1BA0}"/>
              </a:ext>
            </a:extLst>
          </p:cNvPr>
          <p:cNvCxnSpPr>
            <a:cxnSpLocks/>
          </p:cNvCxnSpPr>
          <p:nvPr/>
        </p:nvCxnSpPr>
        <p:spPr>
          <a:xfrm>
            <a:off x="2045733" y="3017916"/>
            <a:ext cx="15552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45B8478-CCB9-AC4E-9887-FEECE45A58BF}"/>
              </a:ext>
            </a:extLst>
          </p:cNvPr>
          <p:cNvCxnSpPr>
            <a:cxnSpLocks/>
          </p:cNvCxnSpPr>
          <p:nvPr/>
        </p:nvCxnSpPr>
        <p:spPr>
          <a:xfrm>
            <a:off x="2045733" y="3860119"/>
            <a:ext cx="15552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BFF0787-A158-2049-9208-002B6815A04D}"/>
              </a:ext>
            </a:extLst>
          </p:cNvPr>
          <p:cNvCxnSpPr>
            <a:cxnSpLocks/>
          </p:cNvCxnSpPr>
          <p:nvPr/>
        </p:nvCxnSpPr>
        <p:spPr>
          <a:xfrm>
            <a:off x="4610961" y="998614"/>
            <a:ext cx="15552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B9E273C-056A-0C43-8577-BCE2E65E18FD}"/>
              </a:ext>
            </a:extLst>
          </p:cNvPr>
          <p:cNvSpPr/>
          <p:nvPr/>
        </p:nvSpPr>
        <p:spPr>
          <a:xfrm>
            <a:off x="8221578" y="2249906"/>
            <a:ext cx="792485" cy="846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Mutual</a:t>
            </a:r>
            <a:br>
              <a:rPr lang="en-US" sz="1200" dirty="0"/>
            </a:br>
            <a:r>
              <a:rPr lang="en-US" sz="1200" dirty="0"/>
              <a:t>Exclusion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9007E0-B531-1440-80C4-82151E5B8973}"/>
              </a:ext>
            </a:extLst>
          </p:cNvPr>
          <p:cNvSpPr/>
          <p:nvPr/>
        </p:nvSpPr>
        <p:spPr>
          <a:xfrm>
            <a:off x="9739157" y="1652340"/>
            <a:ext cx="792485" cy="846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Condition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BA960A-2509-8C44-892B-25FAF25B5F09}"/>
              </a:ext>
            </a:extLst>
          </p:cNvPr>
          <p:cNvSpPr/>
          <p:nvPr/>
        </p:nvSpPr>
        <p:spPr>
          <a:xfrm>
            <a:off x="9739157" y="2857503"/>
            <a:ext cx="792485" cy="846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Condition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291D0A-7AE0-7741-99DD-B0EE871E59D0}"/>
              </a:ext>
            </a:extLst>
          </p:cNvPr>
          <p:cNvSpPr txBox="1"/>
          <p:nvPr/>
        </p:nvSpPr>
        <p:spPr>
          <a:xfrm>
            <a:off x="7496484" y="2341036"/>
            <a:ext cx="4796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Enter</a:t>
            </a:r>
            <a:br>
              <a:rPr lang="en-US" sz="1050" dirty="0"/>
            </a:br>
            <a:r>
              <a:rPr lang="en-US" sz="1050" dirty="0"/>
              <a:t>Exit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A64742-905A-0446-9611-4791860CC4E4}"/>
              </a:ext>
            </a:extLst>
          </p:cNvPr>
          <p:cNvSpPr txBox="1"/>
          <p:nvPr/>
        </p:nvSpPr>
        <p:spPr>
          <a:xfrm>
            <a:off x="9110301" y="2002252"/>
            <a:ext cx="444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Wait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A0CF15B-D8A9-4F40-88F3-7614C7C74343}"/>
              </a:ext>
            </a:extLst>
          </p:cNvPr>
          <p:cNvSpPr txBox="1"/>
          <p:nvPr/>
        </p:nvSpPr>
        <p:spPr>
          <a:xfrm>
            <a:off x="9087817" y="3302042"/>
            <a:ext cx="6142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Pulse</a:t>
            </a:r>
            <a:br>
              <a:rPr lang="en-US" sz="1050" dirty="0"/>
            </a:br>
            <a:r>
              <a:rPr lang="en-US" sz="1050" dirty="0" err="1"/>
              <a:t>PulseAll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13DD879-08E8-AF48-8D87-BA4007A69DA3}"/>
              </a:ext>
            </a:extLst>
          </p:cNvPr>
          <p:cNvSpPr/>
          <p:nvPr/>
        </p:nvSpPr>
        <p:spPr>
          <a:xfrm>
            <a:off x="7077745" y="4912753"/>
            <a:ext cx="792485" cy="846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Lock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7D7EBD-3A99-614D-BBF5-EFCA42780BDB}"/>
              </a:ext>
            </a:extLst>
          </p:cNvPr>
          <p:cNvSpPr/>
          <p:nvPr/>
        </p:nvSpPr>
        <p:spPr>
          <a:xfrm>
            <a:off x="8844809" y="4291266"/>
            <a:ext cx="792485" cy="846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Condition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9F57873-D6C5-3349-AA4A-4957C6979A61}"/>
              </a:ext>
            </a:extLst>
          </p:cNvPr>
          <p:cNvSpPr/>
          <p:nvPr/>
        </p:nvSpPr>
        <p:spPr>
          <a:xfrm>
            <a:off x="8844809" y="5400177"/>
            <a:ext cx="792485" cy="846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Condition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4AFADA-7FE7-8940-B29E-347B7F31C61F}"/>
              </a:ext>
            </a:extLst>
          </p:cNvPr>
          <p:cNvCxnSpPr>
            <a:cxnSpLocks/>
          </p:cNvCxnSpPr>
          <p:nvPr/>
        </p:nvCxnSpPr>
        <p:spPr>
          <a:xfrm>
            <a:off x="1289815" y="2201780"/>
            <a:ext cx="15552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283F096-661B-B24F-A746-FCE0F5DC2076}"/>
              </a:ext>
            </a:extLst>
          </p:cNvPr>
          <p:cNvCxnSpPr>
            <a:cxnSpLocks/>
          </p:cNvCxnSpPr>
          <p:nvPr/>
        </p:nvCxnSpPr>
        <p:spPr>
          <a:xfrm>
            <a:off x="2306509" y="1894978"/>
            <a:ext cx="15552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3EF3BEF-A957-C348-A4BF-868C409ECD05}"/>
              </a:ext>
            </a:extLst>
          </p:cNvPr>
          <p:cNvSpPr/>
          <p:nvPr/>
        </p:nvSpPr>
        <p:spPr>
          <a:xfrm>
            <a:off x="6188628" y="2756534"/>
            <a:ext cx="168442" cy="1021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E4E6B1-B961-7948-8E6B-C85C68E256E6}"/>
              </a:ext>
            </a:extLst>
          </p:cNvPr>
          <p:cNvSpPr txBox="1"/>
          <p:nvPr/>
        </p:nvSpPr>
        <p:spPr>
          <a:xfrm>
            <a:off x="4272407" y="428511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646A85C-164D-5841-8934-4266C9463E97}"/>
              </a:ext>
            </a:extLst>
          </p:cNvPr>
          <p:cNvSpPr/>
          <p:nvPr/>
        </p:nvSpPr>
        <p:spPr>
          <a:xfrm>
            <a:off x="6659969" y="3096126"/>
            <a:ext cx="542282" cy="3395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Pulse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0C134AB-E33A-AB48-B7F2-FBE3B98B381B}"/>
              </a:ext>
            </a:extLst>
          </p:cNvPr>
          <p:cNvSpPr/>
          <p:nvPr/>
        </p:nvSpPr>
        <p:spPr>
          <a:xfrm>
            <a:off x="5741860" y="1405675"/>
            <a:ext cx="168442" cy="4712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F5CAF1-2E31-3041-8F4F-EB3DD49E0CBE}"/>
              </a:ext>
            </a:extLst>
          </p:cNvPr>
          <p:cNvSpPr txBox="1"/>
          <p:nvPr/>
        </p:nvSpPr>
        <p:spPr>
          <a:xfrm>
            <a:off x="5934320" y="236006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T2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C8F929-9973-914B-A4B6-3019B8E227C5}"/>
              </a:ext>
            </a:extLst>
          </p:cNvPr>
          <p:cNvCxnSpPr>
            <a:cxnSpLocks/>
          </p:cNvCxnSpPr>
          <p:nvPr/>
        </p:nvCxnSpPr>
        <p:spPr>
          <a:xfrm>
            <a:off x="1289815" y="4684298"/>
            <a:ext cx="15552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CE2B83-2F8A-C240-AF0F-0D45A2074E8B}"/>
              </a:ext>
            </a:extLst>
          </p:cNvPr>
          <p:cNvCxnSpPr>
            <a:cxnSpLocks/>
          </p:cNvCxnSpPr>
          <p:nvPr/>
        </p:nvCxnSpPr>
        <p:spPr>
          <a:xfrm>
            <a:off x="1278189" y="4429632"/>
            <a:ext cx="15552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C81362FD-2472-F949-B82A-7914BD6980FF}"/>
              </a:ext>
            </a:extLst>
          </p:cNvPr>
          <p:cNvSpPr/>
          <p:nvPr/>
        </p:nvSpPr>
        <p:spPr>
          <a:xfrm>
            <a:off x="1313479" y="1555229"/>
            <a:ext cx="1323868" cy="95649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869AF34-5AF8-3A44-BA82-EEF8916ED367}"/>
              </a:ext>
            </a:extLst>
          </p:cNvPr>
          <p:cNvSpPr/>
          <p:nvPr/>
        </p:nvSpPr>
        <p:spPr>
          <a:xfrm>
            <a:off x="1374810" y="4140854"/>
            <a:ext cx="1323868" cy="95649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ightning Bolt 65">
            <a:extLst>
              <a:ext uri="{FF2B5EF4-FFF2-40B4-BE49-F238E27FC236}">
                <a16:creationId xmlns:a16="http://schemas.microsoft.com/office/drawing/2014/main" id="{899F6762-8445-CD44-A692-F0CE156C5010}"/>
              </a:ext>
            </a:extLst>
          </p:cNvPr>
          <p:cNvSpPr/>
          <p:nvPr/>
        </p:nvSpPr>
        <p:spPr>
          <a:xfrm>
            <a:off x="689435" y="4732410"/>
            <a:ext cx="387120" cy="28560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954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727562-D942-3148-9A59-159DFD71C416}"/>
              </a:ext>
            </a:extLst>
          </p:cNvPr>
          <p:cNvSpPr/>
          <p:nvPr/>
        </p:nvSpPr>
        <p:spPr>
          <a:xfrm>
            <a:off x="1660358" y="986589"/>
            <a:ext cx="168442" cy="2019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B3170B-457C-BC4C-9553-AEFCE55CADD5}"/>
              </a:ext>
            </a:extLst>
          </p:cNvPr>
          <p:cNvSpPr/>
          <p:nvPr/>
        </p:nvSpPr>
        <p:spPr>
          <a:xfrm>
            <a:off x="1660358" y="3852110"/>
            <a:ext cx="168442" cy="1610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AC571-2B51-9145-8B5A-D1A250ED59A3}"/>
              </a:ext>
            </a:extLst>
          </p:cNvPr>
          <p:cNvSpPr txBox="1"/>
          <p:nvPr/>
        </p:nvSpPr>
        <p:spPr>
          <a:xfrm>
            <a:off x="812132" y="848089"/>
            <a:ext cx="518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FA555-5D41-EE40-A0CC-19FE75E10FB9}"/>
              </a:ext>
            </a:extLst>
          </p:cNvPr>
          <p:cNvSpPr txBox="1"/>
          <p:nvPr/>
        </p:nvSpPr>
        <p:spPr>
          <a:xfrm>
            <a:off x="864293" y="5323837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119117-4E56-A847-994D-E5E9F6AD54FF}"/>
              </a:ext>
            </a:extLst>
          </p:cNvPr>
          <p:cNvSpPr/>
          <p:nvPr/>
        </p:nvSpPr>
        <p:spPr>
          <a:xfrm>
            <a:off x="2074586" y="3005890"/>
            <a:ext cx="542282" cy="846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Wait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31DAFF-7C81-794A-9BF7-DA8ABC8BA087}"/>
              </a:ext>
            </a:extLst>
          </p:cNvPr>
          <p:cNvSpPr/>
          <p:nvPr/>
        </p:nvSpPr>
        <p:spPr>
          <a:xfrm>
            <a:off x="5855369" y="986589"/>
            <a:ext cx="168442" cy="2019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0DD12F-B36B-CB46-83AF-667DE53A989F}"/>
              </a:ext>
            </a:extLst>
          </p:cNvPr>
          <p:cNvSpPr/>
          <p:nvPr/>
        </p:nvSpPr>
        <p:spPr>
          <a:xfrm>
            <a:off x="5857375" y="4747460"/>
            <a:ext cx="168442" cy="1610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3FEF5-0414-A94E-8F2E-157AA6E33BEE}"/>
              </a:ext>
            </a:extLst>
          </p:cNvPr>
          <p:cNvSpPr txBox="1"/>
          <p:nvPr/>
        </p:nvSpPr>
        <p:spPr>
          <a:xfrm>
            <a:off x="5007143" y="848089"/>
            <a:ext cx="518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203C23-5D6A-DF46-A491-866FE7529B3B}"/>
              </a:ext>
            </a:extLst>
          </p:cNvPr>
          <p:cNvSpPr txBox="1"/>
          <p:nvPr/>
        </p:nvSpPr>
        <p:spPr>
          <a:xfrm>
            <a:off x="5059304" y="2867390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F4508C-3C5C-DE41-95E1-1B99892AAD55}"/>
              </a:ext>
            </a:extLst>
          </p:cNvPr>
          <p:cNvSpPr/>
          <p:nvPr/>
        </p:nvSpPr>
        <p:spPr>
          <a:xfrm>
            <a:off x="6823480" y="3242511"/>
            <a:ext cx="542282" cy="846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Wait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C502ED-F693-D746-8F78-12FEACB5D60A}"/>
              </a:ext>
            </a:extLst>
          </p:cNvPr>
          <p:cNvSpPr/>
          <p:nvPr/>
        </p:nvSpPr>
        <p:spPr>
          <a:xfrm>
            <a:off x="6474995" y="2803358"/>
            <a:ext cx="168442" cy="4391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3F3766-C103-8D45-9126-AC9AC33E56C9}"/>
              </a:ext>
            </a:extLst>
          </p:cNvPr>
          <p:cNvSpPr/>
          <p:nvPr/>
        </p:nvSpPr>
        <p:spPr>
          <a:xfrm>
            <a:off x="6474995" y="4088731"/>
            <a:ext cx="168442" cy="4391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645BE-D1DC-4648-8E67-3B4AB869EF53}"/>
              </a:ext>
            </a:extLst>
          </p:cNvPr>
          <p:cNvSpPr txBox="1"/>
          <p:nvPr/>
        </p:nvSpPr>
        <p:spPr>
          <a:xfrm>
            <a:off x="5007142" y="4609692"/>
            <a:ext cx="518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8EA081-543D-D042-A7F3-62152FD8E631}"/>
              </a:ext>
            </a:extLst>
          </p:cNvPr>
          <p:cNvSpPr txBox="1"/>
          <p:nvPr/>
        </p:nvSpPr>
        <p:spPr>
          <a:xfrm>
            <a:off x="5007142" y="6213494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Exit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517A28-BFA6-C347-A9BA-7FCD43D4BA1F}"/>
              </a:ext>
            </a:extLst>
          </p:cNvPr>
          <p:cNvCxnSpPr/>
          <p:nvPr/>
        </p:nvCxnSpPr>
        <p:spPr>
          <a:xfrm>
            <a:off x="5059304" y="4527884"/>
            <a:ext cx="250855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DA1E82C-2BCE-7C41-BA9A-D4DF20267769}"/>
              </a:ext>
            </a:extLst>
          </p:cNvPr>
          <p:cNvCxnSpPr/>
          <p:nvPr/>
        </p:nvCxnSpPr>
        <p:spPr>
          <a:xfrm>
            <a:off x="5059304" y="4747460"/>
            <a:ext cx="250855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22EE19-6F2A-FA4B-8683-9E0C50C0487D}"/>
              </a:ext>
            </a:extLst>
          </p:cNvPr>
          <p:cNvCxnSpPr/>
          <p:nvPr/>
        </p:nvCxnSpPr>
        <p:spPr>
          <a:xfrm>
            <a:off x="5007142" y="2803358"/>
            <a:ext cx="250855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4CF29A-52F9-6B4A-8DEE-B42BE9F58026}"/>
              </a:ext>
            </a:extLst>
          </p:cNvPr>
          <p:cNvCxnSpPr/>
          <p:nvPr/>
        </p:nvCxnSpPr>
        <p:spPr>
          <a:xfrm>
            <a:off x="5007142" y="3005889"/>
            <a:ext cx="250855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519716-E730-0A45-8395-8B3CB1F84FBC}"/>
              </a:ext>
            </a:extLst>
          </p:cNvPr>
          <p:cNvCxnSpPr>
            <a:cxnSpLocks/>
          </p:cNvCxnSpPr>
          <p:nvPr/>
        </p:nvCxnSpPr>
        <p:spPr>
          <a:xfrm>
            <a:off x="1330351" y="3011904"/>
            <a:ext cx="15552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F27C11-8DF2-2345-8FB6-16527D714241}"/>
              </a:ext>
            </a:extLst>
          </p:cNvPr>
          <p:cNvCxnSpPr>
            <a:cxnSpLocks/>
          </p:cNvCxnSpPr>
          <p:nvPr/>
        </p:nvCxnSpPr>
        <p:spPr>
          <a:xfrm>
            <a:off x="1330351" y="3858125"/>
            <a:ext cx="15552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730978-8663-8544-8C57-A125F702C8D1}"/>
              </a:ext>
            </a:extLst>
          </p:cNvPr>
          <p:cNvCxnSpPr>
            <a:cxnSpLocks/>
          </p:cNvCxnSpPr>
          <p:nvPr/>
        </p:nvCxnSpPr>
        <p:spPr>
          <a:xfrm>
            <a:off x="6388768" y="3242511"/>
            <a:ext cx="11269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BE0C692-49D4-7543-AB81-1CFBFD43A4AA}"/>
              </a:ext>
            </a:extLst>
          </p:cNvPr>
          <p:cNvCxnSpPr>
            <a:cxnSpLocks/>
          </p:cNvCxnSpPr>
          <p:nvPr/>
        </p:nvCxnSpPr>
        <p:spPr>
          <a:xfrm>
            <a:off x="6388768" y="4088731"/>
            <a:ext cx="11269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1F45D9CF-52B4-BF47-956D-092B53B82B06}"/>
              </a:ext>
            </a:extLst>
          </p:cNvPr>
          <p:cNvSpPr/>
          <p:nvPr/>
        </p:nvSpPr>
        <p:spPr>
          <a:xfrm>
            <a:off x="2229748" y="4022704"/>
            <a:ext cx="387120" cy="28560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3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77094" y="108913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77094" y="143956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77094" y="178999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83071" y="2762689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A6FB9A-8A00-B342-9B36-0B1FDEC8657D}"/>
              </a:ext>
            </a:extLst>
          </p:cNvPr>
          <p:cNvSpPr/>
          <p:nvPr/>
        </p:nvSpPr>
        <p:spPr>
          <a:xfrm>
            <a:off x="8396201" y="2980656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5ACE67-0E52-7447-8DAB-808553DAF7DA}"/>
              </a:ext>
            </a:extLst>
          </p:cNvPr>
          <p:cNvSpPr/>
          <p:nvPr/>
        </p:nvSpPr>
        <p:spPr>
          <a:xfrm>
            <a:off x="8396201" y="3331087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8590A2-9483-264E-A14E-1142421EEE39}"/>
              </a:ext>
            </a:extLst>
          </p:cNvPr>
          <p:cNvSpPr/>
          <p:nvPr/>
        </p:nvSpPr>
        <p:spPr>
          <a:xfrm>
            <a:off x="8396201" y="3681518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8115414-1C78-1342-9797-5770643E7D9C}"/>
              </a:ext>
            </a:extLst>
          </p:cNvPr>
          <p:cNvCxnSpPr>
            <a:cxnSpLocks/>
            <a:stCxn id="49" idx="1"/>
            <a:endCxn id="18" idx="3"/>
          </p:cNvCxnSpPr>
          <p:nvPr/>
        </p:nvCxnSpPr>
        <p:spPr>
          <a:xfrm rot="10800000">
            <a:off x="6680623" y="990379"/>
            <a:ext cx="1715578" cy="21141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73490270-6C7A-844C-988E-C2A7259C1B22}"/>
              </a:ext>
            </a:extLst>
          </p:cNvPr>
          <p:cNvCxnSpPr>
            <a:cxnSpLocks/>
            <a:stCxn id="50" idx="1"/>
          </p:cNvCxnSpPr>
          <p:nvPr/>
        </p:nvCxnSpPr>
        <p:spPr>
          <a:xfrm rot="10800000">
            <a:off x="6693461" y="3263930"/>
            <a:ext cx="1702741" cy="190983"/>
          </a:xfrm>
          <a:prstGeom prst="bentConnector3">
            <a:avLst>
              <a:gd name="adj1" fmla="val 71705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E37BDFDF-7CE5-CD46-B6CF-F58F743321CA}"/>
              </a:ext>
            </a:extLst>
          </p:cNvPr>
          <p:cNvCxnSpPr>
            <a:cxnSpLocks/>
            <a:stCxn id="51" idx="1"/>
            <a:endCxn id="38" idx="3"/>
          </p:cNvCxnSpPr>
          <p:nvPr/>
        </p:nvCxnSpPr>
        <p:spPr>
          <a:xfrm rot="10800000" flipV="1">
            <a:off x="6674585" y="3805343"/>
            <a:ext cx="1721616" cy="1900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68107" y="4279598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5C4EB7-EE8E-E840-BE49-6009ECE7C01A}"/>
              </a:ext>
            </a:extLst>
          </p:cNvPr>
          <p:cNvSpPr txBox="1"/>
          <p:nvPr/>
        </p:nvSpPr>
        <p:spPr>
          <a:xfrm>
            <a:off x="9459645" y="1621166"/>
            <a:ext cx="255586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can be more threads than processors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thread-1</a:t>
            </a:r>
            <a:r>
              <a:rPr lang="en-US" sz="1400" dirty="0"/>
              <a:t> </a:t>
            </a:r>
            <a:r>
              <a:rPr lang="en-US" sz="1400" b="1" dirty="0"/>
              <a:t>context</a:t>
            </a:r>
            <a:r>
              <a:rPr lang="en-US" sz="1400" dirty="0"/>
              <a:t> is saved outside of </a:t>
            </a:r>
            <a:r>
              <a:rPr lang="en-US" sz="1400" b="1" dirty="0"/>
              <a:t>cpu-1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thread-2</a:t>
            </a:r>
            <a:r>
              <a:rPr lang="en-US" sz="1400" dirty="0"/>
              <a:t> starts executing on </a:t>
            </a:r>
            <a:r>
              <a:rPr lang="en-US" sz="1400" b="1" dirty="0"/>
              <a:t>cpu-1</a:t>
            </a:r>
          </a:p>
          <a:p>
            <a:endParaRPr lang="en-US" sz="1400" dirty="0"/>
          </a:p>
          <a:p>
            <a:r>
              <a:rPr lang="en-US" sz="1400" b="1" dirty="0"/>
              <a:t>thread-2</a:t>
            </a:r>
            <a:r>
              <a:rPr lang="en-US" sz="1400" dirty="0"/>
              <a:t> has its own stack, separate from </a:t>
            </a:r>
            <a:r>
              <a:rPr lang="en-US" sz="1400" b="1" dirty="0"/>
              <a:t>thread-1</a:t>
            </a:r>
            <a:r>
              <a:rPr lang="en-US" sz="1400" dirty="0"/>
              <a:t> stack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686899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4B899C-C547-BD4A-AD1C-777C242E0076}"/>
              </a:ext>
            </a:extLst>
          </p:cNvPr>
          <p:cNvSpPr/>
          <p:nvPr/>
        </p:nvSpPr>
        <p:spPr>
          <a:xfrm>
            <a:off x="3376260" y="256673"/>
            <a:ext cx="3024539" cy="17597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Object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D5E4BB-C42D-E646-ABBC-2054BA02AB4C}"/>
              </a:ext>
            </a:extLst>
          </p:cNvPr>
          <p:cNvSpPr txBox="1"/>
          <p:nvPr/>
        </p:nvSpPr>
        <p:spPr>
          <a:xfrm>
            <a:off x="1592132" y="951881"/>
            <a:ext cx="111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Enter/Exit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FDCD5B-2465-AB41-870D-C4C595B4570E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709939" y="1136547"/>
            <a:ext cx="666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0CE665-8EEA-F344-BB08-6927D84CBCFE}"/>
              </a:ext>
            </a:extLst>
          </p:cNvPr>
          <p:cNvSpPr txBox="1"/>
          <p:nvPr/>
        </p:nvSpPr>
        <p:spPr>
          <a:xfrm>
            <a:off x="7338508" y="951881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Wait/Pulse/</a:t>
            </a:r>
            <a:r>
              <a:rPr lang="en-US" dirty="0" err="1"/>
              <a:t>PulseAll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BC02A8-8F2E-7C45-A97B-293537A3E481}"/>
              </a:ext>
            </a:extLst>
          </p:cNvPr>
          <p:cNvCxnSpPr>
            <a:stCxn id="8" idx="1"/>
            <a:endCxn id="4" idx="3"/>
          </p:cNvCxnSpPr>
          <p:nvPr/>
        </p:nvCxnSpPr>
        <p:spPr>
          <a:xfrm flipH="1">
            <a:off x="6400799" y="1136547"/>
            <a:ext cx="937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2092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4B899C-C547-BD4A-AD1C-777C242E0076}"/>
              </a:ext>
            </a:extLst>
          </p:cNvPr>
          <p:cNvSpPr/>
          <p:nvPr/>
        </p:nvSpPr>
        <p:spPr>
          <a:xfrm>
            <a:off x="3376260" y="256673"/>
            <a:ext cx="3024539" cy="17597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Object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D5E4BB-C42D-E646-ABBC-2054BA02AB4C}"/>
              </a:ext>
            </a:extLst>
          </p:cNvPr>
          <p:cNvSpPr txBox="1"/>
          <p:nvPr/>
        </p:nvSpPr>
        <p:spPr>
          <a:xfrm>
            <a:off x="1592132" y="951881"/>
            <a:ext cx="111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Enter/Exit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FDCD5B-2465-AB41-870D-C4C595B4570E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709939" y="1136547"/>
            <a:ext cx="666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0CE665-8EEA-F344-BB08-6927D84CBCFE}"/>
              </a:ext>
            </a:extLst>
          </p:cNvPr>
          <p:cNvSpPr txBox="1"/>
          <p:nvPr/>
        </p:nvSpPr>
        <p:spPr>
          <a:xfrm>
            <a:off x="7338508" y="951881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Wait/Pulse/</a:t>
            </a:r>
            <a:r>
              <a:rPr lang="en-US" dirty="0" err="1"/>
              <a:t>PulseAll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BC02A8-8F2E-7C45-A97B-293537A3E481}"/>
              </a:ext>
            </a:extLst>
          </p:cNvPr>
          <p:cNvCxnSpPr>
            <a:stCxn id="8" idx="1"/>
            <a:endCxn id="4" idx="3"/>
          </p:cNvCxnSpPr>
          <p:nvPr/>
        </p:nvCxnSpPr>
        <p:spPr>
          <a:xfrm flipH="1">
            <a:off x="6400799" y="1136547"/>
            <a:ext cx="937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337A045-5A4A-A242-925B-9BEF68B6344F}"/>
              </a:ext>
            </a:extLst>
          </p:cNvPr>
          <p:cNvSpPr/>
          <p:nvPr/>
        </p:nvSpPr>
        <p:spPr>
          <a:xfrm>
            <a:off x="3376260" y="2201087"/>
            <a:ext cx="3024539" cy="17597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Object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50CC0E-75B4-CA44-A212-AC1D3EEDC23B}"/>
              </a:ext>
            </a:extLst>
          </p:cNvPr>
          <p:cNvSpPr txBox="1"/>
          <p:nvPr/>
        </p:nvSpPr>
        <p:spPr>
          <a:xfrm>
            <a:off x="1592132" y="2896295"/>
            <a:ext cx="111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Enter/Exit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F24874-F34E-D741-8EFF-5A6CC2EBD3FD}"/>
              </a:ext>
            </a:extLst>
          </p:cNvPr>
          <p:cNvCxnSpPr>
            <a:cxnSpLocks/>
            <a:stCxn id="11" idx="3"/>
            <a:endCxn id="2" idx="1"/>
          </p:cNvCxnSpPr>
          <p:nvPr/>
        </p:nvCxnSpPr>
        <p:spPr>
          <a:xfrm>
            <a:off x="2709939" y="3080961"/>
            <a:ext cx="842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72C2C3-76B7-2B4C-9116-0CB0559319E0}"/>
              </a:ext>
            </a:extLst>
          </p:cNvPr>
          <p:cNvSpPr txBox="1"/>
          <p:nvPr/>
        </p:nvSpPr>
        <p:spPr>
          <a:xfrm>
            <a:off x="7338508" y="2896295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Wait/Pulse/</a:t>
            </a:r>
            <a:r>
              <a:rPr lang="en-US" dirty="0" err="1"/>
              <a:t>PulseAll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53BF71-6317-C940-B0C3-EEF30EDFE285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flipH="1">
            <a:off x="6249564" y="3080961"/>
            <a:ext cx="1088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CD295FA-3BA3-A74C-BEA3-0AD29D6CE556}"/>
              </a:ext>
            </a:extLst>
          </p:cNvPr>
          <p:cNvSpPr/>
          <p:nvPr/>
        </p:nvSpPr>
        <p:spPr>
          <a:xfrm>
            <a:off x="3552234" y="2896295"/>
            <a:ext cx="10542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70AF17-82B6-D54F-9412-18A16EE0FECC}"/>
              </a:ext>
            </a:extLst>
          </p:cNvPr>
          <p:cNvSpPr/>
          <p:nvPr/>
        </p:nvSpPr>
        <p:spPr>
          <a:xfrm>
            <a:off x="5046290" y="2896295"/>
            <a:ext cx="120327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8BF963-94DD-6A4F-B7F1-00EF71EBE0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>
            <a:off x="4606484" y="3080961"/>
            <a:ext cx="43980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9489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4B899C-C547-BD4A-AD1C-777C242E0076}"/>
              </a:ext>
            </a:extLst>
          </p:cNvPr>
          <p:cNvSpPr/>
          <p:nvPr/>
        </p:nvSpPr>
        <p:spPr>
          <a:xfrm>
            <a:off x="3376260" y="256673"/>
            <a:ext cx="3024539" cy="17597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Object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D5E4BB-C42D-E646-ABBC-2054BA02AB4C}"/>
              </a:ext>
            </a:extLst>
          </p:cNvPr>
          <p:cNvSpPr txBox="1"/>
          <p:nvPr/>
        </p:nvSpPr>
        <p:spPr>
          <a:xfrm>
            <a:off x="1592132" y="951881"/>
            <a:ext cx="111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Enter/Exit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FDCD5B-2465-AB41-870D-C4C595B4570E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709939" y="1136547"/>
            <a:ext cx="666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0CE665-8EEA-F344-BB08-6927D84CBCFE}"/>
              </a:ext>
            </a:extLst>
          </p:cNvPr>
          <p:cNvSpPr txBox="1"/>
          <p:nvPr/>
        </p:nvSpPr>
        <p:spPr>
          <a:xfrm>
            <a:off x="7338508" y="951881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Wait/Pulse/</a:t>
            </a:r>
            <a:r>
              <a:rPr lang="en-US" dirty="0" err="1"/>
              <a:t>PulseAll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BC02A8-8F2E-7C45-A97B-293537A3E481}"/>
              </a:ext>
            </a:extLst>
          </p:cNvPr>
          <p:cNvCxnSpPr>
            <a:stCxn id="8" idx="1"/>
            <a:endCxn id="4" idx="3"/>
          </p:cNvCxnSpPr>
          <p:nvPr/>
        </p:nvCxnSpPr>
        <p:spPr>
          <a:xfrm flipH="1">
            <a:off x="6400799" y="1136547"/>
            <a:ext cx="937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337A045-5A4A-A242-925B-9BEF68B6344F}"/>
              </a:ext>
            </a:extLst>
          </p:cNvPr>
          <p:cNvSpPr/>
          <p:nvPr/>
        </p:nvSpPr>
        <p:spPr>
          <a:xfrm>
            <a:off x="3376260" y="2201087"/>
            <a:ext cx="3024539" cy="17597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Object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50CC0E-75B4-CA44-A212-AC1D3EEDC23B}"/>
              </a:ext>
            </a:extLst>
          </p:cNvPr>
          <p:cNvSpPr txBox="1"/>
          <p:nvPr/>
        </p:nvSpPr>
        <p:spPr>
          <a:xfrm>
            <a:off x="1592132" y="2896295"/>
            <a:ext cx="111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Enter/Exit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F24874-F34E-D741-8EFF-5A6CC2EBD3FD}"/>
              </a:ext>
            </a:extLst>
          </p:cNvPr>
          <p:cNvCxnSpPr>
            <a:cxnSpLocks/>
            <a:stCxn id="11" idx="3"/>
            <a:endCxn id="2" idx="1"/>
          </p:cNvCxnSpPr>
          <p:nvPr/>
        </p:nvCxnSpPr>
        <p:spPr>
          <a:xfrm>
            <a:off x="2709939" y="3080961"/>
            <a:ext cx="842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72C2C3-76B7-2B4C-9116-0CB0559319E0}"/>
              </a:ext>
            </a:extLst>
          </p:cNvPr>
          <p:cNvSpPr txBox="1"/>
          <p:nvPr/>
        </p:nvSpPr>
        <p:spPr>
          <a:xfrm>
            <a:off x="7338508" y="2896295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Wait/Pulse/</a:t>
            </a:r>
            <a:r>
              <a:rPr lang="en-US" dirty="0" err="1"/>
              <a:t>PulseAll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53BF71-6317-C940-B0C3-EEF30EDFE285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flipH="1">
            <a:off x="6249564" y="3080961"/>
            <a:ext cx="1088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CD295FA-3BA3-A74C-BEA3-0AD29D6CE556}"/>
              </a:ext>
            </a:extLst>
          </p:cNvPr>
          <p:cNvSpPr/>
          <p:nvPr/>
        </p:nvSpPr>
        <p:spPr>
          <a:xfrm>
            <a:off x="3552234" y="2896295"/>
            <a:ext cx="10542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70AF17-82B6-D54F-9412-18A16EE0FECC}"/>
              </a:ext>
            </a:extLst>
          </p:cNvPr>
          <p:cNvSpPr/>
          <p:nvPr/>
        </p:nvSpPr>
        <p:spPr>
          <a:xfrm>
            <a:off x="5046290" y="2896295"/>
            <a:ext cx="120327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8BF963-94DD-6A4F-B7F1-00EF71EBE0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>
            <a:off x="4606484" y="3080961"/>
            <a:ext cx="43980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1069137-265E-6C4C-A2CB-BF83A1B7B9E3}"/>
              </a:ext>
            </a:extLst>
          </p:cNvPr>
          <p:cNvSpPr/>
          <p:nvPr/>
        </p:nvSpPr>
        <p:spPr>
          <a:xfrm>
            <a:off x="3408532" y="5349890"/>
            <a:ext cx="10542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5BA0B7-B669-704D-A698-1A6349B6995A}"/>
              </a:ext>
            </a:extLst>
          </p:cNvPr>
          <p:cNvSpPr/>
          <p:nvPr/>
        </p:nvSpPr>
        <p:spPr>
          <a:xfrm>
            <a:off x="5169318" y="4548467"/>
            <a:ext cx="120327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73DDFD-6367-D541-8DA4-15C4E814A81D}"/>
              </a:ext>
            </a:extLst>
          </p:cNvPr>
          <p:cNvSpPr/>
          <p:nvPr/>
        </p:nvSpPr>
        <p:spPr>
          <a:xfrm>
            <a:off x="5169318" y="5349890"/>
            <a:ext cx="120327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9FF7FE-71E6-8D4C-9F5A-5437C3AAAE5B}"/>
              </a:ext>
            </a:extLst>
          </p:cNvPr>
          <p:cNvSpPr/>
          <p:nvPr/>
        </p:nvSpPr>
        <p:spPr>
          <a:xfrm>
            <a:off x="5169318" y="6060980"/>
            <a:ext cx="120327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121C143-76B1-1A4E-9D23-AA652C5124EF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4462782" y="4733133"/>
            <a:ext cx="706536" cy="8014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D201BD-D236-D346-97CE-192A02ED135A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4462782" y="5534556"/>
            <a:ext cx="7065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F5286-28AD-AE44-931A-E663329985D6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4462782" y="5534556"/>
            <a:ext cx="706536" cy="7110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6C613B-8252-0243-A002-5C45EA7FB59A}"/>
              </a:ext>
            </a:extLst>
          </p:cNvPr>
          <p:cNvSpPr txBox="1"/>
          <p:nvPr/>
        </p:nvSpPr>
        <p:spPr>
          <a:xfrm>
            <a:off x="1584189" y="534989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lock/unlock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F06D63-8922-5949-AA71-93F8F0D414B5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2855691" y="5534556"/>
            <a:ext cx="552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797C31D-A1BF-4541-A478-5B2AD1BB2035}"/>
              </a:ext>
            </a:extLst>
          </p:cNvPr>
          <p:cNvSpPr txBox="1"/>
          <p:nvPr/>
        </p:nvSpPr>
        <p:spPr>
          <a:xfrm>
            <a:off x="7022684" y="4548467"/>
            <a:ext cx="218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await/signal/</a:t>
            </a:r>
            <a:r>
              <a:rPr lang="en-US" dirty="0" err="1"/>
              <a:t>signalAll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721E1D-BC65-A548-807B-D37F6474AF8E}"/>
              </a:ext>
            </a:extLst>
          </p:cNvPr>
          <p:cNvCxnSpPr>
            <a:cxnSpLocks/>
            <a:stCxn id="28" idx="1"/>
            <a:endCxn id="22" idx="3"/>
          </p:cNvCxnSpPr>
          <p:nvPr/>
        </p:nvCxnSpPr>
        <p:spPr>
          <a:xfrm flipH="1">
            <a:off x="6372592" y="4733133"/>
            <a:ext cx="650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3391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7A045-5A4A-A242-925B-9BEF68B6344F}"/>
              </a:ext>
            </a:extLst>
          </p:cNvPr>
          <p:cNvSpPr/>
          <p:nvPr/>
        </p:nvSpPr>
        <p:spPr>
          <a:xfrm>
            <a:off x="2257465" y="612354"/>
            <a:ext cx="3024539" cy="17597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Object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50CC0E-75B4-CA44-A212-AC1D3EEDC23B}"/>
              </a:ext>
            </a:extLst>
          </p:cNvPr>
          <p:cNvSpPr txBox="1"/>
          <p:nvPr/>
        </p:nvSpPr>
        <p:spPr>
          <a:xfrm>
            <a:off x="473337" y="1307562"/>
            <a:ext cx="111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Enter/Exit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F24874-F34E-D741-8EFF-5A6CC2EBD3FD}"/>
              </a:ext>
            </a:extLst>
          </p:cNvPr>
          <p:cNvCxnSpPr>
            <a:cxnSpLocks/>
            <a:stCxn id="11" idx="3"/>
            <a:endCxn id="2" idx="1"/>
          </p:cNvCxnSpPr>
          <p:nvPr/>
        </p:nvCxnSpPr>
        <p:spPr>
          <a:xfrm>
            <a:off x="1591144" y="1492228"/>
            <a:ext cx="842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72C2C3-76B7-2B4C-9116-0CB0559319E0}"/>
              </a:ext>
            </a:extLst>
          </p:cNvPr>
          <p:cNvSpPr txBox="1"/>
          <p:nvPr/>
        </p:nvSpPr>
        <p:spPr>
          <a:xfrm>
            <a:off x="9530377" y="1810952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Wait/Pulse/</a:t>
            </a:r>
            <a:r>
              <a:rPr lang="en-US" dirty="0" err="1"/>
              <a:t>PulseAll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53BF71-6317-C940-B0C3-EEF30EDFE285}"/>
              </a:ext>
            </a:extLst>
          </p:cNvPr>
          <p:cNvCxnSpPr>
            <a:cxnSpLocks/>
            <a:stCxn id="13" idx="1"/>
            <a:endCxn id="36" idx="3"/>
          </p:cNvCxnSpPr>
          <p:nvPr/>
        </p:nvCxnSpPr>
        <p:spPr>
          <a:xfrm flipH="1">
            <a:off x="8972864" y="1995618"/>
            <a:ext cx="557513" cy="1030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CD295FA-3BA3-A74C-BEA3-0AD29D6CE556}"/>
              </a:ext>
            </a:extLst>
          </p:cNvPr>
          <p:cNvSpPr/>
          <p:nvPr/>
        </p:nvSpPr>
        <p:spPr>
          <a:xfrm>
            <a:off x="2433439" y="1307562"/>
            <a:ext cx="10542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70AF17-82B6-D54F-9412-18A16EE0FECC}"/>
              </a:ext>
            </a:extLst>
          </p:cNvPr>
          <p:cNvSpPr/>
          <p:nvPr/>
        </p:nvSpPr>
        <p:spPr>
          <a:xfrm>
            <a:off x="3927495" y="1307562"/>
            <a:ext cx="120327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8BF963-94DD-6A4F-B7F1-00EF71EBE0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>
            <a:off x="3487689" y="1492228"/>
            <a:ext cx="43980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1069137-265E-6C4C-A2CB-BF83A1B7B9E3}"/>
              </a:ext>
            </a:extLst>
          </p:cNvPr>
          <p:cNvSpPr/>
          <p:nvPr/>
        </p:nvSpPr>
        <p:spPr>
          <a:xfrm>
            <a:off x="3408532" y="5349890"/>
            <a:ext cx="10542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5BA0B7-B669-704D-A698-1A6349B6995A}"/>
              </a:ext>
            </a:extLst>
          </p:cNvPr>
          <p:cNvSpPr/>
          <p:nvPr/>
        </p:nvSpPr>
        <p:spPr>
          <a:xfrm>
            <a:off x="5169318" y="4548467"/>
            <a:ext cx="120327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73DDFD-6367-D541-8DA4-15C4E814A81D}"/>
              </a:ext>
            </a:extLst>
          </p:cNvPr>
          <p:cNvSpPr/>
          <p:nvPr/>
        </p:nvSpPr>
        <p:spPr>
          <a:xfrm>
            <a:off x="5169318" y="5349890"/>
            <a:ext cx="120327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9FF7FE-71E6-8D4C-9F5A-5437C3AAAE5B}"/>
              </a:ext>
            </a:extLst>
          </p:cNvPr>
          <p:cNvSpPr/>
          <p:nvPr/>
        </p:nvSpPr>
        <p:spPr>
          <a:xfrm>
            <a:off x="5169318" y="6060980"/>
            <a:ext cx="120327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121C143-76B1-1A4E-9D23-AA652C5124EF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4462782" y="4733133"/>
            <a:ext cx="706536" cy="8014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D201BD-D236-D346-97CE-192A02ED135A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4462782" y="5534556"/>
            <a:ext cx="7065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F5286-28AD-AE44-931A-E663329985D6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4462782" y="5534556"/>
            <a:ext cx="706536" cy="7110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6C613B-8252-0243-A002-5C45EA7FB59A}"/>
              </a:ext>
            </a:extLst>
          </p:cNvPr>
          <p:cNvSpPr txBox="1"/>
          <p:nvPr/>
        </p:nvSpPr>
        <p:spPr>
          <a:xfrm>
            <a:off x="1584189" y="534989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lock/unlock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F06D63-8922-5949-AA71-93F8F0D414B5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2855691" y="5534556"/>
            <a:ext cx="552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797C31D-A1BF-4541-A478-5B2AD1BB2035}"/>
              </a:ext>
            </a:extLst>
          </p:cNvPr>
          <p:cNvSpPr txBox="1"/>
          <p:nvPr/>
        </p:nvSpPr>
        <p:spPr>
          <a:xfrm>
            <a:off x="7022684" y="4548467"/>
            <a:ext cx="218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await/signal/</a:t>
            </a:r>
            <a:r>
              <a:rPr lang="en-US" dirty="0" err="1"/>
              <a:t>signalAll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721E1D-BC65-A548-807B-D37F6474AF8E}"/>
              </a:ext>
            </a:extLst>
          </p:cNvPr>
          <p:cNvCxnSpPr>
            <a:cxnSpLocks/>
            <a:stCxn id="28" idx="1"/>
            <a:endCxn id="22" idx="3"/>
          </p:cNvCxnSpPr>
          <p:nvPr/>
        </p:nvCxnSpPr>
        <p:spPr>
          <a:xfrm flipH="1">
            <a:off x="6372592" y="4733133"/>
            <a:ext cx="650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C4E2DF0-A1FB-7743-8895-1C9AACF7B8C6}"/>
              </a:ext>
            </a:extLst>
          </p:cNvPr>
          <p:cNvSpPr/>
          <p:nvPr/>
        </p:nvSpPr>
        <p:spPr>
          <a:xfrm>
            <a:off x="5943949" y="303961"/>
            <a:ext cx="3024539" cy="17597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Object</a:t>
            </a:r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8C9F6A-56F7-0A4B-8977-0EA4B33FC5B5}"/>
              </a:ext>
            </a:extLst>
          </p:cNvPr>
          <p:cNvSpPr/>
          <p:nvPr/>
        </p:nvSpPr>
        <p:spPr>
          <a:xfrm>
            <a:off x="6124299" y="814503"/>
            <a:ext cx="105425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49A2C0-BC86-FB4D-A587-7DB647C448D4}"/>
              </a:ext>
            </a:extLst>
          </p:cNvPr>
          <p:cNvSpPr/>
          <p:nvPr/>
        </p:nvSpPr>
        <p:spPr>
          <a:xfrm>
            <a:off x="7618355" y="814503"/>
            <a:ext cx="120327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1324B1B-5AF2-AB44-A2CB-6B6B7015B0A7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7178549" y="999169"/>
            <a:ext cx="43980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0036927-AB6A-2142-923F-C920EA52E666}"/>
              </a:ext>
            </a:extLst>
          </p:cNvPr>
          <p:cNvSpPr/>
          <p:nvPr/>
        </p:nvSpPr>
        <p:spPr>
          <a:xfrm>
            <a:off x="5948325" y="2146565"/>
            <a:ext cx="3024539" cy="17597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Object</a:t>
            </a:r>
            <a:endParaRPr lang="en-US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E79746-7902-E746-825F-63360418446C}"/>
              </a:ext>
            </a:extLst>
          </p:cNvPr>
          <p:cNvSpPr/>
          <p:nvPr/>
        </p:nvSpPr>
        <p:spPr>
          <a:xfrm>
            <a:off x="6124299" y="2841773"/>
            <a:ext cx="105425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6CE377-43D9-4646-882A-27841B7BE3AB}"/>
              </a:ext>
            </a:extLst>
          </p:cNvPr>
          <p:cNvSpPr/>
          <p:nvPr/>
        </p:nvSpPr>
        <p:spPr>
          <a:xfrm>
            <a:off x="7618355" y="2841773"/>
            <a:ext cx="120327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A7AF0C2-956B-1346-B226-16339955B611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7178549" y="3026439"/>
            <a:ext cx="43980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1B4130-A5B4-D746-96D4-AA3D5BDB8362}"/>
              </a:ext>
            </a:extLst>
          </p:cNvPr>
          <p:cNvCxnSpPr>
            <a:cxnSpLocks/>
            <a:stCxn id="13" idx="1"/>
            <a:endCxn id="31" idx="3"/>
          </p:cNvCxnSpPr>
          <p:nvPr/>
        </p:nvCxnSpPr>
        <p:spPr>
          <a:xfrm flipH="1" flipV="1">
            <a:off x="8968488" y="1183835"/>
            <a:ext cx="561889" cy="81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0628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727562-D942-3148-9A59-159DFD71C416}"/>
              </a:ext>
            </a:extLst>
          </p:cNvPr>
          <p:cNvSpPr/>
          <p:nvPr/>
        </p:nvSpPr>
        <p:spPr>
          <a:xfrm>
            <a:off x="1660358" y="986589"/>
            <a:ext cx="168442" cy="2019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B3170B-457C-BC4C-9553-AEFCE55CADD5}"/>
              </a:ext>
            </a:extLst>
          </p:cNvPr>
          <p:cNvSpPr/>
          <p:nvPr/>
        </p:nvSpPr>
        <p:spPr>
          <a:xfrm>
            <a:off x="1660358" y="3852110"/>
            <a:ext cx="168442" cy="1610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AC571-2B51-9145-8B5A-D1A250ED59A3}"/>
              </a:ext>
            </a:extLst>
          </p:cNvPr>
          <p:cNvSpPr txBox="1"/>
          <p:nvPr/>
        </p:nvSpPr>
        <p:spPr>
          <a:xfrm>
            <a:off x="812132" y="848089"/>
            <a:ext cx="518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FA555-5D41-EE40-A0CC-19FE75E10FB9}"/>
              </a:ext>
            </a:extLst>
          </p:cNvPr>
          <p:cNvSpPr txBox="1"/>
          <p:nvPr/>
        </p:nvSpPr>
        <p:spPr>
          <a:xfrm>
            <a:off x="864293" y="5323837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119117-4E56-A847-994D-E5E9F6AD54FF}"/>
              </a:ext>
            </a:extLst>
          </p:cNvPr>
          <p:cNvSpPr/>
          <p:nvPr/>
        </p:nvSpPr>
        <p:spPr>
          <a:xfrm>
            <a:off x="2074586" y="3005890"/>
            <a:ext cx="542282" cy="846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Wait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519716-E730-0A45-8395-8B3CB1F84FBC}"/>
              </a:ext>
            </a:extLst>
          </p:cNvPr>
          <p:cNvCxnSpPr>
            <a:cxnSpLocks/>
          </p:cNvCxnSpPr>
          <p:nvPr/>
        </p:nvCxnSpPr>
        <p:spPr>
          <a:xfrm>
            <a:off x="1330351" y="3011904"/>
            <a:ext cx="15552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F27C11-8DF2-2345-8FB6-16527D714241}"/>
              </a:ext>
            </a:extLst>
          </p:cNvPr>
          <p:cNvCxnSpPr>
            <a:cxnSpLocks/>
          </p:cNvCxnSpPr>
          <p:nvPr/>
        </p:nvCxnSpPr>
        <p:spPr>
          <a:xfrm>
            <a:off x="1330351" y="3858125"/>
            <a:ext cx="15552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8418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727562-D942-3148-9A59-159DFD71C416}"/>
              </a:ext>
            </a:extLst>
          </p:cNvPr>
          <p:cNvSpPr/>
          <p:nvPr/>
        </p:nvSpPr>
        <p:spPr>
          <a:xfrm>
            <a:off x="1660358" y="986589"/>
            <a:ext cx="168442" cy="2019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B3170B-457C-BC4C-9553-AEFCE55CADD5}"/>
              </a:ext>
            </a:extLst>
          </p:cNvPr>
          <p:cNvSpPr/>
          <p:nvPr/>
        </p:nvSpPr>
        <p:spPr>
          <a:xfrm>
            <a:off x="1660358" y="3852110"/>
            <a:ext cx="168442" cy="1610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AC571-2B51-9145-8B5A-D1A250ED59A3}"/>
              </a:ext>
            </a:extLst>
          </p:cNvPr>
          <p:cNvSpPr txBox="1"/>
          <p:nvPr/>
        </p:nvSpPr>
        <p:spPr>
          <a:xfrm>
            <a:off x="812132" y="848089"/>
            <a:ext cx="518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FA555-5D41-EE40-A0CC-19FE75E10FB9}"/>
              </a:ext>
            </a:extLst>
          </p:cNvPr>
          <p:cNvSpPr txBox="1"/>
          <p:nvPr/>
        </p:nvSpPr>
        <p:spPr>
          <a:xfrm>
            <a:off x="864293" y="5323837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119117-4E56-A847-994D-E5E9F6AD54FF}"/>
              </a:ext>
            </a:extLst>
          </p:cNvPr>
          <p:cNvSpPr/>
          <p:nvPr/>
        </p:nvSpPr>
        <p:spPr>
          <a:xfrm>
            <a:off x="2074586" y="3005890"/>
            <a:ext cx="542282" cy="846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Wait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31DAFF-7C81-794A-9BF7-DA8ABC8BA087}"/>
              </a:ext>
            </a:extLst>
          </p:cNvPr>
          <p:cNvSpPr/>
          <p:nvPr/>
        </p:nvSpPr>
        <p:spPr>
          <a:xfrm>
            <a:off x="5891182" y="986592"/>
            <a:ext cx="176461" cy="201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0DD12F-B36B-CB46-83AF-667DE53A989F}"/>
              </a:ext>
            </a:extLst>
          </p:cNvPr>
          <p:cNvSpPr/>
          <p:nvPr/>
        </p:nvSpPr>
        <p:spPr>
          <a:xfrm>
            <a:off x="5899201" y="4748191"/>
            <a:ext cx="168442" cy="1610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3FEF5-0414-A94E-8F2E-157AA6E33BEE}"/>
              </a:ext>
            </a:extLst>
          </p:cNvPr>
          <p:cNvSpPr txBox="1"/>
          <p:nvPr/>
        </p:nvSpPr>
        <p:spPr>
          <a:xfrm>
            <a:off x="5007143" y="848089"/>
            <a:ext cx="518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203C23-5D6A-DF46-A491-866FE7529B3B}"/>
              </a:ext>
            </a:extLst>
          </p:cNvPr>
          <p:cNvSpPr txBox="1"/>
          <p:nvPr/>
        </p:nvSpPr>
        <p:spPr>
          <a:xfrm>
            <a:off x="5059304" y="2867390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F4508C-3C5C-DE41-95E1-1B99892AAD55}"/>
              </a:ext>
            </a:extLst>
          </p:cNvPr>
          <p:cNvSpPr/>
          <p:nvPr/>
        </p:nvSpPr>
        <p:spPr>
          <a:xfrm>
            <a:off x="6823480" y="3242511"/>
            <a:ext cx="542282" cy="846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Wait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C502ED-F693-D746-8F78-12FEACB5D60A}"/>
              </a:ext>
            </a:extLst>
          </p:cNvPr>
          <p:cNvSpPr/>
          <p:nvPr/>
        </p:nvSpPr>
        <p:spPr>
          <a:xfrm>
            <a:off x="6419995" y="2803358"/>
            <a:ext cx="168442" cy="4391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3F3766-C103-8D45-9126-AC9AC33E56C9}"/>
              </a:ext>
            </a:extLst>
          </p:cNvPr>
          <p:cNvSpPr/>
          <p:nvPr/>
        </p:nvSpPr>
        <p:spPr>
          <a:xfrm>
            <a:off x="9813768" y="836063"/>
            <a:ext cx="168442" cy="4391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645BE-D1DC-4648-8E67-3B4AB869EF53}"/>
              </a:ext>
            </a:extLst>
          </p:cNvPr>
          <p:cNvSpPr txBox="1"/>
          <p:nvPr/>
        </p:nvSpPr>
        <p:spPr>
          <a:xfrm>
            <a:off x="5007142" y="4609692"/>
            <a:ext cx="518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8EA081-543D-D042-A7F3-62152FD8E631}"/>
              </a:ext>
            </a:extLst>
          </p:cNvPr>
          <p:cNvSpPr txBox="1"/>
          <p:nvPr/>
        </p:nvSpPr>
        <p:spPr>
          <a:xfrm>
            <a:off x="5007142" y="6213494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Exit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519716-E730-0A45-8395-8B3CB1F84FBC}"/>
              </a:ext>
            </a:extLst>
          </p:cNvPr>
          <p:cNvCxnSpPr>
            <a:cxnSpLocks/>
          </p:cNvCxnSpPr>
          <p:nvPr/>
        </p:nvCxnSpPr>
        <p:spPr>
          <a:xfrm>
            <a:off x="1330351" y="3011904"/>
            <a:ext cx="15552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F27C11-8DF2-2345-8FB6-16527D714241}"/>
              </a:ext>
            </a:extLst>
          </p:cNvPr>
          <p:cNvCxnSpPr>
            <a:cxnSpLocks/>
          </p:cNvCxnSpPr>
          <p:nvPr/>
        </p:nvCxnSpPr>
        <p:spPr>
          <a:xfrm>
            <a:off x="1330351" y="3858125"/>
            <a:ext cx="15552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730978-8663-8544-8C57-A125F702C8D1}"/>
              </a:ext>
            </a:extLst>
          </p:cNvPr>
          <p:cNvCxnSpPr>
            <a:cxnSpLocks/>
          </p:cNvCxnSpPr>
          <p:nvPr/>
        </p:nvCxnSpPr>
        <p:spPr>
          <a:xfrm>
            <a:off x="9250302" y="1989941"/>
            <a:ext cx="11269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BE0C692-49D4-7543-AB81-1CFBFD43A4AA}"/>
              </a:ext>
            </a:extLst>
          </p:cNvPr>
          <p:cNvCxnSpPr>
            <a:cxnSpLocks/>
          </p:cNvCxnSpPr>
          <p:nvPr/>
        </p:nvCxnSpPr>
        <p:spPr>
          <a:xfrm>
            <a:off x="6260013" y="3242511"/>
            <a:ext cx="11269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1F45D9CF-52B4-BF47-956D-092B53B82B06}"/>
              </a:ext>
            </a:extLst>
          </p:cNvPr>
          <p:cNvSpPr/>
          <p:nvPr/>
        </p:nvSpPr>
        <p:spPr>
          <a:xfrm>
            <a:off x="7262909" y="1399024"/>
            <a:ext cx="387120" cy="28560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F518B5-A506-6F41-9D0C-878DCA91AB97}"/>
              </a:ext>
            </a:extLst>
          </p:cNvPr>
          <p:cNvSpPr txBox="1"/>
          <p:nvPr/>
        </p:nvSpPr>
        <p:spPr>
          <a:xfrm>
            <a:off x="6096000" y="4578914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77AD51-6FEA-5848-83C7-FC465290B50E}"/>
              </a:ext>
            </a:extLst>
          </p:cNvPr>
          <p:cNvSpPr txBox="1"/>
          <p:nvPr/>
        </p:nvSpPr>
        <p:spPr>
          <a:xfrm>
            <a:off x="4211635" y="2975112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T2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478D211-3C5B-E14C-9FB0-43473392F502}"/>
              </a:ext>
            </a:extLst>
          </p:cNvPr>
          <p:cNvCxnSpPr>
            <a:cxnSpLocks/>
          </p:cNvCxnSpPr>
          <p:nvPr/>
        </p:nvCxnSpPr>
        <p:spPr>
          <a:xfrm flipH="1" flipV="1">
            <a:off x="6551484" y="653788"/>
            <a:ext cx="2359671" cy="1404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13BCBCD-B3B6-C841-9E78-AA364248E04F}"/>
              </a:ext>
            </a:extLst>
          </p:cNvPr>
          <p:cNvCxnSpPr>
            <a:cxnSpLocks/>
          </p:cNvCxnSpPr>
          <p:nvPr/>
        </p:nvCxnSpPr>
        <p:spPr>
          <a:xfrm>
            <a:off x="5696547" y="3005885"/>
            <a:ext cx="11269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143FE0C-01FF-3D47-A93E-2632B0F3566C}"/>
              </a:ext>
            </a:extLst>
          </p:cNvPr>
          <p:cNvSpPr/>
          <p:nvPr/>
        </p:nvSpPr>
        <p:spPr>
          <a:xfrm>
            <a:off x="7507279" y="2803358"/>
            <a:ext cx="232018" cy="15750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8444805-B6E5-404E-96CA-5EC5DA35CE57}"/>
              </a:ext>
            </a:extLst>
          </p:cNvPr>
          <p:cNvCxnSpPr>
            <a:cxnSpLocks/>
          </p:cNvCxnSpPr>
          <p:nvPr/>
        </p:nvCxnSpPr>
        <p:spPr>
          <a:xfrm>
            <a:off x="6260012" y="4088731"/>
            <a:ext cx="11269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59BB330-0BA9-594C-8230-A1C921A9CAB6}"/>
              </a:ext>
            </a:extLst>
          </p:cNvPr>
          <p:cNvSpPr/>
          <p:nvPr/>
        </p:nvSpPr>
        <p:spPr>
          <a:xfrm>
            <a:off x="6418589" y="4081498"/>
            <a:ext cx="168442" cy="4391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681E0D-F136-9D4D-B145-22274CE0D3DC}"/>
              </a:ext>
            </a:extLst>
          </p:cNvPr>
          <p:cNvSpPr txBox="1"/>
          <p:nvPr/>
        </p:nvSpPr>
        <p:spPr>
          <a:xfrm>
            <a:off x="5446393" y="641308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461941-29AD-1B46-ADC4-8531D5D36877}"/>
              </a:ext>
            </a:extLst>
          </p:cNvPr>
          <p:cNvSpPr/>
          <p:nvPr/>
        </p:nvSpPr>
        <p:spPr>
          <a:xfrm>
            <a:off x="8271289" y="979861"/>
            <a:ext cx="176461" cy="522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589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BADD37-E06A-4B41-A9CA-FB288ADB23B7}"/>
              </a:ext>
            </a:extLst>
          </p:cNvPr>
          <p:cNvCxnSpPr/>
          <p:nvPr/>
        </p:nvCxnSpPr>
        <p:spPr>
          <a:xfrm>
            <a:off x="623730" y="6140408"/>
            <a:ext cx="10682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507E27-C19B-3341-A1F5-E92E7BF7D946}"/>
              </a:ext>
            </a:extLst>
          </p:cNvPr>
          <p:cNvSpPr txBox="1"/>
          <p:nvPr/>
        </p:nvSpPr>
        <p:spPr>
          <a:xfrm>
            <a:off x="11021245" y="6243354"/>
            <a:ext cx="231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5B47CE-C2E8-374F-B7B8-5BB02E7E9F25}"/>
              </a:ext>
            </a:extLst>
          </p:cNvPr>
          <p:cNvCxnSpPr/>
          <p:nvPr/>
        </p:nvCxnSpPr>
        <p:spPr>
          <a:xfrm>
            <a:off x="623730" y="5232064"/>
            <a:ext cx="5104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5DA006-2AF0-D946-8640-7E4A62C7480F}"/>
              </a:ext>
            </a:extLst>
          </p:cNvPr>
          <p:cNvCxnSpPr/>
          <p:nvPr/>
        </p:nvCxnSpPr>
        <p:spPr>
          <a:xfrm flipV="1">
            <a:off x="5728625" y="4481166"/>
            <a:ext cx="0" cy="732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431D09-B68E-AC49-A7D0-B5BA3A5F9149}"/>
              </a:ext>
            </a:extLst>
          </p:cNvPr>
          <p:cNvCxnSpPr/>
          <p:nvPr/>
        </p:nvCxnSpPr>
        <p:spPr>
          <a:xfrm>
            <a:off x="5728625" y="4475110"/>
            <a:ext cx="605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A4785E-7D14-ED4E-B489-7D1CDDCB0552}"/>
              </a:ext>
            </a:extLst>
          </p:cNvPr>
          <p:cNvCxnSpPr/>
          <p:nvPr/>
        </p:nvCxnSpPr>
        <p:spPr>
          <a:xfrm flipV="1">
            <a:off x="6341253" y="4481166"/>
            <a:ext cx="0" cy="732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1A5F37-CE9C-8041-A431-1BA9344F8DA7}"/>
              </a:ext>
            </a:extLst>
          </p:cNvPr>
          <p:cNvCxnSpPr/>
          <p:nvPr/>
        </p:nvCxnSpPr>
        <p:spPr>
          <a:xfrm>
            <a:off x="6341253" y="5226009"/>
            <a:ext cx="5104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58D5098-8EE9-7742-A601-B66F55EE150F}"/>
              </a:ext>
            </a:extLst>
          </p:cNvPr>
          <p:cNvSpPr/>
          <p:nvPr/>
        </p:nvSpPr>
        <p:spPr>
          <a:xfrm>
            <a:off x="423894" y="932567"/>
            <a:ext cx="1005234" cy="587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queue</a:t>
            </a:r>
          </a:p>
          <a:p>
            <a:pPr algn="ctr"/>
            <a:r>
              <a:rPr lang="en-US" sz="1050" dirty="0"/>
              <a:t>counter=2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425ABB-27D8-3544-BE10-074AB0CB387D}"/>
              </a:ext>
            </a:extLst>
          </p:cNvPr>
          <p:cNvSpPr/>
          <p:nvPr/>
        </p:nvSpPr>
        <p:spPr>
          <a:xfrm>
            <a:off x="254337" y="4868727"/>
            <a:ext cx="738786" cy="26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flag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826B6E-45D4-B041-88F5-82A9738B9011}"/>
              </a:ext>
            </a:extLst>
          </p:cNvPr>
          <p:cNvCxnSpPr/>
          <p:nvPr/>
        </p:nvCxnSpPr>
        <p:spPr>
          <a:xfrm>
            <a:off x="2355640" y="2640254"/>
            <a:ext cx="0" cy="30641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CB0CBB-FE15-A548-B4DB-B2ED978A963A}"/>
              </a:ext>
            </a:extLst>
          </p:cNvPr>
          <p:cNvSpPr txBox="1"/>
          <p:nvPr/>
        </p:nvSpPr>
        <p:spPr>
          <a:xfrm>
            <a:off x="2186363" y="228375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34FB52-0D12-6742-A8F5-0ABEAC15D714}"/>
              </a:ext>
            </a:extLst>
          </p:cNvPr>
          <p:cNvSpPr/>
          <p:nvPr/>
        </p:nvSpPr>
        <p:spPr>
          <a:xfrm>
            <a:off x="1878253" y="932566"/>
            <a:ext cx="949725" cy="587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Request</a:t>
            </a:r>
            <a:br>
              <a:rPr lang="en-US" sz="1050" dirty="0"/>
            </a:br>
            <a:r>
              <a:rPr lang="en-US" sz="1050" dirty="0" err="1"/>
              <a:t>isDone</a:t>
            </a:r>
            <a:r>
              <a:rPr lang="en-US" sz="1050" dirty="0"/>
              <a:t>=</a:t>
            </a:r>
            <a:r>
              <a:rPr lang="en-US" sz="1050" dirty="0">
                <a:solidFill>
                  <a:schemeClr val="accent4"/>
                </a:solidFill>
              </a:rPr>
              <a:t>true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6C51C2-4988-D940-A3B0-39F04A4E4EE8}"/>
              </a:ext>
            </a:extLst>
          </p:cNvPr>
          <p:cNvCxnSpPr>
            <a:stCxn id="19" idx="0"/>
            <a:endCxn id="20" idx="2"/>
          </p:cNvCxnSpPr>
          <p:nvPr/>
        </p:nvCxnSpPr>
        <p:spPr>
          <a:xfrm flipH="1" flipV="1">
            <a:off x="2353116" y="1519957"/>
            <a:ext cx="2524" cy="76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15B33C-5F4B-DE44-A89E-1BAFAA270864}"/>
              </a:ext>
            </a:extLst>
          </p:cNvPr>
          <p:cNvCxnSpPr/>
          <p:nvPr/>
        </p:nvCxnSpPr>
        <p:spPr>
          <a:xfrm>
            <a:off x="3484958" y="2640254"/>
            <a:ext cx="0" cy="30641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481F17-B6B1-6444-BB0A-489204BF9728}"/>
              </a:ext>
            </a:extLst>
          </p:cNvPr>
          <p:cNvSpPr txBox="1"/>
          <p:nvPr/>
        </p:nvSpPr>
        <p:spPr>
          <a:xfrm>
            <a:off x="3315681" y="228375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2A31CC-7001-B24C-9E93-1B9C90B37334}"/>
              </a:ext>
            </a:extLst>
          </p:cNvPr>
          <p:cNvCxnSpPr/>
          <p:nvPr/>
        </p:nvCxnSpPr>
        <p:spPr>
          <a:xfrm>
            <a:off x="4444999" y="2640254"/>
            <a:ext cx="0" cy="30641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6F1344C-3802-AB41-BB63-570D2ECD8E16}"/>
              </a:ext>
            </a:extLst>
          </p:cNvPr>
          <p:cNvSpPr txBox="1"/>
          <p:nvPr/>
        </p:nvSpPr>
        <p:spPr>
          <a:xfrm>
            <a:off x="4275722" y="228375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T3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645C32-1E9B-4C42-AE75-A22162DED0C5}"/>
              </a:ext>
            </a:extLst>
          </p:cNvPr>
          <p:cNvCxnSpPr>
            <a:cxnSpLocks/>
            <a:stCxn id="26" idx="0"/>
            <a:endCxn id="20" idx="2"/>
          </p:cNvCxnSpPr>
          <p:nvPr/>
        </p:nvCxnSpPr>
        <p:spPr>
          <a:xfrm flipH="1" flipV="1">
            <a:off x="2353116" y="1519957"/>
            <a:ext cx="1131842" cy="76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D617D9-9668-D549-873A-2C50A2E908C3}"/>
              </a:ext>
            </a:extLst>
          </p:cNvPr>
          <p:cNvCxnSpPr>
            <a:cxnSpLocks/>
            <a:stCxn id="28" idx="0"/>
            <a:endCxn id="20" idx="2"/>
          </p:cNvCxnSpPr>
          <p:nvPr/>
        </p:nvCxnSpPr>
        <p:spPr>
          <a:xfrm flipH="1" flipV="1">
            <a:off x="2353116" y="1519957"/>
            <a:ext cx="2091883" cy="76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85F0E1-85D8-7248-8F74-9908C4D0E2C7}"/>
              </a:ext>
            </a:extLst>
          </p:cNvPr>
          <p:cNvCxnSpPr/>
          <p:nvPr/>
        </p:nvCxnSpPr>
        <p:spPr>
          <a:xfrm>
            <a:off x="5728625" y="2695764"/>
            <a:ext cx="0" cy="30641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FC5F291-3143-F24F-ADF9-2859507E48C4}"/>
              </a:ext>
            </a:extLst>
          </p:cNvPr>
          <p:cNvSpPr txBox="1"/>
          <p:nvPr/>
        </p:nvSpPr>
        <p:spPr>
          <a:xfrm>
            <a:off x="5559348" y="228375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T4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DD46515-58DF-AD48-8D42-B34402E9E2FC}"/>
              </a:ext>
            </a:extLst>
          </p:cNvPr>
          <p:cNvCxnSpPr>
            <a:stCxn id="36" idx="0"/>
            <a:endCxn id="20" idx="3"/>
          </p:cNvCxnSpPr>
          <p:nvPr/>
        </p:nvCxnSpPr>
        <p:spPr>
          <a:xfrm flipH="1" flipV="1">
            <a:off x="2827978" y="1226262"/>
            <a:ext cx="2900647" cy="10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E965B4B-7B64-B44E-A0B1-29530D0F77B7}"/>
              </a:ext>
            </a:extLst>
          </p:cNvPr>
          <p:cNvCxnSpPr/>
          <p:nvPr/>
        </p:nvCxnSpPr>
        <p:spPr>
          <a:xfrm>
            <a:off x="6348318" y="2695764"/>
            <a:ext cx="0" cy="30641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79F514C-CA98-264D-A2A4-73EF0CD725B6}"/>
              </a:ext>
            </a:extLst>
          </p:cNvPr>
          <p:cNvCxnSpPr/>
          <p:nvPr/>
        </p:nvCxnSpPr>
        <p:spPr>
          <a:xfrm>
            <a:off x="7577726" y="2695764"/>
            <a:ext cx="0" cy="30641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5AF4841-3DFD-FB45-9130-60CD7B04C476}"/>
              </a:ext>
            </a:extLst>
          </p:cNvPr>
          <p:cNvSpPr txBox="1"/>
          <p:nvPr/>
        </p:nvSpPr>
        <p:spPr>
          <a:xfrm>
            <a:off x="7408449" y="228375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1DF870-3F51-434D-BF76-0C807C02D370}"/>
              </a:ext>
            </a:extLst>
          </p:cNvPr>
          <p:cNvSpPr/>
          <p:nvPr/>
        </p:nvSpPr>
        <p:spPr>
          <a:xfrm>
            <a:off x="6678350" y="933073"/>
            <a:ext cx="949725" cy="587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Request</a:t>
            </a:r>
            <a:br>
              <a:rPr lang="en-US" sz="1050" dirty="0"/>
            </a:br>
            <a:r>
              <a:rPr lang="en-US" sz="1050" dirty="0" err="1"/>
              <a:t>isDone</a:t>
            </a:r>
            <a:r>
              <a:rPr lang="en-US" sz="1050" dirty="0"/>
              <a:t>=</a:t>
            </a:r>
            <a:r>
              <a:rPr lang="en-US" sz="1050" dirty="0">
                <a:solidFill>
                  <a:schemeClr val="bg1"/>
                </a:solidFill>
              </a:rPr>
              <a:t>false</a:t>
            </a: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07BFE667-7648-B44E-810E-49B30A7CC6FA}"/>
              </a:ext>
            </a:extLst>
          </p:cNvPr>
          <p:cNvCxnSpPr>
            <a:cxnSpLocks/>
            <a:stCxn id="15" idx="3"/>
            <a:endCxn id="43" idx="0"/>
          </p:cNvCxnSpPr>
          <p:nvPr/>
        </p:nvCxnSpPr>
        <p:spPr>
          <a:xfrm flipV="1">
            <a:off x="1429128" y="933073"/>
            <a:ext cx="5724085" cy="293192"/>
          </a:xfrm>
          <a:prstGeom prst="curvedConnector4">
            <a:avLst>
              <a:gd name="adj1" fmla="val 3747"/>
              <a:gd name="adj2" fmla="val 3206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C98BFA9-F7FC-8743-A102-06DB3D91E81B}"/>
              </a:ext>
            </a:extLst>
          </p:cNvPr>
          <p:cNvCxnSpPr>
            <a:cxnSpLocks/>
            <a:stCxn id="42" idx="0"/>
            <a:endCxn id="43" idx="2"/>
          </p:cNvCxnSpPr>
          <p:nvPr/>
        </p:nvCxnSpPr>
        <p:spPr>
          <a:xfrm flipH="1" flipV="1">
            <a:off x="7153213" y="1520464"/>
            <a:ext cx="424513" cy="76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CD98FF5-62DB-354B-B01D-3D8F3CE1DB1A}"/>
              </a:ext>
            </a:extLst>
          </p:cNvPr>
          <p:cNvCxnSpPr/>
          <p:nvPr/>
        </p:nvCxnSpPr>
        <p:spPr>
          <a:xfrm flipV="1">
            <a:off x="8847001" y="4481166"/>
            <a:ext cx="0" cy="732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35D25E2-2CBE-4641-BC8E-CC2EE0617E2A}"/>
              </a:ext>
            </a:extLst>
          </p:cNvPr>
          <p:cNvCxnSpPr/>
          <p:nvPr/>
        </p:nvCxnSpPr>
        <p:spPr>
          <a:xfrm>
            <a:off x="8847001" y="2695764"/>
            <a:ext cx="0" cy="30641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212070D-7296-694A-A54A-E109BF643857}"/>
              </a:ext>
            </a:extLst>
          </p:cNvPr>
          <p:cNvSpPr txBox="1"/>
          <p:nvPr/>
        </p:nvSpPr>
        <p:spPr>
          <a:xfrm>
            <a:off x="8677724" y="228375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T6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0E1C928-D3B9-6044-BAEF-56F507BD14B8}"/>
              </a:ext>
            </a:extLst>
          </p:cNvPr>
          <p:cNvCxnSpPr>
            <a:cxnSpLocks/>
            <a:stCxn id="55" idx="0"/>
            <a:endCxn id="43" idx="2"/>
          </p:cNvCxnSpPr>
          <p:nvPr/>
        </p:nvCxnSpPr>
        <p:spPr>
          <a:xfrm flipH="1" flipV="1">
            <a:off x="7153213" y="1520464"/>
            <a:ext cx="1693788" cy="76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B91047F-26F1-6C4D-AC0B-2958B829B2BC}"/>
              </a:ext>
            </a:extLst>
          </p:cNvPr>
          <p:cNvCxnSpPr/>
          <p:nvPr/>
        </p:nvCxnSpPr>
        <p:spPr>
          <a:xfrm flipV="1">
            <a:off x="6096000" y="4481166"/>
            <a:ext cx="0" cy="732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9F08A27-F761-7247-8B94-EFE4EB440187}"/>
              </a:ext>
            </a:extLst>
          </p:cNvPr>
          <p:cNvCxnSpPr/>
          <p:nvPr/>
        </p:nvCxnSpPr>
        <p:spPr>
          <a:xfrm>
            <a:off x="6096000" y="2695764"/>
            <a:ext cx="0" cy="30641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04E3A23-F32B-1248-A7E6-6803723DEDDC}"/>
              </a:ext>
            </a:extLst>
          </p:cNvPr>
          <p:cNvSpPr txBox="1"/>
          <p:nvPr/>
        </p:nvSpPr>
        <p:spPr>
          <a:xfrm>
            <a:off x="5926723" y="228375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T7</a:t>
            </a:r>
          </a:p>
        </p:txBody>
      </p:sp>
    </p:spTree>
    <p:extLst>
      <p:ext uri="{BB962C8B-B14F-4D97-AF65-F5344CB8AC3E}">
        <p14:creationId xmlns:p14="http://schemas.microsoft.com/office/powerpoint/2010/main" val="22982114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94DE3-E99E-D846-9CEC-D62AD500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CF6D-13FC-CC42-A3D2-21863EB1F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rgbClr val="0070C0"/>
                </a:solidFill>
              </a:rPr>
              <a:t>private void </a:t>
            </a:r>
            <a:r>
              <a:rPr lang="en-GB" dirty="0" err="1">
                <a:solidFill>
                  <a:srgbClr val="0070C0"/>
                </a:solidFill>
              </a:rPr>
              <a:t>startWorker</a:t>
            </a:r>
            <a:r>
              <a:rPr lang="en-GB" dirty="0">
                <a:solidFill>
                  <a:srgbClr val="0070C0"/>
                </a:solidFill>
              </a:rPr>
              <a:t>(final Runnable runnable) {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dirty="0">
                <a:solidFill>
                  <a:srgbClr val="0070C0"/>
                </a:solidFill>
              </a:rPr>
              <a:t>    </a:t>
            </a:r>
            <a:r>
              <a:rPr lang="en-GB" dirty="0" err="1">
                <a:solidFill>
                  <a:srgbClr val="0070C0"/>
                </a:solidFill>
              </a:rPr>
              <a:t>currentWorkers</a:t>
            </a:r>
            <a:r>
              <a:rPr lang="en-GB" dirty="0">
                <a:solidFill>
                  <a:srgbClr val="0070C0"/>
                </a:solidFill>
              </a:rPr>
              <a:t> += 1;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dirty="0">
                <a:solidFill>
                  <a:srgbClr val="0070C0"/>
                </a:solidFill>
              </a:rPr>
              <a:t>    new Thread(() -&gt; </a:t>
            </a:r>
            <a:r>
              <a:rPr lang="en-GB" dirty="0">
                <a:solidFill>
                  <a:srgbClr val="C00000"/>
                </a:solidFill>
              </a:rPr>
              <a:t>{</a:t>
            </a:r>
            <a:br>
              <a:rPr lang="en-GB" dirty="0">
                <a:solidFill>
                  <a:srgbClr val="C00000"/>
                </a:solidFill>
              </a:rPr>
            </a:br>
            <a:r>
              <a:rPr lang="en-GB" dirty="0">
                <a:solidFill>
                  <a:srgbClr val="C00000"/>
                </a:solidFill>
              </a:rPr>
              <a:t>        Runnable </a:t>
            </a:r>
            <a:r>
              <a:rPr lang="en-GB" dirty="0" err="1">
                <a:solidFill>
                  <a:srgbClr val="C00000"/>
                </a:solidFill>
              </a:rPr>
              <a:t>currentRunnable</a:t>
            </a:r>
            <a:r>
              <a:rPr lang="en-GB" dirty="0">
                <a:solidFill>
                  <a:srgbClr val="C00000"/>
                </a:solidFill>
              </a:rPr>
              <a:t> = runnable;</a:t>
            </a:r>
            <a:br>
              <a:rPr lang="en-GB" dirty="0">
                <a:solidFill>
                  <a:srgbClr val="C00000"/>
                </a:solidFill>
              </a:rPr>
            </a:br>
            <a:r>
              <a:rPr lang="en-GB" dirty="0">
                <a:solidFill>
                  <a:srgbClr val="C00000"/>
                </a:solidFill>
              </a:rPr>
              <a:t>        do {</a:t>
            </a:r>
            <a:br>
              <a:rPr lang="en-GB" dirty="0">
                <a:solidFill>
                  <a:srgbClr val="C00000"/>
                </a:solidFill>
              </a:rPr>
            </a:br>
            <a:r>
              <a:rPr lang="en-GB" dirty="0">
                <a:solidFill>
                  <a:srgbClr val="C00000"/>
                </a:solidFill>
              </a:rPr>
              <a:t>            try {</a:t>
            </a:r>
            <a:br>
              <a:rPr lang="en-GB" dirty="0">
                <a:solidFill>
                  <a:srgbClr val="C00000"/>
                </a:solidFill>
              </a:rPr>
            </a:br>
            <a:r>
              <a:rPr lang="en-GB" dirty="0">
                <a:solidFill>
                  <a:srgbClr val="C00000"/>
                </a:solidFill>
              </a:rPr>
              <a:t>                </a:t>
            </a:r>
            <a:r>
              <a:rPr lang="en-GB" dirty="0" err="1">
                <a:solidFill>
                  <a:srgbClr val="C00000"/>
                </a:solidFill>
              </a:rPr>
              <a:t>currentRunnable.run</a:t>
            </a:r>
            <a:r>
              <a:rPr lang="en-GB" dirty="0">
                <a:solidFill>
                  <a:srgbClr val="C00000"/>
                </a:solidFill>
              </a:rPr>
              <a:t>();</a:t>
            </a:r>
            <a:br>
              <a:rPr lang="en-GB" dirty="0">
                <a:solidFill>
                  <a:srgbClr val="C00000"/>
                </a:solidFill>
              </a:rPr>
            </a:br>
            <a:r>
              <a:rPr lang="en-GB" dirty="0">
                <a:solidFill>
                  <a:srgbClr val="C00000"/>
                </a:solidFill>
              </a:rPr>
              <a:t>            } catch (Throwable e) {</a:t>
            </a:r>
            <a:br>
              <a:rPr lang="en-GB" dirty="0">
                <a:solidFill>
                  <a:srgbClr val="C00000"/>
                </a:solidFill>
              </a:rPr>
            </a:br>
            <a:r>
              <a:rPr lang="en-GB" dirty="0">
                <a:solidFill>
                  <a:srgbClr val="C00000"/>
                </a:solidFill>
              </a:rPr>
              <a:t>                // explicitly ignoring exceptions</a:t>
            </a:r>
            <a:br>
              <a:rPr lang="en-GB" dirty="0">
                <a:solidFill>
                  <a:srgbClr val="C00000"/>
                </a:solidFill>
              </a:rPr>
            </a:br>
            <a:r>
              <a:rPr lang="en-GB" dirty="0">
                <a:solidFill>
                  <a:srgbClr val="C00000"/>
                </a:solidFill>
              </a:rPr>
              <a:t>                // add some logging</a:t>
            </a:r>
            <a:br>
              <a:rPr lang="en-GB" dirty="0">
                <a:solidFill>
                  <a:srgbClr val="C00000"/>
                </a:solidFill>
              </a:rPr>
            </a:br>
            <a:r>
              <a:rPr lang="en-GB" dirty="0">
                <a:solidFill>
                  <a:srgbClr val="C00000"/>
                </a:solidFill>
              </a:rPr>
              <a:t>            }</a:t>
            </a:r>
            <a:br>
              <a:rPr lang="en-GB" dirty="0">
                <a:solidFill>
                  <a:srgbClr val="C00000"/>
                </a:solidFill>
              </a:rPr>
            </a:br>
            <a:r>
              <a:rPr lang="en-GB" dirty="0">
                <a:solidFill>
                  <a:srgbClr val="C00000"/>
                </a:solidFill>
              </a:rPr>
              <a:t>            Optional&lt;Runnable&gt; </a:t>
            </a:r>
            <a:r>
              <a:rPr lang="en-GB" dirty="0" err="1">
                <a:solidFill>
                  <a:srgbClr val="C00000"/>
                </a:solidFill>
              </a:rPr>
              <a:t>maybeRunnable</a:t>
            </a:r>
            <a:r>
              <a:rPr lang="en-GB" dirty="0">
                <a:solidFill>
                  <a:srgbClr val="C00000"/>
                </a:solidFill>
              </a:rPr>
              <a:t> = </a:t>
            </a:r>
            <a:r>
              <a:rPr lang="en-GB" dirty="0" err="1">
                <a:solidFill>
                  <a:srgbClr val="C00000"/>
                </a:solidFill>
              </a:rPr>
              <a:t>getWork</a:t>
            </a:r>
            <a:r>
              <a:rPr lang="en-GB" dirty="0">
                <a:solidFill>
                  <a:srgbClr val="C00000"/>
                </a:solidFill>
              </a:rPr>
              <a:t>();</a:t>
            </a:r>
            <a:br>
              <a:rPr lang="en-GB" dirty="0">
                <a:solidFill>
                  <a:srgbClr val="C00000"/>
                </a:solidFill>
              </a:rPr>
            </a:br>
            <a:r>
              <a:rPr lang="en-GB" dirty="0">
                <a:solidFill>
                  <a:srgbClr val="C00000"/>
                </a:solidFill>
              </a:rPr>
              <a:t>            if (</a:t>
            </a:r>
            <a:r>
              <a:rPr lang="en-GB" dirty="0" err="1">
                <a:solidFill>
                  <a:srgbClr val="C00000"/>
                </a:solidFill>
              </a:rPr>
              <a:t>maybeRunnable.isEmpty</a:t>
            </a:r>
            <a:r>
              <a:rPr lang="en-GB" dirty="0">
                <a:solidFill>
                  <a:srgbClr val="C00000"/>
                </a:solidFill>
              </a:rPr>
              <a:t>()) {</a:t>
            </a:r>
            <a:br>
              <a:rPr lang="en-GB" dirty="0">
                <a:solidFill>
                  <a:srgbClr val="C00000"/>
                </a:solidFill>
              </a:rPr>
            </a:br>
            <a:r>
              <a:rPr lang="en-GB" dirty="0">
                <a:solidFill>
                  <a:srgbClr val="C00000"/>
                </a:solidFill>
              </a:rPr>
              <a:t>                return;</a:t>
            </a:r>
            <a:br>
              <a:rPr lang="en-GB" dirty="0">
                <a:solidFill>
                  <a:srgbClr val="C00000"/>
                </a:solidFill>
              </a:rPr>
            </a:br>
            <a:r>
              <a:rPr lang="en-GB" dirty="0">
                <a:solidFill>
                  <a:srgbClr val="C00000"/>
                </a:solidFill>
              </a:rPr>
              <a:t>            }</a:t>
            </a:r>
            <a:br>
              <a:rPr lang="en-GB" dirty="0">
                <a:solidFill>
                  <a:srgbClr val="C00000"/>
                </a:solidFill>
              </a:rPr>
            </a:br>
            <a:r>
              <a:rPr lang="en-GB" dirty="0">
                <a:solidFill>
                  <a:srgbClr val="C00000"/>
                </a:solidFill>
              </a:rPr>
              <a:t>            </a:t>
            </a:r>
            <a:r>
              <a:rPr lang="en-GB" dirty="0" err="1">
                <a:solidFill>
                  <a:srgbClr val="C00000"/>
                </a:solidFill>
              </a:rPr>
              <a:t>currentRunnable</a:t>
            </a:r>
            <a:r>
              <a:rPr lang="en-GB" dirty="0">
                <a:solidFill>
                  <a:srgbClr val="C00000"/>
                </a:solidFill>
              </a:rPr>
              <a:t> = </a:t>
            </a:r>
            <a:r>
              <a:rPr lang="en-GB" dirty="0" err="1">
                <a:solidFill>
                  <a:srgbClr val="C00000"/>
                </a:solidFill>
              </a:rPr>
              <a:t>maybeRunnable.get</a:t>
            </a:r>
            <a:r>
              <a:rPr lang="en-GB" dirty="0">
                <a:solidFill>
                  <a:srgbClr val="C00000"/>
                </a:solidFill>
              </a:rPr>
              <a:t>();</a:t>
            </a:r>
            <a:br>
              <a:rPr lang="en-GB" dirty="0">
                <a:solidFill>
                  <a:srgbClr val="C00000"/>
                </a:solidFill>
              </a:rPr>
            </a:br>
            <a:r>
              <a:rPr lang="en-GB" dirty="0">
                <a:solidFill>
                  <a:srgbClr val="C00000"/>
                </a:solidFill>
              </a:rPr>
              <a:t>        } while (true);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dirty="0">
                <a:solidFill>
                  <a:srgbClr val="0070C0"/>
                </a:solidFill>
              </a:rPr>
              <a:t>    }).start();</a:t>
            </a:r>
            <a:br>
              <a:rPr lang="en-GB" dirty="0">
                <a:solidFill>
                  <a:srgbClr val="0070C0"/>
                </a:solidFill>
              </a:rPr>
            </a:br>
            <a:br>
              <a:rPr lang="en-GB" dirty="0">
                <a:solidFill>
                  <a:srgbClr val="0070C0"/>
                </a:solidFill>
              </a:rPr>
            </a:br>
            <a:r>
              <a:rPr lang="en-GB" dirty="0">
                <a:solidFill>
                  <a:srgbClr val="0070C0"/>
                </a:solidFill>
              </a:rPr>
              <a:t>}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454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971866-DE10-FE4C-9A35-75F3A8A2FE79}"/>
              </a:ext>
            </a:extLst>
          </p:cNvPr>
          <p:cNvSpPr/>
          <p:nvPr/>
        </p:nvSpPr>
        <p:spPr>
          <a:xfrm>
            <a:off x="1417017" y="811454"/>
            <a:ext cx="1937802" cy="57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java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1F0BC-33E7-7740-9D65-BBC9CAA50F91}"/>
              </a:ext>
            </a:extLst>
          </p:cNvPr>
          <p:cNvSpPr/>
          <p:nvPr/>
        </p:nvSpPr>
        <p:spPr>
          <a:xfrm>
            <a:off x="1417017" y="1617861"/>
            <a:ext cx="1937802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javac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BF4203-CD84-D740-84EC-2D77699C1336}"/>
              </a:ext>
            </a:extLst>
          </p:cNvPr>
          <p:cNvSpPr/>
          <p:nvPr/>
        </p:nvSpPr>
        <p:spPr>
          <a:xfrm>
            <a:off x="1417017" y="2424268"/>
            <a:ext cx="1937802" cy="57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byte codes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C1D740-8CEF-F24D-BA0B-5280C6E10199}"/>
              </a:ext>
            </a:extLst>
          </p:cNvPr>
          <p:cNvSpPr/>
          <p:nvPr/>
        </p:nvSpPr>
        <p:spPr>
          <a:xfrm>
            <a:off x="1417017" y="3230675"/>
            <a:ext cx="1937802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JVM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D54888-5341-EB49-A6D1-73888E93FA29}"/>
              </a:ext>
            </a:extLst>
          </p:cNvPr>
          <p:cNvSpPr/>
          <p:nvPr/>
        </p:nvSpPr>
        <p:spPr>
          <a:xfrm>
            <a:off x="1417017" y="4037082"/>
            <a:ext cx="1937802" cy="57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assembly instructions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9E074E-116D-3645-8A99-12AC7C546F52}"/>
              </a:ext>
            </a:extLst>
          </p:cNvPr>
          <p:cNvSpPr/>
          <p:nvPr/>
        </p:nvSpPr>
        <p:spPr>
          <a:xfrm>
            <a:off x="1417017" y="4885880"/>
            <a:ext cx="1937802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CPU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C1728B-95A3-0047-A8C2-4C67D7DE2FEE}"/>
              </a:ext>
            </a:extLst>
          </p:cNvPr>
          <p:cNvSpPr/>
          <p:nvPr/>
        </p:nvSpPr>
        <p:spPr>
          <a:xfrm>
            <a:off x="7868282" y="1386739"/>
            <a:ext cx="1937802" cy="57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ADEDAC-8986-B249-AF53-E6F165B5CA09}"/>
              </a:ext>
            </a:extLst>
          </p:cNvPr>
          <p:cNvSpPr/>
          <p:nvPr/>
        </p:nvSpPr>
        <p:spPr>
          <a:xfrm>
            <a:off x="7868282" y="1962024"/>
            <a:ext cx="1937802" cy="57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0E562E-A49E-4743-B5C2-FE5FD8E7D5DA}"/>
              </a:ext>
            </a:extLst>
          </p:cNvPr>
          <p:cNvSpPr/>
          <p:nvPr/>
        </p:nvSpPr>
        <p:spPr>
          <a:xfrm>
            <a:off x="684286" y="1458245"/>
            <a:ext cx="352437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383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8D54888-5341-EB49-A6D1-73888E93FA29}"/>
              </a:ext>
            </a:extLst>
          </p:cNvPr>
          <p:cNvSpPr/>
          <p:nvPr/>
        </p:nvSpPr>
        <p:spPr>
          <a:xfrm>
            <a:off x="4765781" y="1481605"/>
            <a:ext cx="1937802" cy="57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memory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9E074E-116D-3645-8A99-12AC7C546F52}"/>
              </a:ext>
            </a:extLst>
          </p:cNvPr>
          <p:cNvSpPr/>
          <p:nvPr/>
        </p:nvSpPr>
        <p:spPr>
          <a:xfrm>
            <a:off x="1471517" y="1481605"/>
            <a:ext cx="1937802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CPU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758627-94DF-B940-83AC-25310D129690}"/>
              </a:ext>
            </a:extLst>
          </p:cNvPr>
          <p:cNvSpPr/>
          <p:nvPr/>
        </p:nvSpPr>
        <p:spPr>
          <a:xfrm>
            <a:off x="7898561" y="1481605"/>
            <a:ext cx="1937802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CPU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93A811B-76AD-9248-8B6D-4769D01F159F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3409319" y="1769248"/>
            <a:ext cx="1356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7858B8-9F52-594A-AB94-6341D1B60C21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>
            <a:off x="6703583" y="1769248"/>
            <a:ext cx="1194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4989113-FE0B-EE4E-9417-DF304EBD7328}"/>
              </a:ext>
            </a:extLst>
          </p:cNvPr>
          <p:cNvSpPr txBox="1"/>
          <p:nvPr/>
        </p:nvSpPr>
        <p:spPr>
          <a:xfrm>
            <a:off x="2245493" y="617673"/>
            <a:ext cx="3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05410A-912C-9D41-B277-92F57E230191}"/>
              </a:ext>
            </a:extLst>
          </p:cNvPr>
          <p:cNvSpPr txBox="1"/>
          <p:nvPr/>
        </p:nvSpPr>
        <p:spPr>
          <a:xfrm>
            <a:off x="8654102" y="617673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R1</a:t>
            </a:r>
          </a:p>
          <a:p>
            <a:pPr algn="ctr"/>
            <a:r>
              <a:rPr lang="en-US" dirty="0"/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30326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07C80B2-A8D9-7D47-B6BB-75FA35BA71FB}"/>
              </a:ext>
            </a:extLst>
          </p:cNvPr>
          <p:cNvSpPr/>
          <p:nvPr/>
        </p:nvSpPr>
        <p:spPr>
          <a:xfrm>
            <a:off x="8172893" y="4686023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6024" y="297870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6024" y="332913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6024" y="367956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8"/>
            <a:ext cx="1705401" cy="2231362"/>
          </a:xfrm>
          <a:prstGeom prst="bentConnector3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5"/>
            <a:ext cx="1711436" cy="723606"/>
          </a:xfrm>
          <a:prstGeom prst="bentConnector3">
            <a:avLst>
              <a:gd name="adj1" fmla="val 7099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3391"/>
            <a:ext cx="1711438" cy="102282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72893" y="2773246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A6FB9A-8A00-B342-9B36-0B1FDEC8657D}"/>
              </a:ext>
            </a:extLst>
          </p:cNvPr>
          <p:cNvSpPr/>
          <p:nvPr/>
        </p:nvSpPr>
        <p:spPr>
          <a:xfrm>
            <a:off x="8377094" y="4919398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5ACE67-0E52-7447-8DAB-808553DAF7DA}"/>
              </a:ext>
            </a:extLst>
          </p:cNvPr>
          <p:cNvSpPr/>
          <p:nvPr/>
        </p:nvSpPr>
        <p:spPr>
          <a:xfrm>
            <a:off x="8377094" y="5269829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8590A2-9483-264E-A14E-1142421EEE39}"/>
              </a:ext>
            </a:extLst>
          </p:cNvPr>
          <p:cNvSpPr/>
          <p:nvPr/>
        </p:nvSpPr>
        <p:spPr>
          <a:xfrm>
            <a:off x="8377094" y="5620260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57929" y="429015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92CAA-0B6C-1A4F-815B-4E0D9DAE340D}"/>
              </a:ext>
            </a:extLst>
          </p:cNvPr>
          <p:cNvSpPr txBox="1"/>
          <p:nvPr/>
        </p:nvSpPr>
        <p:spPr>
          <a:xfrm>
            <a:off x="9935972" y="930275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Switch</a:t>
            </a:r>
          </a:p>
        </p:txBody>
      </p:sp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53C43C9E-8748-2C4E-83DB-FE0D1E4D068B}"/>
              </a:ext>
            </a:extLst>
          </p:cNvPr>
          <p:cNvSpPr/>
          <p:nvPr/>
        </p:nvSpPr>
        <p:spPr>
          <a:xfrm>
            <a:off x="9734587" y="1624953"/>
            <a:ext cx="402771" cy="1480178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urved Left Arrow 52">
            <a:extLst>
              <a:ext uri="{FF2B5EF4-FFF2-40B4-BE49-F238E27FC236}">
                <a16:creationId xmlns:a16="http://schemas.microsoft.com/office/drawing/2014/main" id="{9A73A1A8-45D3-EF41-9D99-8C5B7DB2C237}"/>
              </a:ext>
            </a:extLst>
          </p:cNvPr>
          <p:cNvSpPr/>
          <p:nvPr/>
        </p:nvSpPr>
        <p:spPr>
          <a:xfrm>
            <a:off x="9734587" y="3944531"/>
            <a:ext cx="402771" cy="1480178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601E81-51AD-8748-BF20-8C741DE5ED96}"/>
              </a:ext>
            </a:extLst>
          </p:cNvPr>
          <p:cNvSpPr txBox="1"/>
          <p:nvPr/>
        </p:nvSpPr>
        <p:spPr>
          <a:xfrm>
            <a:off x="10248398" y="4290155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saved outside of </a:t>
            </a:r>
            <a:r>
              <a:rPr lang="en-US" sz="1400" b="1" dirty="0"/>
              <a:t>cpu-1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7C63D6-2F54-2746-8740-B908D30CCEC7}"/>
              </a:ext>
            </a:extLst>
          </p:cNvPr>
          <p:cNvSpPr txBox="1"/>
          <p:nvPr/>
        </p:nvSpPr>
        <p:spPr>
          <a:xfrm>
            <a:off x="10248397" y="1927575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thread-1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restored into</a:t>
            </a:r>
            <a:br>
              <a:rPr lang="en-US" sz="1400" dirty="0"/>
            </a:br>
            <a:r>
              <a:rPr lang="en-US" sz="1400" b="1" dirty="0"/>
              <a:t>cpu-1</a:t>
            </a:r>
          </a:p>
        </p:txBody>
      </p:sp>
    </p:spTree>
    <p:extLst>
      <p:ext uri="{BB962C8B-B14F-4D97-AF65-F5344CB8AC3E}">
        <p14:creationId xmlns:p14="http://schemas.microsoft.com/office/powerpoint/2010/main" val="18988112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89CD80-61CF-B440-9A1C-F641F0554615}"/>
              </a:ext>
            </a:extLst>
          </p:cNvPr>
          <p:cNvSpPr/>
          <p:nvPr/>
        </p:nvSpPr>
        <p:spPr>
          <a:xfrm>
            <a:off x="1026430" y="652998"/>
            <a:ext cx="1295904" cy="369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A1 – write(a)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190913-0D94-3945-82B6-258F8143F0CF}"/>
              </a:ext>
            </a:extLst>
          </p:cNvPr>
          <p:cNvSpPr/>
          <p:nvPr/>
        </p:nvSpPr>
        <p:spPr>
          <a:xfrm>
            <a:off x="1026430" y="1943856"/>
            <a:ext cx="1295904" cy="36939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A2 – write(b, x)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4F03D3-692C-F646-A8BA-FC682B57B66C}"/>
              </a:ext>
            </a:extLst>
          </p:cNvPr>
          <p:cNvSpPr/>
          <p:nvPr/>
        </p:nvSpPr>
        <p:spPr>
          <a:xfrm>
            <a:off x="4800096" y="652998"/>
            <a:ext cx="1295904" cy="369394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A3 – read(b): x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C4011B-DFA5-FE4F-971E-4AFA0F323D16}"/>
              </a:ext>
            </a:extLst>
          </p:cNvPr>
          <p:cNvSpPr/>
          <p:nvPr/>
        </p:nvSpPr>
        <p:spPr>
          <a:xfrm>
            <a:off x="4800096" y="1943856"/>
            <a:ext cx="1295904" cy="3693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A4 – read(a)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5063DD-CFAB-F74D-B12F-729DAA9F4C94}"/>
              </a:ext>
            </a:extLst>
          </p:cNvPr>
          <p:cNvSpPr/>
          <p:nvPr/>
        </p:nvSpPr>
        <p:spPr>
          <a:xfrm>
            <a:off x="202864" y="1268650"/>
            <a:ext cx="611619" cy="4723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B5737DC0-5760-5A4B-946E-B99E25AE92D8}"/>
              </a:ext>
            </a:extLst>
          </p:cNvPr>
          <p:cNvCxnSpPr>
            <a:stCxn id="4" idx="1"/>
            <a:endCxn id="8" idx="0"/>
          </p:cNvCxnSpPr>
          <p:nvPr/>
        </p:nvCxnSpPr>
        <p:spPr>
          <a:xfrm rot="10800000" flipV="1">
            <a:off x="508674" y="837694"/>
            <a:ext cx="517756" cy="43095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91734DE-3309-AE47-B3EC-831E1DDD570F}"/>
              </a:ext>
            </a:extLst>
          </p:cNvPr>
          <p:cNvCxnSpPr>
            <a:cxnSpLocks/>
            <a:stCxn id="8" idx="4"/>
            <a:endCxn id="5" idx="1"/>
          </p:cNvCxnSpPr>
          <p:nvPr/>
        </p:nvCxnSpPr>
        <p:spPr>
          <a:xfrm rot="16200000" flipH="1">
            <a:off x="573770" y="1675893"/>
            <a:ext cx="387564" cy="5177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F3ADFBD-E065-F046-B4E1-BF6F8E8FB55B}"/>
              </a:ext>
            </a:extLst>
          </p:cNvPr>
          <p:cNvSpPr/>
          <p:nvPr/>
        </p:nvSpPr>
        <p:spPr>
          <a:xfrm>
            <a:off x="3952308" y="1211125"/>
            <a:ext cx="611619" cy="4723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28D945C1-6D05-9A4E-8CD5-8EAA2B390E75}"/>
              </a:ext>
            </a:extLst>
          </p:cNvPr>
          <p:cNvCxnSpPr>
            <a:cxnSpLocks/>
            <a:stCxn id="6" idx="1"/>
            <a:endCxn id="14" idx="0"/>
          </p:cNvCxnSpPr>
          <p:nvPr/>
        </p:nvCxnSpPr>
        <p:spPr>
          <a:xfrm rot="10800000" flipV="1">
            <a:off x="4258118" y="837695"/>
            <a:ext cx="541978" cy="3734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51E1F1A4-5864-AF4D-A4EC-E3F3F19494E4}"/>
              </a:ext>
            </a:extLst>
          </p:cNvPr>
          <p:cNvCxnSpPr>
            <a:cxnSpLocks/>
            <a:stCxn id="14" idx="4"/>
            <a:endCxn id="7" idx="1"/>
          </p:cNvCxnSpPr>
          <p:nvPr/>
        </p:nvCxnSpPr>
        <p:spPr>
          <a:xfrm rot="16200000" flipH="1">
            <a:off x="4306563" y="1635019"/>
            <a:ext cx="445089" cy="5419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898754C-601E-344B-99A9-FD638301E75D}"/>
              </a:ext>
            </a:extLst>
          </p:cNvPr>
          <p:cNvSpPr/>
          <p:nvPr/>
        </p:nvSpPr>
        <p:spPr>
          <a:xfrm>
            <a:off x="7202161" y="365355"/>
            <a:ext cx="611619" cy="4723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77010D-9949-C649-8712-DAE762E62A32}"/>
              </a:ext>
            </a:extLst>
          </p:cNvPr>
          <p:cNvSpPr txBox="1"/>
          <p:nvPr/>
        </p:nvSpPr>
        <p:spPr>
          <a:xfrm>
            <a:off x="7813780" y="367373"/>
            <a:ext cx="262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order – non-total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3820AD-C40B-F442-86B8-CABD37E0EFF4}"/>
              </a:ext>
            </a:extLst>
          </p:cNvPr>
          <p:cNvSpPr txBox="1"/>
          <p:nvPr/>
        </p:nvSpPr>
        <p:spPr>
          <a:xfrm>
            <a:off x="7277859" y="1343691"/>
            <a:ext cx="41447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JMM:</a:t>
            </a:r>
          </a:p>
          <a:p>
            <a:r>
              <a:rPr lang="en-US" dirty="0"/>
              <a:t>- synchronization actions</a:t>
            </a:r>
          </a:p>
          <a:p>
            <a:r>
              <a:rPr lang="en-US" dirty="0"/>
              <a:t>  - read and write of </a:t>
            </a:r>
            <a:r>
              <a:rPr lang="en-US" b="1" dirty="0"/>
              <a:t>volatile variables</a:t>
            </a:r>
          </a:p>
          <a:p>
            <a:r>
              <a:rPr lang="en-US" b="1" dirty="0"/>
              <a:t>  </a:t>
            </a:r>
            <a:r>
              <a:rPr lang="en-US" dirty="0"/>
              <a:t>- acquisition and release of monitor locks</a:t>
            </a:r>
          </a:p>
          <a:p>
            <a:r>
              <a:rPr lang="en-US" dirty="0"/>
              <a:t>  - …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25AB0FA-B810-C74C-B87F-B377EA462C8E}"/>
              </a:ext>
            </a:extLst>
          </p:cNvPr>
          <p:cNvSpPr/>
          <p:nvPr/>
        </p:nvSpPr>
        <p:spPr>
          <a:xfrm>
            <a:off x="7202161" y="2935542"/>
            <a:ext cx="611619" cy="47233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7C63DB-AA78-7E4C-8E22-B77FF836E681}"/>
              </a:ext>
            </a:extLst>
          </p:cNvPr>
          <p:cNvSpPr txBox="1"/>
          <p:nvPr/>
        </p:nvSpPr>
        <p:spPr>
          <a:xfrm>
            <a:off x="7813780" y="2937560"/>
            <a:ext cx="4092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synchronization order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applies to synchronization actions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total order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A86BEFF-1112-654C-AE95-C3A1999BF83E}"/>
              </a:ext>
            </a:extLst>
          </p:cNvPr>
          <p:cNvSpPr/>
          <p:nvPr/>
        </p:nvSpPr>
        <p:spPr>
          <a:xfrm>
            <a:off x="2593827" y="578181"/>
            <a:ext cx="670158" cy="4723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sw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D4AE54-98FB-3840-AF97-151CA0FE43D4}"/>
              </a:ext>
            </a:extLst>
          </p:cNvPr>
          <p:cNvSpPr txBox="1"/>
          <p:nvPr/>
        </p:nvSpPr>
        <p:spPr>
          <a:xfrm>
            <a:off x="7843049" y="4204196"/>
            <a:ext cx="184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synchronizes-with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F9D4938-486E-2F4E-900A-507644E5EB16}"/>
              </a:ext>
            </a:extLst>
          </p:cNvPr>
          <p:cNvCxnSpPr>
            <a:stCxn id="5" idx="3"/>
            <a:endCxn id="45" idx="4"/>
          </p:cNvCxnSpPr>
          <p:nvPr/>
        </p:nvCxnSpPr>
        <p:spPr>
          <a:xfrm flipV="1">
            <a:off x="2322334" y="1050520"/>
            <a:ext cx="606572" cy="10780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D6C2F0C8-9631-5A4C-B40B-22B5B68B30E5}"/>
              </a:ext>
            </a:extLst>
          </p:cNvPr>
          <p:cNvCxnSpPr>
            <a:cxnSpLocks/>
            <a:stCxn id="45" idx="0"/>
            <a:endCxn id="6" idx="1"/>
          </p:cNvCxnSpPr>
          <p:nvPr/>
        </p:nvCxnSpPr>
        <p:spPr>
          <a:xfrm rot="16200000" flipH="1">
            <a:off x="3734744" y="-227657"/>
            <a:ext cx="259514" cy="1871190"/>
          </a:xfrm>
          <a:prstGeom prst="curvedConnector4">
            <a:avLst>
              <a:gd name="adj1" fmla="val -88088"/>
              <a:gd name="adj2" fmla="val 589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0669EE6-A855-5E46-8B9D-EDA16C1A8500}"/>
              </a:ext>
            </a:extLst>
          </p:cNvPr>
          <p:cNvSpPr/>
          <p:nvPr/>
        </p:nvSpPr>
        <p:spPr>
          <a:xfrm>
            <a:off x="7151700" y="4156050"/>
            <a:ext cx="670158" cy="4723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sw</a:t>
            </a:r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0A47F01-4771-8043-8DCF-DB52B14BD4D8}"/>
              </a:ext>
            </a:extLst>
          </p:cNvPr>
          <p:cNvSpPr/>
          <p:nvPr/>
        </p:nvSpPr>
        <p:spPr>
          <a:xfrm>
            <a:off x="970924" y="1272528"/>
            <a:ext cx="670158" cy="472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hb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0666D4-0D21-1F4B-9B8F-4327E4B2698C}"/>
              </a:ext>
            </a:extLst>
          </p:cNvPr>
          <p:cNvSpPr txBox="1"/>
          <p:nvPr/>
        </p:nvSpPr>
        <p:spPr>
          <a:xfrm>
            <a:off x="7872319" y="4970370"/>
            <a:ext cx="224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happens-before order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9C9542-CDA0-4E40-8EDB-A7B18511F88C}"/>
              </a:ext>
            </a:extLst>
          </p:cNvPr>
          <p:cNvSpPr txBox="1"/>
          <p:nvPr/>
        </p:nvSpPr>
        <p:spPr>
          <a:xfrm>
            <a:off x="7872319" y="5329643"/>
            <a:ext cx="304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transitive closure of </a:t>
            </a:r>
            <a:r>
              <a:rPr lang="en-US" b="1" dirty="0"/>
              <a:t>po</a:t>
            </a:r>
            <a:r>
              <a:rPr lang="en-US" dirty="0"/>
              <a:t> and </a:t>
            </a:r>
            <a:r>
              <a:rPr lang="en-US" b="1" dirty="0" err="1"/>
              <a:t>sw</a:t>
            </a:r>
            <a:endParaRPr lang="en-US" b="1" dirty="0"/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21BD98CC-BC20-F445-BBC2-3642C3F357F3}"/>
              </a:ext>
            </a:extLst>
          </p:cNvPr>
          <p:cNvCxnSpPr>
            <a:cxnSpLocks/>
            <a:stCxn id="4" idx="1"/>
            <a:endCxn id="55" idx="1"/>
          </p:cNvCxnSpPr>
          <p:nvPr/>
        </p:nvCxnSpPr>
        <p:spPr>
          <a:xfrm rot="10800000" flipH="1" flipV="1">
            <a:off x="1026430" y="837694"/>
            <a:ext cx="42636" cy="504005"/>
          </a:xfrm>
          <a:prstGeom prst="curvedConnector4">
            <a:avLst>
              <a:gd name="adj1" fmla="val -536167"/>
              <a:gd name="adj2" fmla="val 614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880ADCBE-0E8B-F343-9C16-CD1B10DE9D41}"/>
              </a:ext>
            </a:extLst>
          </p:cNvPr>
          <p:cNvCxnSpPr>
            <a:cxnSpLocks/>
            <a:stCxn id="55" idx="3"/>
            <a:endCxn id="5" idx="1"/>
          </p:cNvCxnSpPr>
          <p:nvPr/>
        </p:nvCxnSpPr>
        <p:spPr>
          <a:xfrm rot="5400000">
            <a:off x="821319" y="1880806"/>
            <a:ext cx="452858" cy="42636"/>
          </a:xfrm>
          <a:prstGeom prst="curvedConnector4">
            <a:avLst>
              <a:gd name="adj1" fmla="val 21970"/>
              <a:gd name="adj2" fmla="val 6361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539439C7-C0E4-FC4D-9398-929C838DD6EC}"/>
              </a:ext>
            </a:extLst>
          </p:cNvPr>
          <p:cNvSpPr/>
          <p:nvPr/>
        </p:nvSpPr>
        <p:spPr>
          <a:xfrm>
            <a:off x="3134796" y="1235338"/>
            <a:ext cx="670158" cy="472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hb</a:t>
            </a:r>
            <a:endParaRPr lang="en-US" dirty="0"/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34DC436A-6E45-1044-B54A-1FF0CB32994B}"/>
              </a:ext>
            </a:extLst>
          </p:cNvPr>
          <p:cNvCxnSpPr>
            <a:cxnSpLocks/>
            <a:stCxn id="5" idx="3"/>
            <a:endCxn id="64" idx="2"/>
          </p:cNvCxnSpPr>
          <p:nvPr/>
        </p:nvCxnSpPr>
        <p:spPr>
          <a:xfrm flipV="1">
            <a:off x="2322334" y="1471508"/>
            <a:ext cx="812462" cy="6570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926AD51F-1A4D-014C-A371-35FF38DDB194}"/>
              </a:ext>
            </a:extLst>
          </p:cNvPr>
          <p:cNvCxnSpPr>
            <a:cxnSpLocks/>
            <a:stCxn id="64" idx="6"/>
            <a:endCxn id="6" idx="1"/>
          </p:cNvCxnSpPr>
          <p:nvPr/>
        </p:nvCxnSpPr>
        <p:spPr>
          <a:xfrm flipV="1">
            <a:off x="3804954" y="837695"/>
            <a:ext cx="995142" cy="6338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CBEA2EC8-04A9-EE49-86A8-B6BEA982D104}"/>
              </a:ext>
            </a:extLst>
          </p:cNvPr>
          <p:cNvSpPr/>
          <p:nvPr/>
        </p:nvSpPr>
        <p:spPr>
          <a:xfrm>
            <a:off x="5033740" y="1224744"/>
            <a:ext cx="670158" cy="472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hb</a:t>
            </a:r>
            <a:endParaRPr lang="en-US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8314FA20-DABB-D441-B928-2BEF41D1C891}"/>
              </a:ext>
            </a:extLst>
          </p:cNvPr>
          <p:cNvCxnSpPr>
            <a:cxnSpLocks/>
            <a:stCxn id="72" idx="4"/>
            <a:endCxn id="7" idx="0"/>
          </p:cNvCxnSpPr>
          <p:nvPr/>
        </p:nvCxnSpPr>
        <p:spPr>
          <a:xfrm rot="16200000" flipH="1">
            <a:off x="5285047" y="1780854"/>
            <a:ext cx="246773" cy="792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1B68C8F5-440C-4347-9964-FF0312A5FF1D}"/>
              </a:ext>
            </a:extLst>
          </p:cNvPr>
          <p:cNvCxnSpPr>
            <a:cxnSpLocks/>
            <a:stCxn id="6" idx="2"/>
            <a:endCxn id="72" idx="0"/>
          </p:cNvCxnSpPr>
          <p:nvPr/>
        </p:nvCxnSpPr>
        <p:spPr>
          <a:xfrm rot="5400000">
            <a:off x="5307258" y="1083954"/>
            <a:ext cx="202352" cy="792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EF0B68F-9116-E74A-BB0B-552A78130011}"/>
              </a:ext>
            </a:extLst>
          </p:cNvPr>
          <p:cNvSpPr txBox="1"/>
          <p:nvPr/>
        </p:nvSpPr>
        <p:spPr>
          <a:xfrm>
            <a:off x="429071" y="3604994"/>
            <a:ext cx="450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HB(A1, A2) and HB(A2, A3) then HB(A1, A3)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586501E-7B1A-114E-AD58-E46701935C00}"/>
              </a:ext>
            </a:extLst>
          </p:cNvPr>
          <p:cNvSpPr/>
          <p:nvPr/>
        </p:nvSpPr>
        <p:spPr>
          <a:xfrm>
            <a:off x="7151700" y="4902701"/>
            <a:ext cx="670158" cy="472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hb</a:t>
            </a:r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54CE72-6C7B-4342-AAB2-C7D34DCE43A2}"/>
              </a:ext>
            </a:extLst>
          </p:cNvPr>
          <p:cNvSpPr txBox="1"/>
          <p:nvPr/>
        </p:nvSpPr>
        <p:spPr>
          <a:xfrm>
            <a:off x="429070" y="4481906"/>
            <a:ext cx="4224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read see: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</a:t>
            </a:r>
            <a:r>
              <a:rPr lang="en-US" b="1" dirty="0"/>
              <a:t>last</a:t>
            </a:r>
            <a:r>
              <a:rPr lang="en-US" dirty="0"/>
              <a:t> write according to the HB order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Or any write that isn’t related with HB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D225D7B-5929-8342-9111-E8EA77C9676B}"/>
              </a:ext>
            </a:extLst>
          </p:cNvPr>
          <p:cNvSpPr/>
          <p:nvPr/>
        </p:nvSpPr>
        <p:spPr>
          <a:xfrm>
            <a:off x="3076259" y="2046535"/>
            <a:ext cx="670158" cy="472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hb</a:t>
            </a:r>
            <a:endParaRPr lang="en-US" dirty="0"/>
          </a:p>
        </p:txBody>
      </p:sp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CB3AF986-75F2-EB44-9A9C-4DAA3299A4EA}"/>
              </a:ext>
            </a:extLst>
          </p:cNvPr>
          <p:cNvCxnSpPr>
            <a:cxnSpLocks/>
            <a:stCxn id="90" idx="6"/>
            <a:endCxn id="7" idx="1"/>
          </p:cNvCxnSpPr>
          <p:nvPr/>
        </p:nvCxnSpPr>
        <p:spPr>
          <a:xfrm flipV="1">
            <a:off x="3746417" y="2128553"/>
            <a:ext cx="1053679" cy="1541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3BA44A14-CACD-E34F-B611-B55035ED7032}"/>
              </a:ext>
            </a:extLst>
          </p:cNvPr>
          <p:cNvCxnSpPr>
            <a:cxnSpLocks/>
            <a:stCxn id="4" idx="3"/>
            <a:endCxn id="90" idx="2"/>
          </p:cNvCxnSpPr>
          <p:nvPr/>
        </p:nvCxnSpPr>
        <p:spPr>
          <a:xfrm>
            <a:off x="2322334" y="837695"/>
            <a:ext cx="753925" cy="14450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0294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A48B92-4B2A-8E43-946A-9BDF0A0A475E}"/>
              </a:ext>
            </a:extLst>
          </p:cNvPr>
          <p:cNvSpPr/>
          <p:nvPr/>
        </p:nvSpPr>
        <p:spPr>
          <a:xfrm>
            <a:off x="1046903" y="441340"/>
            <a:ext cx="1937802" cy="57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java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F7C3B1-FDEA-2441-8D72-B1A2C3C8E6EC}"/>
              </a:ext>
            </a:extLst>
          </p:cNvPr>
          <p:cNvSpPr/>
          <p:nvPr/>
        </p:nvSpPr>
        <p:spPr>
          <a:xfrm>
            <a:off x="1046903" y="1203340"/>
            <a:ext cx="1937802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javac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E9F29E-1D4E-5E4F-9D8D-5D945D8D8F56}"/>
              </a:ext>
            </a:extLst>
          </p:cNvPr>
          <p:cNvSpPr/>
          <p:nvPr/>
        </p:nvSpPr>
        <p:spPr>
          <a:xfrm>
            <a:off x="1046903" y="1965340"/>
            <a:ext cx="1937802" cy="57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.class</a:t>
            </a:r>
          </a:p>
          <a:p>
            <a:pPr algn="ctr"/>
            <a:r>
              <a:rPr lang="en-US" sz="1400" dirty="0"/>
              <a:t>(byte codes)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136661-2790-D344-A1E9-3F79D7EB4D0A}"/>
              </a:ext>
            </a:extLst>
          </p:cNvPr>
          <p:cNvSpPr/>
          <p:nvPr/>
        </p:nvSpPr>
        <p:spPr>
          <a:xfrm>
            <a:off x="1046903" y="2727340"/>
            <a:ext cx="1937802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JVM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851575-5094-4A4D-9F09-F62287A5DA36}"/>
              </a:ext>
            </a:extLst>
          </p:cNvPr>
          <p:cNvSpPr/>
          <p:nvPr/>
        </p:nvSpPr>
        <p:spPr>
          <a:xfrm>
            <a:off x="1046903" y="3489340"/>
            <a:ext cx="1937802" cy="57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Instruções</a:t>
            </a:r>
            <a:r>
              <a:rPr lang="en-US" sz="1400" dirty="0"/>
              <a:t> “</a:t>
            </a:r>
            <a:r>
              <a:rPr lang="en-US" sz="1400" dirty="0" err="1"/>
              <a:t>máquina</a:t>
            </a:r>
            <a:r>
              <a:rPr lang="en-US" sz="1400" dirty="0"/>
              <a:t>”</a:t>
            </a:r>
            <a:br>
              <a:rPr lang="en-US" sz="1400" dirty="0"/>
            </a:br>
            <a:r>
              <a:rPr lang="en-US" sz="1400" dirty="0"/>
              <a:t>(e.g. x64, ARM)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D91AA8-6E99-B24C-919C-96C56D564ABC}"/>
              </a:ext>
            </a:extLst>
          </p:cNvPr>
          <p:cNvSpPr/>
          <p:nvPr/>
        </p:nvSpPr>
        <p:spPr>
          <a:xfrm>
            <a:off x="1046903" y="4251340"/>
            <a:ext cx="1937802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0365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2A2100-4F1B-7E43-91D9-8FC004B802CA}"/>
              </a:ext>
            </a:extLst>
          </p:cNvPr>
          <p:cNvSpPr/>
          <p:nvPr/>
        </p:nvSpPr>
        <p:spPr>
          <a:xfrm>
            <a:off x="1678275" y="2853715"/>
            <a:ext cx="1937802" cy="57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CPU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31ECFD-2CC2-B14B-8397-C24659B0ED32}"/>
              </a:ext>
            </a:extLst>
          </p:cNvPr>
          <p:cNvSpPr/>
          <p:nvPr/>
        </p:nvSpPr>
        <p:spPr>
          <a:xfrm>
            <a:off x="7839590" y="2853715"/>
            <a:ext cx="1937802" cy="57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CPU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2BB4E4-32DE-C240-902E-D088628D4110}"/>
              </a:ext>
            </a:extLst>
          </p:cNvPr>
          <p:cNvSpPr/>
          <p:nvPr/>
        </p:nvSpPr>
        <p:spPr>
          <a:xfrm>
            <a:off x="4758932" y="2853714"/>
            <a:ext cx="1937802" cy="5752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Memory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B9AA06-035E-AF41-9248-8DC37AEA4BC9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616077" y="3141357"/>
            <a:ext cx="11428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3D486-1514-ED45-B722-637B1499C216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 flipV="1">
            <a:off x="6696734" y="3141357"/>
            <a:ext cx="11428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2ADA37-29DB-604B-BF72-9940C8923B9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647176" y="1643743"/>
            <a:ext cx="0" cy="1209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52B697-3C78-FD4B-92BD-D3D85004ABE7}"/>
              </a:ext>
            </a:extLst>
          </p:cNvPr>
          <p:cNvSpPr txBox="1"/>
          <p:nvPr/>
        </p:nvSpPr>
        <p:spPr>
          <a:xfrm>
            <a:off x="2911491" y="1643743"/>
            <a:ext cx="116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write(b, 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833206-69C8-C547-B6EA-B91CD70B09B6}"/>
              </a:ext>
            </a:extLst>
          </p:cNvPr>
          <p:cNvSpPr txBox="1"/>
          <p:nvPr/>
        </p:nvSpPr>
        <p:spPr>
          <a:xfrm>
            <a:off x="2922712" y="2248729"/>
            <a:ext cx="115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write(a, 1)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15568D-E98A-BF4F-BE2D-4CB0EB99422F}"/>
              </a:ext>
            </a:extLst>
          </p:cNvPr>
          <p:cNvCxnSpPr>
            <a:cxnSpLocks/>
          </p:cNvCxnSpPr>
          <p:nvPr/>
        </p:nvCxnSpPr>
        <p:spPr>
          <a:xfrm>
            <a:off x="8821324" y="1643742"/>
            <a:ext cx="0" cy="1209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820B93D-C8C7-DD4D-99FF-0E99C14883DB}"/>
              </a:ext>
            </a:extLst>
          </p:cNvPr>
          <p:cNvSpPr txBox="1"/>
          <p:nvPr/>
        </p:nvSpPr>
        <p:spPr>
          <a:xfrm>
            <a:off x="7803706" y="2194563"/>
            <a:ext cx="87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read(b)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279F58-CC80-CC46-A148-CD9F30479A2B}"/>
              </a:ext>
            </a:extLst>
          </p:cNvPr>
          <p:cNvSpPr txBox="1"/>
          <p:nvPr/>
        </p:nvSpPr>
        <p:spPr>
          <a:xfrm>
            <a:off x="7803705" y="1569290"/>
            <a:ext cx="86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F6349B-18C2-2E4D-962A-539C03B3A9C3}"/>
              </a:ext>
            </a:extLst>
          </p:cNvPr>
          <p:cNvSpPr txBox="1"/>
          <p:nvPr/>
        </p:nvSpPr>
        <p:spPr>
          <a:xfrm>
            <a:off x="4190070" y="3767629"/>
            <a:ext cx="115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write(a, 1)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853A34-33D4-8247-9D44-E9415B405D51}"/>
              </a:ext>
            </a:extLst>
          </p:cNvPr>
          <p:cNvSpPr txBox="1"/>
          <p:nvPr/>
        </p:nvSpPr>
        <p:spPr>
          <a:xfrm>
            <a:off x="6096000" y="4910936"/>
            <a:ext cx="87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8373A5-4E2D-544B-9B9A-A4B767AE31B4}"/>
              </a:ext>
            </a:extLst>
          </p:cNvPr>
          <p:cNvSpPr txBox="1"/>
          <p:nvPr/>
        </p:nvSpPr>
        <p:spPr>
          <a:xfrm>
            <a:off x="6096000" y="5581018"/>
            <a:ext cx="86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read(a)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AC1A34-CDAF-D740-A884-01D190A1E59C}"/>
              </a:ext>
            </a:extLst>
          </p:cNvPr>
          <p:cNvSpPr txBox="1"/>
          <p:nvPr/>
        </p:nvSpPr>
        <p:spPr>
          <a:xfrm>
            <a:off x="4187504" y="4309478"/>
            <a:ext cx="116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write(b, 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6AD1B3-89C6-BF4A-8C82-CF59554ED291}"/>
              </a:ext>
            </a:extLst>
          </p:cNvPr>
          <p:cNvSpPr txBox="1"/>
          <p:nvPr/>
        </p:nvSpPr>
        <p:spPr>
          <a:xfrm>
            <a:off x="731520" y="5280268"/>
            <a:ext cx="240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Consistência</a:t>
            </a:r>
            <a:r>
              <a:rPr lang="en-US" dirty="0"/>
              <a:t> </a:t>
            </a:r>
            <a:r>
              <a:rPr lang="en-US" dirty="0" err="1"/>
              <a:t>sequencial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018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2F640-96D1-2549-ACED-31B8331ADEBA}"/>
              </a:ext>
            </a:extLst>
          </p:cNvPr>
          <p:cNvSpPr/>
          <p:nvPr/>
        </p:nvSpPr>
        <p:spPr>
          <a:xfrm>
            <a:off x="1026430" y="652998"/>
            <a:ext cx="1295904" cy="369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A1 – write(a, 1)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429BE2-5F4B-7542-B95A-EE51E6FB2F34}"/>
              </a:ext>
            </a:extLst>
          </p:cNvPr>
          <p:cNvSpPr/>
          <p:nvPr/>
        </p:nvSpPr>
        <p:spPr>
          <a:xfrm>
            <a:off x="1026430" y="1943856"/>
            <a:ext cx="1295904" cy="36939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A2 – write(b, 2)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DF76C9-3BE9-A245-8B38-CB5CE6D4B3FE}"/>
              </a:ext>
            </a:extLst>
          </p:cNvPr>
          <p:cNvSpPr/>
          <p:nvPr/>
        </p:nvSpPr>
        <p:spPr>
          <a:xfrm>
            <a:off x="4800096" y="652998"/>
            <a:ext cx="1295904" cy="369394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A3 – read(b): x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415AD1-63A2-AD4E-8998-681FAEF4DD25}"/>
              </a:ext>
            </a:extLst>
          </p:cNvPr>
          <p:cNvSpPr/>
          <p:nvPr/>
        </p:nvSpPr>
        <p:spPr>
          <a:xfrm>
            <a:off x="4800096" y="1943856"/>
            <a:ext cx="1295904" cy="3693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A4 – read(a)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5A2790-A5CA-1C4C-86EB-76030406ED8A}"/>
              </a:ext>
            </a:extLst>
          </p:cNvPr>
          <p:cNvSpPr/>
          <p:nvPr/>
        </p:nvSpPr>
        <p:spPr>
          <a:xfrm>
            <a:off x="327366" y="1183875"/>
            <a:ext cx="611619" cy="4723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5702F87-E1EA-7E42-82C1-20C8DF6C66AE}"/>
              </a:ext>
            </a:extLst>
          </p:cNvPr>
          <p:cNvCxnSpPr>
            <a:cxnSpLocks/>
            <a:stCxn id="6" idx="3"/>
            <a:endCxn id="33" idx="0"/>
          </p:cNvCxnSpPr>
          <p:nvPr/>
        </p:nvCxnSpPr>
        <p:spPr>
          <a:xfrm>
            <a:off x="6096000" y="837695"/>
            <a:ext cx="601348" cy="4490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F9D766A-5015-9246-AF8F-6065BF8906CA}"/>
              </a:ext>
            </a:extLst>
          </p:cNvPr>
          <p:cNvSpPr/>
          <p:nvPr/>
        </p:nvSpPr>
        <p:spPr>
          <a:xfrm>
            <a:off x="8091052" y="1560199"/>
            <a:ext cx="670158" cy="4723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sw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D4EA15-02D0-3647-B9A1-5A0E4804F130}"/>
              </a:ext>
            </a:extLst>
          </p:cNvPr>
          <p:cNvSpPr/>
          <p:nvPr/>
        </p:nvSpPr>
        <p:spPr>
          <a:xfrm>
            <a:off x="8109966" y="2518873"/>
            <a:ext cx="670158" cy="472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hb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04D4292-6D9B-8C49-9058-4E7BA74E7BFD}"/>
              </a:ext>
            </a:extLst>
          </p:cNvPr>
          <p:cNvSpPr/>
          <p:nvPr/>
        </p:nvSpPr>
        <p:spPr>
          <a:xfrm>
            <a:off x="6391538" y="1286780"/>
            <a:ext cx="611619" cy="4723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33886B-0638-1246-9453-9829B139F13A}"/>
              </a:ext>
            </a:extLst>
          </p:cNvPr>
          <p:cNvSpPr txBox="1"/>
          <p:nvPr/>
        </p:nvSpPr>
        <p:spPr>
          <a:xfrm>
            <a:off x="8917768" y="604336"/>
            <a:ext cx="155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order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A387BD19-B04E-B94A-87EA-A8BAF741CDAE}"/>
              </a:ext>
            </a:extLst>
          </p:cNvPr>
          <p:cNvCxnSpPr>
            <a:cxnSpLocks/>
            <a:stCxn id="4" idx="1"/>
            <a:endCxn id="11" idx="0"/>
          </p:cNvCxnSpPr>
          <p:nvPr/>
        </p:nvCxnSpPr>
        <p:spPr>
          <a:xfrm rot="10800000" flipV="1">
            <a:off x="633176" y="837695"/>
            <a:ext cx="393254" cy="3461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64177DA-E93F-9E40-AFAE-1C854F86C226}"/>
              </a:ext>
            </a:extLst>
          </p:cNvPr>
          <p:cNvCxnSpPr>
            <a:cxnSpLocks/>
            <a:stCxn id="11" idx="4"/>
            <a:endCxn id="5" idx="1"/>
          </p:cNvCxnSpPr>
          <p:nvPr/>
        </p:nvCxnSpPr>
        <p:spPr>
          <a:xfrm rot="16200000" flipH="1">
            <a:off x="593634" y="1695756"/>
            <a:ext cx="472339" cy="3932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53C5F61E-53FE-044E-A1BB-737A4E07CE35}"/>
              </a:ext>
            </a:extLst>
          </p:cNvPr>
          <p:cNvCxnSpPr>
            <a:cxnSpLocks/>
            <a:stCxn id="33" idx="4"/>
            <a:endCxn id="7" idx="3"/>
          </p:cNvCxnSpPr>
          <p:nvPr/>
        </p:nvCxnSpPr>
        <p:spPr>
          <a:xfrm rot="5400000">
            <a:off x="6211957" y="1643162"/>
            <a:ext cx="369434" cy="6013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07C7A91-663D-CE49-9B45-2393DEF99514}"/>
              </a:ext>
            </a:extLst>
          </p:cNvPr>
          <p:cNvSpPr/>
          <p:nvPr/>
        </p:nvSpPr>
        <p:spPr>
          <a:xfrm>
            <a:off x="8139236" y="601525"/>
            <a:ext cx="611619" cy="4723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3104BC-B0F2-FB45-8207-BC7E04EAEB20}"/>
              </a:ext>
            </a:extLst>
          </p:cNvPr>
          <p:cNvSpPr txBox="1"/>
          <p:nvPr/>
        </p:nvSpPr>
        <p:spPr>
          <a:xfrm>
            <a:off x="8867459" y="1574504"/>
            <a:ext cx="186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synchronizes-with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F367D6-FF50-E249-A69E-0A05F43AF384}"/>
              </a:ext>
            </a:extLst>
          </p:cNvPr>
          <p:cNvSpPr txBox="1"/>
          <p:nvPr/>
        </p:nvSpPr>
        <p:spPr>
          <a:xfrm>
            <a:off x="8867458" y="2544672"/>
            <a:ext cx="167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happens-before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D3A88D3-7F71-2A42-B321-F6DCE85C7A0B}"/>
              </a:ext>
            </a:extLst>
          </p:cNvPr>
          <p:cNvSpPr/>
          <p:nvPr/>
        </p:nvSpPr>
        <p:spPr>
          <a:xfrm>
            <a:off x="3182413" y="1286780"/>
            <a:ext cx="670158" cy="4723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sw</a:t>
            </a:r>
            <a:endParaRPr lang="en-US" dirty="0"/>
          </a:p>
        </p:txBody>
      </p: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31CCA9FB-FA80-5145-9D15-82B8BD3EB880}"/>
              </a:ext>
            </a:extLst>
          </p:cNvPr>
          <p:cNvCxnSpPr>
            <a:cxnSpLocks/>
            <a:stCxn id="5" idx="3"/>
            <a:endCxn id="51" idx="3"/>
          </p:cNvCxnSpPr>
          <p:nvPr/>
        </p:nvCxnSpPr>
        <p:spPr>
          <a:xfrm flipV="1">
            <a:off x="2322334" y="1689947"/>
            <a:ext cx="958221" cy="4386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45F41A05-1B7D-5B4D-8156-968EFD0B5E25}"/>
              </a:ext>
            </a:extLst>
          </p:cNvPr>
          <p:cNvCxnSpPr>
            <a:cxnSpLocks/>
            <a:stCxn id="51" idx="7"/>
            <a:endCxn id="6" idx="1"/>
          </p:cNvCxnSpPr>
          <p:nvPr/>
        </p:nvCxnSpPr>
        <p:spPr>
          <a:xfrm rot="5400000" flipH="1" flipV="1">
            <a:off x="4018134" y="573991"/>
            <a:ext cx="518257" cy="10456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73CA04F-4C3F-9443-B985-10CFEAAD4AE3}"/>
              </a:ext>
            </a:extLst>
          </p:cNvPr>
          <p:cNvSpPr txBox="1"/>
          <p:nvPr/>
        </p:nvSpPr>
        <p:spPr>
          <a:xfrm>
            <a:off x="441915" y="3031779"/>
            <a:ext cx="463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(A1, A2) </a:t>
            </a:r>
            <a:r>
              <a:rPr lang="en-US" dirty="0" err="1"/>
              <a:t>pertençe</a:t>
            </a:r>
            <a:r>
              <a:rPr lang="en-US" dirty="0"/>
              <a:t> a HB – A1 </a:t>
            </a:r>
            <a:r>
              <a:rPr lang="en-US" i="1" dirty="0"/>
              <a:t>happens-before</a:t>
            </a:r>
            <a:r>
              <a:rPr lang="en-US" dirty="0"/>
              <a:t> A2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79FFF9-E3F4-BB43-B4F2-D63AC93F7600}"/>
              </a:ext>
            </a:extLst>
          </p:cNvPr>
          <p:cNvSpPr txBox="1"/>
          <p:nvPr/>
        </p:nvSpPr>
        <p:spPr>
          <a:xfrm>
            <a:off x="441915" y="3585910"/>
            <a:ext cx="463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(A3, A4) </a:t>
            </a:r>
            <a:r>
              <a:rPr lang="en-US" dirty="0" err="1"/>
              <a:t>pertençe</a:t>
            </a:r>
            <a:r>
              <a:rPr lang="en-US" dirty="0"/>
              <a:t> a HB – A3 </a:t>
            </a:r>
            <a:r>
              <a:rPr lang="en-US" i="1" dirty="0"/>
              <a:t>happens-before</a:t>
            </a:r>
            <a:r>
              <a:rPr lang="en-US" dirty="0"/>
              <a:t> A4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FC3610-472C-C64F-85CF-F064232641F0}"/>
              </a:ext>
            </a:extLst>
          </p:cNvPr>
          <p:cNvSpPr txBox="1"/>
          <p:nvPr/>
        </p:nvSpPr>
        <p:spPr>
          <a:xfrm>
            <a:off x="433585" y="4145530"/>
            <a:ext cx="7517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 A3 leu o valor </a:t>
            </a:r>
            <a:r>
              <a:rPr lang="en-US" u="sng" dirty="0" err="1"/>
              <a:t>escrito</a:t>
            </a:r>
            <a:r>
              <a:rPr lang="en-US" u="sng" dirty="0"/>
              <a:t> por A2, </a:t>
            </a:r>
            <a:r>
              <a:rPr lang="en-US" u="sng" dirty="0" err="1"/>
              <a:t>então</a:t>
            </a:r>
            <a:endParaRPr lang="en-US" u="sng" dirty="0"/>
          </a:p>
          <a:p>
            <a:pPr marL="285750" indent="-285750">
              <a:buFontTx/>
              <a:buChar char="-"/>
            </a:pPr>
            <a:r>
              <a:rPr lang="en-US" dirty="0"/>
              <a:t>(A2, A3) </a:t>
            </a:r>
            <a:r>
              <a:rPr lang="en-US" dirty="0" err="1"/>
              <a:t>pertençe</a:t>
            </a:r>
            <a:r>
              <a:rPr lang="en-US" dirty="0"/>
              <a:t> a SW, </a:t>
            </a:r>
            <a:r>
              <a:rPr lang="en-US" dirty="0" err="1"/>
              <a:t>i.e</a:t>
            </a:r>
            <a:r>
              <a:rPr lang="en-US" dirty="0"/>
              <a:t>, (A2, A3) </a:t>
            </a:r>
            <a:r>
              <a:rPr lang="en-US" dirty="0" err="1"/>
              <a:t>pertençe</a:t>
            </a:r>
            <a:r>
              <a:rPr lang="en-US" dirty="0"/>
              <a:t> a HB – A2 happens-before A3</a:t>
            </a:r>
          </a:p>
          <a:p>
            <a:pPr marL="285750" indent="-285750">
              <a:buFontTx/>
              <a:buChar char="-"/>
            </a:pPr>
            <a:r>
              <a:rPr lang="en-US" dirty="0"/>
              <a:t>(A1, A4) </a:t>
            </a:r>
            <a:r>
              <a:rPr lang="en-US" dirty="0" err="1"/>
              <a:t>pertençe</a:t>
            </a:r>
            <a:r>
              <a:rPr lang="en-US" dirty="0"/>
              <a:t> a HB – A1 happens-before A4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C33C36F-E4B9-DE46-8023-FBB3AC928B97}"/>
              </a:ext>
            </a:extLst>
          </p:cNvPr>
          <p:cNvSpPr/>
          <p:nvPr/>
        </p:nvSpPr>
        <p:spPr>
          <a:xfrm>
            <a:off x="1336204" y="1189999"/>
            <a:ext cx="670158" cy="472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hb</a:t>
            </a:r>
            <a:endParaRPr lang="en-US" dirty="0"/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AD942CCB-B810-0C4E-A22D-A01608A1A20F}"/>
              </a:ext>
            </a:extLst>
          </p:cNvPr>
          <p:cNvCxnSpPr>
            <a:cxnSpLocks/>
            <a:stCxn id="4" idx="2"/>
            <a:endCxn id="64" idx="0"/>
          </p:cNvCxnSpPr>
          <p:nvPr/>
        </p:nvCxnSpPr>
        <p:spPr>
          <a:xfrm rot="5400000">
            <a:off x="1589030" y="1104646"/>
            <a:ext cx="167607" cy="30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5D0AE334-554E-274A-97D1-1D7A09F4FDFE}"/>
              </a:ext>
            </a:extLst>
          </p:cNvPr>
          <p:cNvCxnSpPr>
            <a:cxnSpLocks/>
            <a:stCxn id="64" idx="4"/>
            <a:endCxn id="5" idx="0"/>
          </p:cNvCxnSpPr>
          <p:nvPr/>
        </p:nvCxnSpPr>
        <p:spPr>
          <a:xfrm rot="16200000" flipH="1">
            <a:off x="1532073" y="1801547"/>
            <a:ext cx="281518" cy="30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15E4EC0-3B85-354B-9F30-66912BEBB389}"/>
              </a:ext>
            </a:extLst>
          </p:cNvPr>
          <p:cNvSpPr/>
          <p:nvPr/>
        </p:nvSpPr>
        <p:spPr>
          <a:xfrm>
            <a:off x="3875171" y="1485357"/>
            <a:ext cx="670158" cy="472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hb</a:t>
            </a:r>
            <a:endParaRPr lang="en-US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47ECC5B1-00E1-C74D-BB02-876260EB1C20}"/>
              </a:ext>
            </a:extLst>
          </p:cNvPr>
          <p:cNvCxnSpPr>
            <a:cxnSpLocks/>
            <a:stCxn id="5" idx="3"/>
            <a:endCxn id="72" idx="3"/>
          </p:cNvCxnSpPr>
          <p:nvPr/>
        </p:nvCxnSpPr>
        <p:spPr>
          <a:xfrm flipV="1">
            <a:off x="2322334" y="1888524"/>
            <a:ext cx="1650979" cy="2400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F1494B59-F4A1-5243-A33A-C742EBFDEE57}"/>
              </a:ext>
            </a:extLst>
          </p:cNvPr>
          <p:cNvCxnSpPr>
            <a:cxnSpLocks/>
            <a:stCxn id="72" idx="0"/>
            <a:endCxn id="6" idx="1"/>
          </p:cNvCxnSpPr>
          <p:nvPr/>
        </p:nvCxnSpPr>
        <p:spPr>
          <a:xfrm rot="5400000" flipH="1" flipV="1">
            <a:off x="4181342" y="866603"/>
            <a:ext cx="647662" cy="5898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4780D512-8EB4-784C-8452-23A03EF6B3DB}"/>
              </a:ext>
            </a:extLst>
          </p:cNvPr>
          <p:cNvSpPr/>
          <p:nvPr/>
        </p:nvSpPr>
        <p:spPr>
          <a:xfrm>
            <a:off x="5126764" y="1225327"/>
            <a:ext cx="670158" cy="472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hb</a:t>
            </a:r>
            <a:endParaRPr lang="en-US" dirty="0"/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853FA9E7-C5DA-4E4D-BD18-26151A654914}"/>
              </a:ext>
            </a:extLst>
          </p:cNvPr>
          <p:cNvCxnSpPr>
            <a:cxnSpLocks/>
            <a:stCxn id="79" idx="4"/>
            <a:endCxn id="7" idx="0"/>
          </p:cNvCxnSpPr>
          <p:nvPr/>
        </p:nvCxnSpPr>
        <p:spPr>
          <a:xfrm rot="5400000">
            <a:off x="5331851" y="1813864"/>
            <a:ext cx="246190" cy="137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E5F551D1-7E87-C04A-B3D5-049BB9CFD324}"/>
              </a:ext>
            </a:extLst>
          </p:cNvPr>
          <p:cNvCxnSpPr>
            <a:cxnSpLocks/>
            <a:stCxn id="6" idx="2"/>
            <a:endCxn id="79" idx="0"/>
          </p:cNvCxnSpPr>
          <p:nvPr/>
        </p:nvCxnSpPr>
        <p:spPr>
          <a:xfrm rot="16200000" flipH="1">
            <a:off x="5353478" y="1116961"/>
            <a:ext cx="202935" cy="137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4544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2F640-96D1-2549-ACED-31B8331ADEBA}"/>
              </a:ext>
            </a:extLst>
          </p:cNvPr>
          <p:cNvSpPr/>
          <p:nvPr/>
        </p:nvSpPr>
        <p:spPr>
          <a:xfrm>
            <a:off x="1026430" y="652998"/>
            <a:ext cx="1295904" cy="369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A1 – write(a, 1)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429BE2-5F4B-7542-B95A-EE51E6FB2F34}"/>
              </a:ext>
            </a:extLst>
          </p:cNvPr>
          <p:cNvSpPr/>
          <p:nvPr/>
        </p:nvSpPr>
        <p:spPr>
          <a:xfrm>
            <a:off x="1026430" y="1943856"/>
            <a:ext cx="1295904" cy="36939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A2 – write(b, 2)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DF76C9-3BE9-A245-8B38-CB5CE6D4B3FE}"/>
              </a:ext>
            </a:extLst>
          </p:cNvPr>
          <p:cNvSpPr/>
          <p:nvPr/>
        </p:nvSpPr>
        <p:spPr>
          <a:xfrm>
            <a:off x="4800096" y="652998"/>
            <a:ext cx="1295904" cy="369394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A3 – read(b): x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415AD1-63A2-AD4E-8998-681FAEF4DD25}"/>
              </a:ext>
            </a:extLst>
          </p:cNvPr>
          <p:cNvSpPr/>
          <p:nvPr/>
        </p:nvSpPr>
        <p:spPr>
          <a:xfrm>
            <a:off x="4800096" y="1943856"/>
            <a:ext cx="1295904" cy="3693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A4 – read(a)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5A2790-A5CA-1C4C-86EB-76030406ED8A}"/>
              </a:ext>
            </a:extLst>
          </p:cNvPr>
          <p:cNvSpPr/>
          <p:nvPr/>
        </p:nvSpPr>
        <p:spPr>
          <a:xfrm>
            <a:off x="327366" y="1183875"/>
            <a:ext cx="611619" cy="4723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5702F87-E1EA-7E42-82C1-20C8DF6C66AE}"/>
              </a:ext>
            </a:extLst>
          </p:cNvPr>
          <p:cNvCxnSpPr>
            <a:cxnSpLocks/>
            <a:stCxn id="6" idx="3"/>
            <a:endCxn id="33" idx="0"/>
          </p:cNvCxnSpPr>
          <p:nvPr/>
        </p:nvCxnSpPr>
        <p:spPr>
          <a:xfrm>
            <a:off x="6096000" y="837695"/>
            <a:ext cx="601348" cy="4490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F9D766A-5015-9246-AF8F-6065BF8906CA}"/>
              </a:ext>
            </a:extLst>
          </p:cNvPr>
          <p:cNvSpPr/>
          <p:nvPr/>
        </p:nvSpPr>
        <p:spPr>
          <a:xfrm>
            <a:off x="8091052" y="1560199"/>
            <a:ext cx="670158" cy="4723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sw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D4EA15-02D0-3647-B9A1-5A0E4804F130}"/>
              </a:ext>
            </a:extLst>
          </p:cNvPr>
          <p:cNvSpPr/>
          <p:nvPr/>
        </p:nvSpPr>
        <p:spPr>
          <a:xfrm>
            <a:off x="8109966" y="2518873"/>
            <a:ext cx="670158" cy="472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hb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04D4292-6D9B-8C49-9058-4E7BA74E7BFD}"/>
              </a:ext>
            </a:extLst>
          </p:cNvPr>
          <p:cNvSpPr/>
          <p:nvPr/>
        </p:nvSpPr>
        <p:spPr>
          <a:xfrm>
            <a:off x="6391538" y="1286780"/>
            <a:ext cx="611619" cy="4723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33886B-0638-1246-9453-9829B139F13A}"/>
              </a:ext>
            </a:extLst>
          </p:cNvPr>
          <p:cNvSpPr txBox="1"/>
          <p:nvPr/>
        </p:nvSpPr>
        <p:spPr>
          <a:xfrm>
            <a:off x="8917768" y="604336"/>
            <a:ext cx="155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order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A387BD19-B04E-B94A-87EA-A8BAF741CDAE}"/>
              </a:ext>
            </a:extLst>
          </p:cNvPr>
          <p:cNvCxnSpPr>
            <a:cxnSpLocks/>
            <a:stCxn id="4" idx="1"/>
            <a:endCxn id="11" idx="0"/>
          </p:cNvCxnSpPr>
          <p:nvPr/>
        </p:nvCxnSpPr>
        <p:spPr>
          <a:xfrm rot="10800000" flipV="1">
            <a:off x="633176" y="837695"/>
            <a:ext cx="393254" cy="3461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64177DA-E93F-9E40-AFAE-1C854F86C226}"/>
              </a:ext>
            </a:extLst>
          </p:cNvPr>
          <p:cNvCxnSpPr>
            <a:cxnSpLocks/>
            <a:stCxn id="11" idx="4"/>
            <a:endCxn id="5" idx="1"/>
          </p:cNvCxnSpPr>
          <p:nvPr/>
        </p:nvCxnSpPr>
        <p:spPr>
          <a:xfrm rot="16200000" flipH="1">
            <a:off x="593634" y="1695756"/>
            <a:ext cx="472339" cy="3932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53C5F61E-53FE-044E-A1BB-737A4E07CE35}"/>
              </a:ext>
            </a:extLst>
          </p:cNvPr>
          <p:cNvCxnSpPr>
            <a:cxnSpLocks/>
            <a:stCxn id="33" idx="4"/>
            <a:endCxn id="7" idx="3"/>
          </p:cNvCxnSpPr>
          <p:nvPr/>
        </p:nvCxnSpPr>
        <p:spPr>
          <a:xfrm rot="5400000">
            <a:off x="6211957" y="1643162"/>
            <a:ext cx="369434" cy="6013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07C7A91-663D-CE49-9B45-2393DEF99514}"/>
              </a:ext>
            </a:extLst>
          </p:cNvPr>
          <p:cNvSpPr/>
          <p:nvPr/>
        </p:nvSpPr>
        <p:spPr>
          <a:xfrm>
            <a:off x="8139236" y="601525"/>
            <a:ext cx="611619" cy="4723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3104BC-B0F2-FB45-8207-BC7E04EAEB20}"/>
              </a:ext>
            </a:extLst>
          </p:cNvPr>
          <p:cNvSpPr txBox="1"/>
          <p:nvPr/>
        </p:nvSpPr>
        <p:spPr>
          <a:xfrm>
            <a:off x="8867459" y="1574504"/>
            <a:ext cx="186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synchronizes-with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F367D6-FF50-E249-A69E-0A05F43AF384}"/>
              </a:ext>
            </a:extLst>
          </p:cNvPr>
          <p:cNvSpPr txBox="1"/>
          <p:nvPr/>
        </p:nvSpPr>
        <p:spPr>
          <a:xfrm>
            <a:off x="8867458" y="2544672"/>
            <a:ext cx="167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happens-before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3CA04F-4C3F-9443-B985-10CFEAAD4AE3}"/>
              </a:ext>
            </a:extLst>
          </p:cNvPr>
          <p:cNvSpPr txBox="1"/>
          <p:nvPr/>
        </p:nvSpPr>
        <p:spPr>
          <a:xfrm>
            <a:off x="441915" y="3031779"/>
            <a:ext cx="463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(A1, A2) </a:t>
            </a:r>
            <a:r>
              <a:rPr lang="en-US" dirty="0" err="1"/>
              <a:t>pertençe</a:t>
            </a:r>
            <a:r>
              <a:rPr lang="en-US" dirty="0"/>
              <a:t> a HB – A1 </a:t>
            </a:r>
            <a:r>
              <a:rPr lang="en-US" i="1" dirty="0"/>
              <a:t>happens-before</a:t>
            </a:r>
            <a:r>
              <a:rPr lang="en-US" dirty="0"/>
              <a:t> A2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79FFF9-E3F4-BB43-B4F2-D63AC93F7600}"/>
              </a:ext>
            </a:extLst>
          </p:cNvPr>
          <p:cNvSpPr txBox="1"/>
          <p:nvPr/>
        </p:nvSpPr>
        <p:spPr>
          <a:xfrm>
            <a:off x="441915" y="3585910"/>
            <a:ext cx="463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(A3, A4) </a:t>
            </a:r>
            <a:r>
              <a:rPr lang="en-US" dirty="0" err="1"/>
              <a:t>pertençe</a:t>
            </a:r>
            <a:r>
              <a:rPr lang="en-US" dirty="0"/>
              <a:t> a HB – A3 </a:t>
            </a:r>
            <a:r>
              <a:rPr lang="en-US" i="1" dirty="0"/>
              <a:t>happens-before</a:t>
            </a:r>
            <a:r>
              <a:rPr lang="en-US" dirty="0"/>
              <a:t> A4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FC3610-472C-C64F-85CF-F064232641F0}"/>
              </a:ext>
            </a:extLst>
          </p:cNvPr>
          <p:cNvSpPr txBox="1"/>
          <p:nvPr/>
        </p:nvSpPr>
        <p:spPr>
          <a:xfrm>
            <a:off x="433585" y="4145530"/>
            <a:ext cx="7517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 A3 leu o valor </a:t>
            </a:r>
            <a:r>
              <a:rPr lang="en-US" u="sng" dirty="0" err="1"/>
              <a:t>escrito</a:t>
            </a:r>
            <a:r>
              <a:rPr lang="en-US" u="sng" dirty="0"/>
              <a:t> por A2, </a:t>
            </a:r>
            <a:r>
              <a:rPr lang="en-US" u="sng" dirty="0" err="1"/>
              <a:t>então</a:t>
            </a:r>
            <a:endParaRPr lang="en-US" u="sng" dirty="0"/>
          </a:p>
          <a:p>
            <a:pPr marL="285750" indent="-285750">
              <a:buFontTx/>
              <a:buChar char="-"/>
            </a:pPr>
            <a:r>
              <a:rPr lang="en-US" dirty="0"/>
              <a:t>(A2, A3) </a:t>
            </a:r>
            <a:r>
              <a:rPr lang="en-US" dirty="0" err="1"/>
              <a:t>pertençe</a:t>
            </a:r>
            <a:r>
              <a:rPr lang="en-US" dirty="0"/>
              <a:t> a SW, </a:t>
            </a:r>
            <a:r>
              <a:rPr lang="en-US" dirty="0" err="1"/>
              <a:t>i.e</a:t>
            </a:r>
            <a:r>
              <a:rPr lang="en-US" dirty="0"/>
              <a:t>, (A2, A3) </a:t>
            </a:r>
            <a:r>
              <a:rPr lang="en-US" dirty="0" err="1"/>
              <a:t>pertençe</a:t>
            </a:r>
            <a:r>
              <a:rPr lang="en-US" dirty="0"/>
              <a:t> a HB – A2 happens-before A3</a:t>
            </a:r>
          </a:p>
          <a:p>
            <a:pPr marL="285750" indent="-285750">
              <a:buFontTx/>
              <a:buChar char="-"/>
            </a:pPr>
            <a:r>
              <a:rPr lang="en-US" dirty="0"/>
              <a:t>(A1, A4) </a:t>
            </a:r>
            <a:r>
              <a:rPr lang="en-US" dirty="0" err="1"/>
              <a:t>pertençe</a:t>
            </a:r>
            <a:r>
              <a:rPr lang="en-US" dirty="0"/>
              <a:t> a HB – A1 happens-before A4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C33C36F-E4B9-DE46-8023-FBB3AC928B97}"/>
              </a:ext>
            </a:extLst>
          </p:cNvPr>
          <p:cNvSpPr/>
          <p:nvPr/>
        </p:nvSpPr>
        <p:spPr>
          <a:xfrm>
            <a:off x="1336204" y="1189999"/>
            <a:ext cx="670158" cy="472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hb</a:t>
            </a:r>
            <a:endParaRPr lang="en-US" dirty="0"/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AD942CCB-B810-0C4E-A22D-A01608A1A20F}"/>
              </a:ext>
            </a:extLst>
          </p:cNvPr>
          <p:cNvCxnSpPr>
            <a:cxnSpLocks/>
            <a:stCxn id="4" idx="2"/>
            <a:endCxn id="64" idx="0"/>
          </p:cNvCxnSpPr>
          <p:nvPr/>
        </p:nvCxnSpPr>
        <p:spPr>
          <a:xfrm rot="5400000">
            <a:off x="1589030" y="1104646"/>
            <a:ext cx="167607" cy="30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5D0AE334-554E-274A-97D1-1D7A09F4FDFE}"/>
              </a:ext>
            </a:extLst>
          </p:cNvPr>
          <p:cNvCxnSpPr>
            <a:cxnSpLocks/>
            <a:stCxn id="64" idx="4"/>
            <a:endCxn id="5" idx="0"/>
          </p:cNvCxnSpPr>
          <p:nvPr/>
        </p:nvCxnSpPr>
        <p:spPr>
          <a:xfrm rot="16200000" flipH="1">
            <a:off x="1532073" y="1801547"/>
            <a:ext cx="281518" cy="30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4780D512-8EB4-784C-8452-23A03EF6B3DB}"/>
              </a:ext>
            </a:extLst>
          </p:cNvPr>
          <p:cNvSpPr/>
          <p:nvPr/>
        </p:nvSpPr>
        <p:spPr>
          <a:xfrm>
            <a:off x="5126764" y="1225327"/>
            <a:ext cx="670158" cy="472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hb</a:t>
            </a:r>
            <a:endParaRPr lang="en-US" dirty="0"/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853FA9E7-C5DA-4E4D-BD18-26151A654914}"/>
              </a:ext>
            </a:extLst>
          </p:cNvPr>
          <p:cNvCxnSpPr>
            <a:cxnSpLocks/>
            <a:stCxn id="79" idx="4"/>
            <a:endCxn id="7" idx="0"/>
          </p:cNvCxnSpPr>
          <p:nvPr/>
        </p:nvCxnSpPr>
        <p:spPr>
          <a:xfrm rot="5400000">
            <a:off x="5331851" y="1813864"/>
            <a:ext cx="246190" cy="137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E5F551D1-7E87-C04A-B3D5-049BB9CFD324}"/>
              </a:ext>
            </a:extLst>
          </p:cNvPr>
          <p:cNvCxnSpPr>
            <a:cxnSpLocks/>
            <a:stCxn id="6" idx="2"/>
            <a:endCxn id="79" idx="0"/>
          </p:cNvCxnSpPr>
          <p:nvPr/>
        </p:nvCxnSpPr>
        <p:spPr>
          <a:xfrm rot="16200000" flipH="1">
            <a:off x="5353478" y="1116961"/>
            <a:ext cx="202935" cy="137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6985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2F640-96D1-2549-ACED-31B8331ADEBA}"/>
              </a:ext>
            </a:extLst>
          </p:cNvPr>
          <p:cNvSpPr/>
          <p:nvPr/>
        </p:nvSpPr>
        <p:spPr>
          <a:xfrm>
            <a:off x="1026430" y="461195"/>
            <a:ext cx="1295904" cy="369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A1 – write(a, 1)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429BE2-5F4B-7542-B95A-EE51E6FB2F34}"/>
              </a:ext>
            </a:extLst>
          </p:cNvPr>
          <p:cNvSpPr/>
          <p:nvPr/>
        </p:nvSpPr>
        <p:spPr>
          <a:xfrm>
            <a:off x="1026430" y="1943856"/>
            <a:ext cx="1295904" cy="36939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A2 – write(b, 2)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DF76C9-3BE9-A245-8B38-CB5CE6D4B3FE}"/>
              </a:ext>
            </a:extLst>
          </p:cNvPr>
          <p:cNvSpPr/>
          <p:nvPr/>
        </p:nvSpPr>
        <p:spPr>
          <a:xfrm>
            <a:off x="4813891" y="1943856"/>
            <a:ext cx="1295904" cy="369394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A3 – read(b): x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415AD1-63A2-AD4E-8998-681FAEF4DD25}"/>
              </a:ext>
            </a:extLst>
          </p:cNvPr>
          <p:cNvSpPr/>
          <p:nvPr/>
        </p:nvSpPr>
        <p:spPr>
          <a:xfrm>
            <a:off x="4813891" y="475681"/>
            <a:ext cx="1295904" cy="3693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A4 – read(a)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F9D766A-5015-9246-AF8F-6065BF8906CA}"/>
              </a:ext>
            </a:extLst>
          </p:cNvPr>
          <p:cNvSpPr/>
          <p:nvPr/>
        </p:nvSpPr>
        <p:spPr>
          <a:xfrm>
            <a:off x="8091052" y="1560199"/>
            <a:ext cx="670158" cy="4723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sw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D4EA15-02D0-3647-B9A1-5A0E4804F130}"/>
              </a:ext>
            </a:extLst>
          </p:cNvPr>
          <p:cNvSpPr/>
          <p:nvPr/>
        </p:nvSpPr>
        <p:spPr>
          <a:xfrm>
            <a:off x="8109966" y="2518873"/>
            <a:ext cx="670158" cy="472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hb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33886B-0638-1246-9453-9829B139F13A}"/>
              </a:ext>
            </a:extLst>
          </p:cNvPr>
          <p:cNvSpPr txBox="1"/>
          <p:nvPr/>
        </p:nvSpPr>
        <p:spPr>
          <a:xfrm>
            <a:off x="8917768" y="604336"/>
            <a:ext cx="155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order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07C7A91-663D-CE49-9B45-2393DEF99514}"/>
              </a:ext>
            </a:extLst>
          </p:cNvPr>
          <p:cNvSpPr/>
          <p:nvPr/>
        </p:nvSpPr>
        <p:spPr>
          <a:xfrm>
            <a:off x="8139236" y="601525"/>
            <a:ext cx="611619" cy="4723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3104BC-B0F2-FB45-8207-BC7E04EAEB20}"/>
              </a:ext>
            </a:extLst>
          </p:cNvPr>
          <p:cNvSpPr txBox="1"/>
          <p:nvPr/>
        </p:nvSpPr>
        <p:spPr>
          <a:xfrm>
            <a:off x="8867459" y="1574504"/>
            <a:ext cx="186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synchronizes-with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F367D6-FF50-E249-A69E-0A05F43AF384}"/>
              </a:ext>
            </a:extLst>
          </p:cNvPr>
          <p:cNvSpPr txBox="1"/>
          <p:nvPr/>
        </p:nvSpPr>
        <p:spPr>
          <a:xfrm>
            <a:off x="8867458" y="2544672"/>
            <a:ext cx="167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happens-before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D3A88D3-7F71-2A42-B321-F6DCE85C7A0B}"/>
              </a:ext>
            </a:extLst>
          </p:cNvPr>
          <p:cNvSpPr/>
          <p:nvPr/>
        </p:nvSpPr>
        <p:spPr>
          <a:xfrm>
            <a:off x="3105296" y="1888450"/>
            <a:ext cx="670158" cy="4723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sw</a:t>
            </a:r>
            <a:endParaRPr lang="en-US" dirty="0"/>
          </a:p>
        </p:txBody>
      </p: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31CCA9FB-FA80-5145-9D15-82B8BD3EB880}"/>
              </a:ext>
            </a:extLst>
          </p:cNvPr>
          <p:cNvCxnSpPr>
            <a:cxnSpLocks/>
            <a:stCxn id="5" idx="3"/>
            <a:endCxn id="51" idx="2"/>
          </p:cNvCxnSpPr>
          <p:nvPr/>
        </p:nvCxnSpPr>
        <p:spPr>
          <a:xfrm flipV="1">
            <a:off x="2322334" y="2124620"/>
            <a:ext cx="782962" cy="39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73CA04F-4C3F-9443-B985-10CFEAAD4AE3}"/>
              </a:ext>
            </a:extLst>
          </p:cNvPr>
          <p:cNvSpPr txBox="1"/>
          <p:nvPr/>
        </p:nvSpPr>
        <p:spPr>
          <a:xfrm>
            <a:off x="441915" y="3031779"/>
            <a:ext cx="463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(A1, A2) </a:t>
            </a:r>
            <a:r>
              <a:rPr lang="en-US" dirty="0" err="1"/>
              <a:t>pertençe</a:t>
            </a:r>
            <a:r>
              <a:rPr lang="en-US" dirty="0"/>
              <a:t> a HB – A1 </a:t>
            </a:r>
            <a:r>
              <a:rPr lang="en-US" i="1" dirty="0"/>
              <a:t>happens-before</a:t>
            </a:r>
            <a:r>
              <a:rPr lang="en-US" dirty="0"/>
              <a:t> A2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79FFF9-E3F4-BB43-B4F2-D63AC93F7600}"/>
              </a:ext>
            </a:extLst>
          </p:cNvPr>
          <p:cNvSpPr txBox="1"/>
          <p:nvPr/>
        </p:nvSpPr>
        <p:spPr>
          <a:xfrm>
            <a:off x="441915" y="3585910"/>
            <a:ext cx="463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(A3, A4) </a:t>
            </a:r>
            <a:r>
              <a:rPr lang="en-US" dirty="0" err="1"/>
              <a:t>pertençe</a:t>
            </a:r>
            <a:r>
              <a:rPr lang="en-US" dirty="0"/>
              <a:t> a HB – A3 </a:t>
            </a:r>
            <a:r>
              <a:rPr lang="en-US" i="1" dirty="0"/>
              <a:t>happens-before</a:t>
            </a:r>
            <a:r>
              <a:rPr lang="en-US" dirty="0"/>
              <a:t> A4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FC3610-472C-C64F-85CF-F064232641F0}"/>
              </a:ext>
            </a:extLst>
          </p:cNvPr>
          <p:cNvSpPr txBox="1"/>
          <p:nvPr/>
        </p:nvSpPr>
        <p:spPr>
          <a:xfrm>
            <a:off x="433585" y="4145530"/>
            <a:ext cx="7517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 A3 leu o valor </a:t>
            </a:r>
            <a:r>
              <a:rPr lang="en-US" u="sng" dirty="0" err="1"/>
              <a:t>escrito</a:t>
            </a:r>
            <a:r>
              <a:rPr lang="en-US" u="sng" dirty="0"/>
              <a:t> por A2, </a:t>
            </a:r>
            <a:r>
              <a:rPr lang="en-US" u="sng" dirty="0" err="1"/>
              <a:t>então</a:t>
            </a:r>
            <a:endParaRPr lang="en-US" u="sng" dirty="0"/>
          </a:p>
          <a:p>
            <a:pPr marL="285750" indent="-285750">
              <a:buFontTx/>
              <a:buChar char="-"/>
            </a:pPr>
            <a:r>
              <a:rPr lang="en-US" dirty="0"/>
              <a:t>(A2, A3) </a:t>
            </a:r>
            <a:r>
              <a:rPr lang="en-US" dirty="0" err="1"/>
              <a:t>pertençe</a:t>
            </a:r>
            <a:r>
              <a:rPr lang="en-US" dirty="0"/>
              <a:t> a SW, </a:t>
            </a:r>
            <a:r>
              <a:rPr lang="en-US" dirty="0" err="1"/>
              <a:t>i.e</a:t>
            </a:r>
            <a:r>
              <a:rPr lang="en-US" dirty="0"/>
              <a:t>, (A2, A3) </a:t>
            </a:r>
            <a:r>
              <a:rPr lang="en-US" dirty="0" err="1"/>
              <a:t>pertençe</a:t>
            </a:r>
            <a:r>
              <a:rPr lang="en-US" dirty="0"/>
              <a:t> a HB – A2 happens-before A3</a:t>
            </a:r>
          </a:p>
          <a:p>
            <a:pPr marL="285750" indent="-285750">
              <a:buFontTx/>
              <a:buChar char="-"/>
            </a:pPr>
            <a:r>
              <a:rPr lang="en-US" dirty="0"/>
              <a:t>(A1, A4) </a:t>
            </a:r>
            <a:r>
              <a:rPr lang="en-US" dirty="0" err="1"/>
              <a:t>pertençe</a:t>
            </a:r>
            <a:r>
              <a:rPr lang="en-US" dirty="0"/>
              <a:t> a HB – A1 happens-before A4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C33C36F-E4B9-DE46-8023-FBB3AC928B97}"/>
              </a:ext>
            </a:extLst>
          </p:cNvPr>
          <p:cNvSpPr/>
          <p:nvPr/>
        </p:nvSpPr>
        <p:spPr>
          <a:xfrm>
            <a:off x="1336204" y="1189999"/>
            <a:ext cx="670158" cy="472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hb</a:t>
            </a:r>
            <a:endParaRPr lang="en-US" dirty="0"/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AD942CCB-B810-0C4E-A22D-A01608A1A20F}"/>
              </a:ext>
            </a:extLst>
          </p:cNvPr>
          <p:cNvCxnSpPr>
            <a:cxnSpLocks/>
            <a:stCxn id="4" idx="2"/>
            <a:endCxn id="64" idx="0"/>
          </p:cNvCxnSpPr>
          <p:nvPr/>
        </p:nvCxnSpPr>
        <p:spPr>
          <a:xfrm rot="5400000">
            <a:off x="1493128" y="1008745"/>
            <a:ext cx="359410" cy="30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5D0AE334-554E-274A-97D1-1D7A09F4FDFE}"/>
              </a:ext>
            </a:extLst>
          </p:cNvPr>
          <p:cNvCxnSpPr>
            <a:cxnSpLocks/>
            <a:stCxn id="64" idx="4"/>
            <a:endCxn id="5" idx="0"/>
          </p:cNvCxnSpPr>
          <p:nvPr/>
        </p:nvCxnSpPr>
        <p:spPr>
          <a:xfrm rot="16200000" flipH="1">
            <a:off x="1532073" y="1801547"/>
            <a:ext cx="281518" cy="30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15E4EC0-3B85-354B-9F30-66912BEBB389}"/>
              </a:ext>
            </a:extLst>
          </p:cNvPr>
          <p:cNvSpPr/>
          <p:nvPr/>
        </p:nvSpPr>
        <p:spPr>
          <a:xfrm>
            <a:off x="5203228" y="2991212"/>
            <a:ext cx="670158" cy="472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hb</a:t>
            </a:r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780D512-8EB4-784C-8452-23A03EF6B3DB}"/>
              </a:ext>
            </a:extLst>
          </p:cNvPr>
          <p:cNvSpPr/>
          <p:nvPr/>
        </p:nvSpPr>
        <p:spPr>
          <a:xfrm>
            <a:off x="5126764" y="1225327"/>
            <a:ext cx="670158" cy="472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hb</a:t>
            </a:r>
            <a:endParaRPr lang="en-US" dirty="0"/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C149C8F3-C94E-8049-A6F1-736AE01AA379}"/>
              </a:ext>
            </a:extLst>
          </p:cNvPr>
          <p:cNvCxnSpPr>
            <a:cxnSpLocks/>
            <a:stCxn id="51" idx="6"/>
            <a:endCxn id="6" idx="1"/>
          </p:cNvCxnSpPr>
          <p:nvPr/>
        </p:nvCxnSpPr>
        <p:spPr>
          <a:xfrm>
            <a:off x="3775454" y="2124620"/>
            <a:ext cx="1038437" cy="39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A93F64D1-C060-EE49-BACF-590B8ADB1C7D}"/>
              </a:ext>
            </a:extLst>
          </p:cNvPr>
          <p:cNvCxnSpPr>
            <a:cxnSpLocks/>
            <a:stCxn id="7" idx="2"/>
            <a:endCxn id="79" idx="0"/>
          </p:cNvCxnSpPr>
          <p:nvPr/>
        </p:nvCxnSpPr>
        <p:spPr>
          <a:xfrm rot="5400000">
            <a:off x="5271717" y="1035201"/>
            <a:ext cx="380252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B96B0937-657D-AB43-91DA-10A3FC97C9D7}"/>
              </a:ext>
            </a:extLst>
          </p:cNvPr>
          <p:cNvCxnSpPr>
            <a:cxnSpLocks/>
            <a:stCxn id="79" idx="4"/>
            <a:endCxn id="6" idx="0"/>
          </p:cNvCxnSpPr>
          <p:nvPr/>
        </p:nvCxnSpPr>
        <p:spPr>
          <a:xfrm rot="5400000">
            <a:off x="5338748" y="1820761"/>
            <a:ext cx="24619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BE9E836-C1EC-6649-B610-5BA4CDCA7623}"/>
              </a:ext>
            </a:extLst>
          </p:cNvPr>
          <p:cNvSpPr/>
          <p:nvPr/>
        </p:nvSpPr>
        <p:spPr>
          <a:xfrm>
            <a:off x="3163835" y="188039"/>
            <a:ext cx="611619" cy="47233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78122FF8-EDF1-B343-99E9-DEE6C09374B0}"/>
              </a:ext>
            </a:extLst>
          </p:cNvPr>
          <p:cNvCxnSpPr>
            <a:cxnSpLocks/>
            <a:stCxn id="7" idx="1"/>
            <a:endCxn id="58" idx="7"/>
          </p:cNvCxnSpPr>
          <p:nvPr/>
        </p:nvCxnSpPr>
        <p:spPr>
          <a:xfrm rot="10800000">
            <a:off x="3685885" y="257212"/>
            <a:ext cx="1128007" cy="403167"/>
          </a:xfrm>
          <a:prstGeom prst="curvedConnector4">
            <a:avLst>
              <a:gd name="adj1" fmla="val 46030"/>
              <a:gd name="adj2" fmla="val 1567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712A1224-391F-994B-8902-DAC4497E8E12}"/>
              </a:ext>
            </a:extLst>
          </p:cNvPr>
          <p:cNvCxnSpPr>
            <a:cxnSpLocks/>
            <a:stCxn id="58" idx="1"/>
            <a:endCxn id="4" idx="3"/>
          </p:cNvCxnSpPr>
          <p:nvPr/>
        </p:nvCxnSpPr>
        <p:spPr>
          <a:xfrm rot="16200000" flipH="1" flipV="1">
            <a:off x="2593529" y="-13985"/>
            <a:ext cx="388681" cy="931071"/>
          </a:xfrm>
          <a:prstGeom prst="curvedConnector4">
            <a:avLst>
              <a:gd name="adj1" fmla="val -58814"/>
              <a:gd name="adj2" fmla="val 54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5A73510A-6AC1-5F47-AD06-70F6B2340CB2}"/>
              </a:ext>
            </a:extLst>
          </p:cNvPr>
          <p:cNvCxnSpPr>
            <a:cxnSpLocks/>
            <a:stCxn id="58" idx="5"/>
            <a:endCxn id="7" idx="1"/>
          </p:cNvCxnSpPr>
          <p:nvPr/>
        </p:nvCxnSpPr>
        <p:spPr>
          <a:xfrm rot="16200000" flipH="1">
            <a:off x="4215301" y="61788"/>
            <a:ext cx="69172" cy="1128007"/>
          </a:xfrm>
          <a:prstGeom prst="curvedConnector4">
            <a:avLst>
              <a:gd name="adj1" fmla="val 330481"/>
              <a:gd name="adj2" fmla="val 53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8C2A1BB7-8778-D646-BB91-7CF3277CFCFC}"/>
              </a:ext>
            </a:extLst>
          </p:cNvPr>
          <p:cNvCxnSpPr>
            <a:cxnSpLocks/>
            <a:stCxn id="4" idx="3"/>
            <a:endCxn id="58" idx="3"/>
          </p:cNvCxnSpPr>
          <p:nvPr/>
        </p:nvCxnSpPr>
        <p:spPr>
          <a:xfrm flipV="1">
            <a:off x="2322334" y="591206"/>
            <a:ext cx="931071" cy="54686"/>
          </a:xfrm>
          <a:prstGeom prst="curvedConnector4">
            <a:avLst>
              <a:gd name="adj1" fmla="val 45190"/>
              <a:gd name="adj2" fmla="val -3180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2276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0235B72-A287-374B-94DE-C828118C58B2}"/>
              </a:ext>
            </a:extLst>
          </p:cNvPr>
          <p:cNvSpPr/>
          <p:nvPr/>
        </p:nvSpPr>
        <p:spPr>
          <a:xfrm>
            <a:off x="4999715" y="3418474"/>
            <a:ext cx="1295904" cy="36939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read(a)=x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671629-52AA-794E-B453-63BD7B154085}"/>
              </a:ext>
            </a:extLst>
          </p:cNvPr>
          <p:cNvSpPr/>
          <p:nvPr/>
        </p:nvSpPr>
        <p:spPr>
          <a:xfrm>
            <a:off x="2713715" y="2177503"/>
            <a:ext cx="1295904" cy="36939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write(a, x)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E3FABD8-F113-A54C-873E-902CEAA18AA6}"/>
              </a:ext>
            </a:extLst>
          </p:cNvPr>
          <p:cNvSpPr/>
          <p:nvPr/>
        </p:nvSpPr>
        <p:spPr>
          <a:xfrm>
            <a:off x="4215944" y="838560"/>
            <a:ext cx="1295904" cy="36939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write(a, y)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1A097C-EE82-3845-BA3E-AB64B6E12113}"/>
              </a:ext>
            </a:extLst>
          </p:cNvPr>
          <p:cNvSpPr/>
          <p:nvPr/>
        </p:nvSpPr>
        <p:spPr>
          <a:xfrm>
            <a:off x="7534431" y="2362200"/>
            <a:ext cx="1295904" cy="36939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write(a, z)</a:t>
            </a:r>
            <a:endParaRPr lang="en-US" dirty="0"/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F9016A85-DA95-6C47-8217-ED90796159C0}"/>
              </a:ext>
            </a:extLst>
          </p:cNvPr>
          <p:cNvCxnSpPr>
            <a:stCxn id="37" idx="2"/>
            <a:endCxn id="36" idx="0"/>
          </p:cNvCxnSpPr>
          <p:nvPr/>
        </p:nvCxnSpPr>
        <p:spPr>
          <a:xfrm rot="16200000" flipH="1">
            <a:off x="4068879" y="1839685"/>
            <a:ext cx="871577" cy="22860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D7BCB24-4291-8A40-8EC4-220F15DBECB2}"/>
              </a:ext>
            </a:extLst>
          </p:cNvPr>
          <p:cNvSpPr txBox="1"/>
          <p:nvPr/>
        </p:nvSpPr>
        <p:spPr>
          <a:xfrm>
            <a:off x="4504667" y="2658421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HB</a:t>
            </a:r>
            <a:endParaRPr lang="en-US" dirty="0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3274A09-4758-1544-B59E-6AF5AB2E7AB6}"/>
              </a:ext>
            </a:extLst>
          </p:cNvPr>
          <p:cNvCxnSpPr>
            <a:cxnSpLocks/>
            <a:stCxn id="36" idx="2"/>
            <a:endCxn id="40" idx="2"/>
          </p:cNvCxnSpPr>
          <p:nvPr/>
        </p:nvCxnSpPr>
        <p:spPr>
          <a:xfrm rot="5400000" flipH="1" flipV="1">
            <a:off x="6386888" y="1992373"/>
            <a:ext cx="1056274" cy="2534716"/>
          </a:xfrm>
          <a:prstGeom prst="curvedConnector3">
            <a:avLst>
              <a:gd name="adj1" fmla="val -216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1FCD81-3639-FF42-9740-2D2B95B4554E}"/>
              </a:ext>
            </a:extLst>
          </p:cNvPr>
          <p:cNvSpPr txBox="1"/>
          <p:nvPr/>
        </p:nvSpPr>
        <p:spPr>
          <a:xfrm>
            <a:off x="7184655" y="3603171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HB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5A7F73-2D82-8E4B-A308-A94E5DD06903}"/>
              </a:ext>
            </a:extLst>
          </p:cNvPr>
          <p:cNvSpPr txBox="1"/>
          <p:nvPr/>
        </p:nvSpPr>
        <p:spPr>
          <a:xfrm>
            <a:off x="4491123" y="1574928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946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0235B72-A287-374B-94DE-C828118C58B2}"/>
              </a:ext>
            </a:extLst>
          </p:cNvPr>
          <p:cNvSpPr/>
          <p:nvPr/>
        </p:nvSpPr>
        <p:spPr>
          <a:xfrm>
            <a:off x="6096000" y="2188627"/>
            <a:ext cx="1295904" cy="369394"/>
          </a:xfrm>
          <a:prstGeom prst="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read(a)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671629-52AA-794E-B453-63BD7B154085}"/>
              </a:ext>
            </a:extLst>
          </p:cNvPr>
          <p:cNvSpPr/>
          <p:nvPr/>
        </p:nvSpPr>
        <p:spPr>
          <a:xfrm>
            <a:off x="2713715" y="2177503"/>
            <a:ext cx="1295904" cy="36939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write(b, 2)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E3FABD8-F113-A54C-873E-902CEAA18AA6}"/>
              </a:ext>
            </a:extLst>
          </p:cNvPr>
          <p:cNvSpPr/>
          <p:nvPr/>
        </p:nvSpPr>
        <p:spPr>
          <a:xfrm>
            <a:off x="2713715" y="1095082"/>
            <a:ext cx="1295904" cy="369394"/>
          </a:xfrm>
          <a:prstGeom prst="rect">
            <a:avLst/>
          </a:prstGeom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write(a, 1)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1A097C-EE82-3845-BA3E-AB64B6E12113}"/>
              </a:ext>
            </a:extLst>
          </p:cNvPr>
          <p:cNvSpPr/>
          <p:nvPr/>
        </p:nvSpPr>
        <p:spPr>
          <a:xfrm>
            <a:off x="6096000" y="1106206"/>
            <a:ext cx="1295904" cy="36939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read(b)==2</a:t>
            </a:r>
            <a:endParaRPr lang="en-US" dirty="0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2EBEDCC-9B66-BC4F-9B71-39D1D09AC786}"/>
              </a:ext>
            </a:extLst>
          </p:cNvPr>
          <p:cNvCxnSpPr>
            <a:cxnSpLocks/>
            <a:stCxn id="39" idx="1"/>
            <a:endCxn id="37" idx="1"/>
          </p:cNvCxnSpPr>
          <p:nvPr/>
        </p:nvCxnSpPr>
        <p:spPr>
          <a:xfrm rot="10800000" flipV="1">
            <a:off x="2713715" y="1279778"/>
            <a:ext cx="12700" cy="108242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AB5127-35D7-2744-990F-60C50BF9DED5}"/>
              </a:ext>
            </a:extLst>
          </p:cNvPr>
          <p:cNvSpPr txBox="1"/>
          <p:nvPr/>
        </p:nvSpPr>
        <p:spPr>
          <a:xfrm>
            <a:off x="2034691" y="163632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D0FDC1E3-4FE6-914E-94BD-1E79F86A3984}"/>
              </a:ext>
            </a:extLst>
          </p:cNvPr>
          <p:cNvCxnSpPr>
            <a:cxnSpLocks/>
            <a:stCxn id="40" idx="3"/>
            <a:endCxn id="36" idx="3"/>
          </p:cNvCxnSpPr>
          <p:nvPr/>
        </p:nvCxnSpPr>
        <p:spPr>
          <a:xfrm>
            <a:off x="7391904" y="1290903"/>
            <a:ext cx="12700" cy="108242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B9734F1-72E2-8240-A6E5-B3225AB1DB0C}"/>
              </a:ext>
            </a:extLst>
          </p:cNvPr>
          <p:cNvSpPr txBox="1"/>
          <p:nvPr/>
        </p:nvSpPr>
        <p:spPr>
          <a:xfrm>
            <a:off x="7597576" y="164744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9AC787-F3FE-C04B-A3AF-5CA9E1F42015}"/>
              </a:ext>
            </a:extLst>
          </p:cNvPr>
          <p:cNvCxnSpPr>
            <a:endCxn id="37" idx="0"/>
          </p:cNvCxnSpPr>
          <p:nvPr/>
        </p:nvCxnSpPr>
        <p:spPr>
          <a:xfrm>
            <a:off x="3361667" y="1464476"/>
            <a:ext cx="0" cy="7130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8EF448-D7F9-634E-B6AF-5D4F1CFA7364}"/>
              </a:ext>
            </a:extLst>
          </p:cNvPr>
          <p:cNvCxnSpPr>
            <a:cxnSpLocks/>
            <a:stCxn id="40" idx="2"/>
            <a:endCxn id="36" idx="0"/>
          </p:cNvCxnSpPr>
          <p:nvPr/>
        </p:nvCxnSpPr>
        <p:spPr>
          <a:xfrm>
            <a:off x="6743952" y="1475600"/>
            <a:ext cx="0" cy="7130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676887E-9107-8349-9614-A1E173224D5F}"/>
              </a:ext>
            </a:extLst>
          </p:cNvPr>
          <p:cNvSpPr txBox="1"/>
          <p:nvPr/>
        </p:nvSpPr>
        <p:spPr>
          <a:xfrm>
            <a:off x="3330595" y="16234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hb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E99FC5-4C34-0145-BD30-0775EB9F3124}"/>
              </a:ext>
            </a:extLst>
          </p:cNvPr>
          <p:cNvSpPr txBox="1"/>
          <p:nvPr/>
        </p:nvSpPr>
        <p:spPr>
          <a:xfrm>
            <a:off x="6709433" y="163456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hb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023B22-F087-5E49-B2EF-345AF9C3A965}"/>
              </a:ext>
            </a:extLst>
          </p:cNvPr>
          <p:cNvCxnSpPr>
            <a:cxnSpLocks/>
          </p:cNvCxnSpPr>
          <p:nvPr/>
        </p:nvCxnSpPr>
        <p:spPr>
          <a:xfrm>
            <a:off x="5044339" y="302781"/>
            <a:ext cx="0" cy="43842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DE34249-E8CA-8640-8137-CBFF8225D1B1}"/>
              </a:ext>
            </a:extLst>
          </p:cNvPr>
          <p:cNvSpPr/>
          <p:nvPr/>
        </p:nvSpPr>
        <p:spPr>
          <a:xfrm>
            <a:off x="2327164" y="5251721"/>
            <a:ext cx="1295904" cy="36939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write(volatile, x)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C802CC3-4292-9E47-BDC1-1F949AC6CAF9}"/>
              </a:ext>
            </a:extLst>
          </p:cNvPr>
          <p:cNvSpPr/>
          <p:nvPr/>
        </p:nvSpPr>
        <p:spPr>
          <a:xfrm>
            <a:off x="5567935" y="5251721"/>
            <a:ext cx="1295904" cy="36939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read(volatile) == x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1DCD89-20FA-3940-9136-A132C6E76C70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3623068" y="5436418"/>
            <a:ext cx="19448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069C3EB-9D0A-E245-87F1-92431DB80D75}"/>
              </a:ext>
            </a:extLst>
          </p:cNvPr>
          <p:cNvSpPr txBox="1"/>
          <p:nvPr/>
        </p:nvSpPr>
        <p:spPr>
          <a:xfrm>
            <a:off x="4381340" y="5002523"/>
            <a:ext cx="438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sw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060FA2-3B94-7C48-BFC7-3D0C9ACFEE18}"/>
              </a:ext>
            </a:extLst>
          </p:cNvPr>
          <p:cNvSpPr txBox="1"/>
          <p:nvPr/>
        </p:nvSpPr>
        <p:spPr>
          <a:xfrm>
            <a:off x="2617041" y="271093"/>
            <a:ext cx="1042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volatile a</a:t>
            </a:r>
          </a:p>
          <a:p>
            <a:r>
              <a:rPr lang="en-US" dirty="0"/>
              <a:t>volatile 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CF1CAC-AE21-ED40-A3AF-FF40A794650E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 flipV="1">
            <a:off x="4009619" y="1290903"/>
            <a:ext cx="2086381" cy="1071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3DC916E-717E-0A4F-9829-85553BCE1073}"/>
              </a:ext>
            </a:extLst>
          </p:cNvPr>
          <p:cNvSpPr txBox="1"/>
          <p:nvPr/>
        </p:nvSpPr>
        <p:spPr>
          <a:xfrm>
            <a:off x="4796813" y="1826551"/>
            <a:ext cx="438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sw</a:t>
            </a:r>
            <a:endParaRPr lang="en-US" dirty="0"/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BBB672A0-16B8-7E41-9BFE-EDEF626309E2}"/>
              </a:ext>
            </a:extLst>
          </p:cNvPr>
          <p:cNvCxnSpPr>
            <a:stCxn id="37" idx="3"/>
            <a:endCxn id="40" idx="1"/>
          </p:cNvCxnSpPr>
          <p:nvPr/>
        </p:nvCxnSpPr>
        <p:spPr>
          <a:xfrm flipV="1">
            <a:off x="4009619" y="1290903"/>
            <a:ext cx="2086381" cy="1071297"/>
          </a:xfrm>
          <a:prstGeom prst="curvedConnector3">
            <a:avLst>
              <a:gd name="adj1" fmla="val 232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D1AE315-7486-2F42-BE67-B4C1A028CA05}"/>
              </a:ext>
            </a:extLst>
          </p:cNvPr>
          <p:cNvSpPr txBox="1"/>
          <p:nvPr/>
        </p:nvSpPr>
        <p:spPr>
          <a:xfrm>
            <a:off x="4598758" y="112518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hb</a:t>
            </a:r>
            <a:endParaRPr lang="en-US" dirty="0"/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12C6B8AE-FF8D-A640-B501-A71269FBB2BD}"/>
              </a:ext>
            </a:extLst>
          </p:cNvPr>
          <p:cNvCxnSpPr>
            <a:cxnSpLocks/>
            <a:stCxn id="39" idx="2"/>
            <a:endCxn id="36" idx="0"/>
          </p:cNvCxnSpPr>
          <p:nvPr/>
        </p:nvCxnSpPr>
        <p:spPr>
          <a:xfrm rot="16200000" flipH="1">
            <a:off x="4690734" y="135408"/>
            <a:ext cx="724151" cy="338228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9730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0235B72-A287-374B-94DE-C828118C58B2}"/>
              </a:ext>
            </a:extLst>
          </p:cNvPr>
          <p:cNvSpPr/>
          <p:nvPr/>
        </p:nvSpPr>
        <p:spPr>
          <a:xfrm>
            <a:off x="6095999" y="3052548"/>
            <a:ext cx="1501571" cy="369394"/>
          </a:xfrm>
          <a:prstGeom prst="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read(f)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671629-52AA-794E-B453-63BD7B154085}"/>
              </a:ext>
            </a:extLst>
          </p:cNvPr>
          <p:cNvSpPr/>
          <p:nvPr/>
        </p:nvSpPr>
        <p:spPr>
          <a:xfrm>
            <a:off x="2713715" y="2177503"/>
            <a:ext cx="1295904" cy="36939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write(instance, o)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E3FABD8-F113-A54C-873E-902CEAA18AA6}"/>
              </a:ext>
            </a:extLst>
          </p:cNvPr>
          <p:cNvSpPr/>
          <p:nvPr/>
        </p:nvSpPr>
        <p:spPr>
          <a:xfrm>
            <a:off x="2713715" y="1095082"/>
            <a:ext cx="1295904" cy="369394"/>
          </a:xfrm>
          <a:prstGeom prst="rect">
            <a:avLst/>
          </a:prstGeom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write(f, 1)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1A097C-EE82-3845-BA3E-AB64B6E12113}"/>
              </a:ext>
            </a:extLst>
          </p:cNvPr>
          <p:cNvSpPr/>
          <p:nvPr/>
        </p:nvSpPr>
        <p:spPr>
          <a:xfrm>
            <a:off x="6095999" y="1106206"/>
            <a:ext cx="1501573" cy="36939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read(instance)!=null</a:t>
            </a:r>
            <a:endParaRPr lang="en-US" dirty="0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2EBEDCC-9B66-BC4F-9B71-39D1D09AC786}"/>
              </a:ext>
            </a:extLst>
          </p:cNvPr>
          <p:cNvCxnSpPr>
            <a:cxnSpLocks/>
            <a:stCxn id="39" idx="1"/>
            <a:endCxn id="37" idx="1"/>
          </p:cNvCxnSpPr>
          <p:nvPr/>
        </p:nvCxnSpPr>
        <p:spPr>
          <a:xfrm rot="10800000" flipV="1">
            <a:off x="2713715" y="1279778"/>
            <a:ext cx="12700" cy="108242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AB5127-35D7-2744-990F-60C50BF9DED5}"/>
              </a:ext>
            </a:extLst>
          </p:cNvPr>
          <p:cNvSpPr txBox="1"/>
          <p:nvPr/>
        </p:nvSpPr>
        <p:spPr>
          <a:xfrm>
            <a:off x="2034691" y="163632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D0FDC1E3-4FE6-914E-94BD-1E79F86A3984}"/>
              </a:ext>
            </a:extLst>
          </p:cNvPr>
          <p:cNvCxnSpPr>
            <a:cxnSpLocks/>
            <a:stCxn id="40" idx="3"/>
            <a:endCxn id="36" idx="3"/>
          </p:cNvCxnSpPr>
          <p:nvPr/>
        </p:nvCxnSpPr>
        <p:spPr>
          <a:xfrm flipH="1">
            <a:off x="7597570" y="1290903"/>
            <a:ext cx="2" cy="1946342"/>
          </a:xfrm>
          <a:prstGeom prst="curvedConnector3">
            <a:avLst>
              <a:gd name="adj1" fmla="val -114300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B9734F1-72E2-8240-A6E5-B3225AB1DB0C}"/>
              </a:ext>
            </a:extLst>
          </p:cNvPr>
          <p:cNvSpPr txBox="1"/>
          <p:nvPr/>
        </p:nvSpPr>
        <p:spPr>
          <a:xfrm>
            <a:off x="7597576" y="164744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9AC787-F3FE-C04B-A3AF-5CA9E1F42015}"/>
              </a:ext>
            </a:extLst>
          </p:cNvPr>
          <p:cNvCxnSpPr>
            <a:endCxn id="37" idx="0"/>
          </p:cNvCxnSpPr>
          <p:nvPr/>
        </p:nvCxnSpPr>
        <p:spPr>
          <a:xfrm>
            <a:off x="3361667" y="1464476"/>
            <a:ext cx="0" cy="7130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676887E-9107-8349-9614-A1E173224D5F}"/>
              </a:ext>
            </a:extLst>
          </p:cNvPr>
          <p:cNvSpPr txBox="1"/>
          <p:nvPr/>
        </p:nvSpPr>
        <p:spPr>
          <a:xfrm>
            <a:off x="3330595" y="16234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hb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023B22-F087-5E49-B2EF-345AF9C3A965}"/>
              </a:ext>
            </a:extLst>
          </p:cNvPr>
          <p:cNvCxnSpPr>
            <a:cxnSpLocks/>
          </p:cNvCxnSpPr>
          <p:nvPr/>
        </p:nvCxnSpPr>
        <p:spPr>
          <a:xfrm>
            <a:off x="5044339" y="302781"/>
            <a:ext cx="0" cy="43842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F060FA2-3B94-7C48-BFC7-3D0C9ACFEE18}"/>
              </a:ext>
            </a:extLst>
          </p:cNvPr>
          <p:cNvSpPr txBox="1"/>
          <p:nvPr/>
        </p:nvSpPr>
        <p:spPr>
          <a:xfrm>
            <a:off x="2617041" y="271093"/>
            <a:ext cx="1042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volatile a</a:t>
            </a:r>
          </a:p>
          <a:p>
            <a:r>
              <a:rPr lang="en-US" dirty="0"/>
              <a:t>volatile 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ABA0A0-6B4B-3B4C-9EBA-D96F11DA3246}"/>
              </a:ext>
            </a:extLst>
          </p:cNvPr>
          <p:cNvSpPr/>
          <p:nvPr/>
        </p:nvSpPr>
        <p:spPr>
          <a:xfrm>
            <a:off x="2708642" y="3052548"/>
            <a:ext cx="1313677" cy="36939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unlock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416EF0-4746-0A4A-94E2-F2646854CEBE}"/>
              </a:ext>
            </a:extLst>
          </p:cNvPr>
          <p:cNvSpPr/>
          <p:nvPr/>
        </p:nvSpPr>
        <p:spPr>
          <a:xfrm>
            <a:off x="6095999" y="2159342"/>
            <a:ext cx="1501562" cy="36939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lock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3C92A65-F5E9-D347-8D36-3FFE6072EE3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4022319" y="2344039"/>
            <a:ext cx="2073680" cy="893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9654E58-FBBF-BF4A-AAD4-0F40D62FFD1F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>
            <a:off x="3361667" y="2546897"/>
            <a:ext cx="3814" cy="5056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9E23FE-6840-6B45-9445-F2806FC75E14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6846780" y="2528736"/>
            <a:ext cx="5" cy="5238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2763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0235B72-A287-374B-94DE-C828118C58B2}"/>
              </a:ext>
            </a:extLst>
          </p:cNvPr>
          <p:cNvSpPr/>
          <p:nvPr/>
        </p:nvSpPr>
        <p:spPr>
          <a:xfrm>
            <a:off x="6095999" y="3052548"/>
            <a:ext cx="1501571" cy="369394"/>
          </a:xfrm>
          <a:prstGeom prst="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read(f)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671629-52AA-794E-B453-63BD7B154085}"/>
              </a:ext>
            </a:extLst>
          </p:cNvPr>
          <p:cNvSpPr/>
          <p:nvPr/>
        </p:nvSpPr>
        <p:spPr>
          <a:xfrm>
            <a:off x="2713715" y="2177503"/>
            <a:ext cx="1295904" cy="36939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write(instance, o)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E3FABD8-F113-A54C-873E-902CEAA18AA6}"/>
              </a:ext>
            </a:extLst>
          </p:cNvPr>
          <p:cNvSpPr/>
          <p:nvPr/>
        </p:nvSpPr>
        <p:spPr>
          <a:xfrm>
            <a:off x="2715394" y="1084492"/>
            <a:ext cx="1313677" cy="369394"/>
          </a:xfrm>
          <a:prstGeom prst="rect">
            <a:avLst/>
          </a:prstGeom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write(f, 1)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1A097C-EE82-3845-BA3E-AB64B6E12113}"/>
              </a:ext>
            </a:extLst>
          </p:cNvPr>
          <p:cNvSpPr/>
          <p:nvPr/>
        </p:nvSpPr>
        <p:spPr>
          <a:xfrm>
            <a:off x="6095999" y="1106206"/>
            <a:ext cx="1501573" cy="36939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read(instance)!=null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9AC787-F3FE-C04B-A3AF-5CA9E1F42015}"/>
              </a:ext>
            </a:extLst>
          </p:cNvPr>
          <p:cNvCxnSpPr>
            <a:cxnSpLocks/>
            <a:stCxn id="39" idx="2"/>
            <a:endCxn id="37" idx="0"/>
          </p:cNvCxnSpPr>
          <p:nvPr/>
        </p:nvCxnSpPr>
        <p:spPr>
          <a:xfrm flipH="1">
            <a:off x="3361667" y="1453886"/>
            <a:ext cx="10566" cy="7236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676887E-9107-8349-9614-A1E173224D5F}"/>
              </a:ext>
            </a:extLst>
          </p:cNvPr>
          <p:cNvSpPr txBox="1"/>
          <p:nvPr/>
        </p:nvSpPr>
        <p:spPr>
          <a:xfrm>
            <a:off x="3330595" y="16234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hb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023B22-F087-5E49-B2EF-345AF9C3A965}"/>
              </a:ext>
            </a:extLst>
          </p:cNvPr>
          <p:cNvCxnSpPr>
            <a:cxnSpLocks/>
          </p:cNvCxnSpPr>
          <p:nvPr/>
        </p:nvCxnSpPr>
        <p:spPr>
          <a:xfrm>
            <a:off x="5044339" y="302781"/>
            <a:ext cx="0" cy="43842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8ABA0A0-6B4B-3B4C-9EBA-D96F11DA3246}"/>
              </a:ext>
            </a:extLst>
          </p:cNvPr>
          <p:cNvSpPr/>
          <p:nvPr/>
        </p:nvSpPr>
        <p:spPr>
          <a:xfrm>
            <a:off x="2708642" y="3052548"/>
            <a:ext cx="1300977" cy="36939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unlock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416EF0-4746-0A4A-94E2-F2646854CEBE}"/>
              </a:ext>
            </a:extLst>
          </p:cNvPr>
          <p:cNvSpPr/>
          <p:nvPr/>
        </p:nvSpPr>
        <p:spPr>
          <a:xfrm>
            <a:off x="6095999" y="1794559"/>
            <a:ext cx="1501562" cy="36939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unlock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3C92A65-F5E9-D347-8D36-3FFE6072EE34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 flipV="1">
            <a:off x="4009619" y="593977"/>
            <a:ext cx="2086380" cy="26432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9654E58-FBBF-BF4A-AAD4-0F40D62FFD1F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 flipH="1">
            <a:off x="3359131" y="2546897"/>
            <a:ext cx="2536" cy="5056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9E23FE-6840-6B45-9445-F2806FC75E14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6846780" y="2163953"/>
            <a:ext cx="5" cy="8885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9DE284-B488-EA48-A7D7-E6CF1E8C4F9F}"/>
              </a:ext>
            </a:extLst>
          </p:cNvPr>
          <p:cNvSpPr/>
          <p:nvPr/>
        </p:nvSpPr>
        <p:spPr>
          <a:xfrm>
            <a:off x="2720064" y="404733"/>
            <a:ext cx="1313677" cy="36939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lock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3F9F44-72D4-284C-89D1-8AA7872E86E5}"/>
              </a:ext>
            </a:extLst>
          </p:cNvPr>
          <p:cNvCxnSpPr>
            <a:cxnSpLocks/>
            <a:stCxn id="21" idx="2"/>
            <a:endCxn id="39" idx="0"/>
          </p:cNvCxnSpPr>
          <p:nvPr/>
        </p:nvCxnSpPr>
        <p:spPr>
          <a:xfrm flipH="1">
            <a:off x="3372233" y="774127"/>
            <a:ext cx="4670" cy="3103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DDA6517-7C4E-854E-94CA-18ADDF1478BF}"/>
              </a:ext>
            </a:extLst>
          </p:cNvPr>
          <p:cNvSpPr/>
          <p:nvPr/>
        </p:nvSpPr>
        <p:spPr>
          <a:xfrm>
            <a:off x="6095999" y="409280"/>
            <a:ext cx="1501562" cy="36939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lock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96205C7-30E6-BD4B-92CE-3A95F6E946C7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>
            <a:off x="6846780" y="778674"/>
            <a:ext cx="6" cy="327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653CE0-587F-CC48-A7B3-6EA3FBA96521}"/>
              </a:ext>
            </a:extLst>
          </p:cNvPr>
          <p:cNvCxnSpPr>
            <a:cxnSpLocks/>
            <a:stCxn id="40" idx="2"/>
            <a:endCxn id="33" idx="0"/>
          </p:cNvCxnSpPr>
          <p:nvPr/>
        </p:nvCxnSpPr>
        <p:spPr>
          <a:xfrm flipH="1">
            <a:off x="6846780" y="1475600"/>
            <a:ext cx="6" cy="3189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8F7F01-A03C-144F-B230-040D6A32FD8F}"/>
              </a:ext>
            </a:extLst>
          </p:cNvPr>
          <p:cNvCxnSpPr>
            <a:cxnSpLocks/>
            <a:stCxn id="39" idx="3"/>
            <a:endCxn id="36" idx="1"/>
          </p:cNvCxnSpPr>
          <p:nvPr/>
        </p:nvCxnSpPr>
        <p:spPr>
          <a:xfrm>
            <a:off x="4029071" y="1269189"/>
            <a:ext cx="2066928" cy="1968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9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D5DD0AC-C62A-7D4B-9C5B-C35E50D125C7}"/>
              </a:ext>
            </a:extLst>
          </p:cNvPr>
          <p:cNvSpPr/>
          <p:nvPr/>
        </p:nvSpPr>
        <p:spPr>
          <a:xfrm>
            <a:off x="2871246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7C80B2-A8D9-7D47-B6BB-75FA35BA71FB}"/>
              </a:ext>
            </a:extLst>
          </p:cNvPr>
          <p:cNvSpPr/>
          <p:nvPr/>
        </p:nvSpPr>
        <p:spPr>
          <a:xfrm>
            <a:off x="8172893" y="4686023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78579" y="113401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78579" y="148444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78579" y="183488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6024" y="297870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6024" y="332913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6024" y="367956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8"/>
            <a:ext cx="1705401" cy="2231362"/>
          </a:xfrm>
          <a:prstGeom prst="bentConnector3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5"/>
            <a:ext cx="1711436" cy="723606"/>
          </a:xfrm>
          <a:prstGeom prst="bentConnector3">
            <a:avLst>
              <a:gd name="adj1" fmla="val 7099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3391"/>
            <a:ext cx="1711438" cy="102282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72893" y="2773246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57929" y="429015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92CAA-0B6C-1A4F-815B-4E0D9DAE340D}"/>
              </a:ext>
            </a:extLst>
          </p:cNvPr>
          <p:cNvSpPr txBox="1"/>
          <p:nvPr/>
        </p:nvSpPr>
        <p:spPr>
          <a:xfrm>
            <a:off x="761672" y="4567154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Switch</a:t>
            </a:r>
          </a:p>
        </p:txBody>
      </p:sp>
      <p:sp>
        <p:nvSpPr>
          <p:cNvPr id="53" name="Curved Left Arrow 52">
            <a:extLst>
              <a:ext uri="{FF2B5EF4-FFF2-40B4-BE49-F238E27FC236}">
                <a16:creationId xmlns:a16="http://schemas.microsoft.com/office/drawing/2014/main" id="{9A73A1A8-45D3-EF41-9D99-8C5B7DB2C237}"/>
              </a:ext>
            </a:extLst>
          </p:cNvPr>
          <p:cNvSpPr/>
          <p:nvPr/>
        </p:nvSpPr>
        <p:spPr>
          <a:xfrm rot="6307079">
            <a:off x="5572091" y="3248962"/>
            <a:ext cx="402771" cy="4704187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0E5DE6-0D5A-8243-863E-5E97BA9C9D29}"/>
              </a:ext>
            </a:extLst>
          </p:cNvPr>
          <p:cNvSpPr/>
          <p:nvPr/>
        </p:nvSpPr>
        <p:spPr>
          <a:xfrm>
            <a:off x="3098983" y="2991749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6918F2-953D-2F46-9221-5CFE7DC59F89}"/>
              </a:ext>
            </a:extLst>
          </p:cNvPr>
          <p:cNvSpPr/>
          <p:nvPr/>
        </p:nvSpPr>
        <p:spPr>
          <a:xfrm>
            <a:off x="3098983" y="3342180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B01D7F-19C3-7F4D-AB0F-8B7116554D94}"/>
              </a:ext>
            </a:extLst>
          </p:cNvPr>
          <p:cNvSpPr/>
          <p:nvPr/>
        </p:nvSpPr>
        <p:spPr>
          <a:xfrm>
            <a:off x="3098983" y="3692611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63" name="Curved Left Arrow 62">
            <a:extLst>
              <a:ext uri="{FF2B5EF4-FFF2-40B4-BE49-F238E27FC236}">
                <a16:creationId xmlns:a16="http://schemas.microsoft.com/office/drawing/2014/main" id="{7D1CC083-8B97-154B-AF20-3630FC9E594C}"/>
              </a:ext>
            </a:extLst>
          </p:cNvPr>
          <p:cNvSpPr/>
          <p:nvPr/>
        </p:nvSpPr>
        <p:spPr>
          <a:xfrm rot="10800000">
            <a:off x="2334530" y="1732099"/>
            <a:ext cx="402771" cy="1480178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8DD383-6385-4842-BDE8-3AA3D0118559}"/>
              </a:ext>
            </a:extLst>
          </p:cNvPr>
          <p:cNvSpPr txBox="1"/>
          <p:nvPr/>
        </p:nvSpPr>
        <p:spPr>
          <a:xfrm>
            <a:off x="570784" y="2102856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saved outside of </a:t>
            </a:r>
            <a:r>
              <a:rPr lang="en-US" sz="1400" b="1" dirty="0"/>
              <a:t>cpu-0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BE309C-64F6-EE4B-8F75-EA8B4508FA32}"/>
              </a:ext>
            </a:extLst>
          </p:cNvPr>
          <p:cNvSpPr txBox="1"/>
          <p:nvPr/>
        </p:nvSpPr>
        <p:spPr>
          <a:xfrm>
            <a:off x="3505136" y="5723982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restored into</a:t>
            </a:r>
            <a:br>
              <a:rPr lang="en-US" sz="1400" dirty="0"/>
            </a:br>
            <a:r>
              <a:rPr lang="en-US" sz="1400" b="1" dirty="0"/>
              <a:t>cpu-0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54A6F3E-7236-8E40-A300-EDEAFFD1BAFF}"/>
              </a:ext>
            </a:extLst>
          </p:cNvPr>
          <p:cNvCxnSpPr>
            <a:cxnSpLocks/>
            <a:stCxn id="60" idx="3"/>
            <a:endCxn id="19" idx="1"/>
          </p:cNvCxnSpPr>
          <p:nvPr/>
        </p:nvCxnSpPr>
        <p:spPr>
          <a:xfrm flipV="1">
            <a:off x="3810405" y="1111398"/>
            <a:ext cx="1713042" cy="2004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AB1FC14-7065-8247-95AD-6A5A7B6D21A2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810405" y="3212277"/>
            <a:ext cx="1700972" cy="253728"/>
          </a:xfrm>
          <a:prstGeom prst="bentConnector3">
            <a:avLst>
              <a:gd name="adj1" fmla="val 7047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8E8338BB-D5DC-6548-AF94-2480A2C50483}"/>
              </a:ext>
            </a:extLst>
          </p:cNvPr>
          <p:cNvCxnSpPr>
            <a:cxnSpLocks/>
            <a:stCxn id="62" idx="3"/>
            <a:endCxn id="38" idx="1"/>
          </p:cNvCxnSpPr>
          <p:nvPr/>
        </p:nvCxnSpPr>
        <p:spPr>
          <a:xfrm>
            <a:off x="3810405" y="3816436"/>
            <a:ext cx="1713039" cy="1889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6C784A-F6F4-8F40-A113-72CF9DB76AB3}"/>
              </a:ext>
            </a:extLst>
          </p:cNvPr>
          <p:cNvSpPr txBox="1"/>
          <p:nvPr/>
        </p:nvSpPr>
        <p:spPr>
          <a:xfrm>
            <a:off x="116668" y="5414797"/>
            <a:ext cx="316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Threads may run in different CPUs,</a:t>
            </a:r>
          </a:p>
          <a:p>
            <a:r>
              <a:rPr lang="en-US" sz="1400" dirty="0"/>
              <a:t>i.e., threads may not have </a:t>
            </a:r>
            <a:r>
              <a:rPr lang="en-US" sz="1400" b="1" dirty="0"/>
              <a:t>CPU affinity</a:t>
            </a:r>
          </a:p>
        </p:txBody>
      </p:sp>
    </p:spTree>
    <p:extLst>
      <p:ext uri="{BB962C8B-B14F-4D97-AF65-F5344CB8AC3E}">
        <p14:creationId xmlns:p14="http://schemas.microsoft.com/office/powerpoint/2010/main" val="9111515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0235B72-A287-374B-94DE-C828118C58B2}"/>
              </a:ext>
            </a:extLst>
          </p:cNvPr>
          <p:cNvSpPr/>
          <p:nvPr/>
        </p:nvSpPr>
        <p:spPr>
          <a:xfrm>
            <a:off x="6066351" y="3059606"/>
            <a:ext cx="1501571" cy="36939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E3FABD8-F113-A54C-873E-902CEAA18AA6}"/>
              </a:ext>
            </a:extLst>
          </p:cNvPr>
          <p:cNvSpPr/>
          <p:nvPr/>
        </p:nvSpPr>
        <p:spPr>
          <a:xfrm>
            <a:off x="2708642" y="2204783"/>
            <a:ext cx="1313677" cy="369394"/>
          </a:xfrm>
          <a:prstGeom prst="rect">
            <a:avLst/>
          </a:prstGeom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writes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023B22-F087-5E49-B2EF-345AF9C3A965}"/>
              </a:ext>
            </a:extLst>
          </p:cNvPr>
          <p:cNvCxnSpPr>
            <a:cxnSpLocks/>
          </p:cNvCxnSpPr>
          <p:nvPr/>
        </p:nvCxnSpPr>
        <p:spPr>
          <a:xfrm>
            <a:off x="5044339" y="302781"/>
            <a:ext cx="0" cy="43842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8ABA0A0-6B4B-3B4C-9EBA-D96F11DA3246}"/>
              </a:ext>
            </a:extLst>
          </p:cNvPr>
          <p:cNvSpPr/>
          <p:nvPr/>
        </p:nvSpPr>
        <p:spPr>
          <a:xfrm>
            <a:off x="2708642" y="3052548"/>
            <a:ext cx="1300977" cy="36939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release</a:t>
            </a:r>
            <a:endParaRPr lang="en-US" i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3C92A65-F5E9-D347-8D36-3FFE6072EE34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 flipV="1">
            <a:off x="4009619" y="2297132"/>
            <a:ext cx="2056741" cy="940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DDA6517-7C4E-854E-94CA-18ADDF1478BF}"/>
              </a:ext>
            </a:extLst>
          </p:cNvPr>
          <p:cNvSpPr/>
          <p:nvPr/>
        </p:nvSpPr>
        <p:spPr>
          <a:xfrm>
            <a:off x="6066360" y="2112435"/>
            <a:ext cx="1501562" cy="36939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acquire</a:t>
            </a:r>
            <a:endParaRPr lang="en-US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518305-A81A-BB41-BA67-6C40D9EBD42B}"/>
              </a:ext>
            </a:extLst>
          </p:cNvPr>
          <p:cNvSpPr/>
          <p:nvPr/>
        </p:nvSpPr>
        <p:spPr>
          <a:xfrm>
            <a:off x="2802584" y="2112435"/>
            <a:ext cx="1313677" cy="369394"/>
          </a:xfrm>
          <a:prstGeom prst="rect">
            <a:avLst/>
          </a:prstGeom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write(a)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DC8A56-4736-D54A-997F-BFFBA677D984}"/>
              </a:ext>
            </a:extLst>
          </p:cNvPr>
          <p:cNvSpPr/>
          <p:nvPr/>
        </p:nvSpPr>
        <p:spPr>
          <a:xfrm>
            <a:off x="6175731" y="3130168"/>
            <a:ext cx="1501571" cy="36939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read(a)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C1BCB8-D0EC-2E4B-8104-41B0F08E2CC8}"/>
              </a:ext>
            </a:extLst>
          </p:cNvPr>
          <p:cNvSpPr/>
          <p:nvPr/>
        </p:nvSpPr>
        <p:spPr>
          <a:xfrm>
            <a:off x="2395340" y="1751092"/>
            <a:ext cx="1992302" cy="11399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A8EE1-7F40-104A-8F68-E79CA6AFD0F0}"/>
              </a:ext>
            </a:extLst>
          </p:cNvPr>
          <p:cNvSpPr txBox="1"/>
          <p:nvPr/>
        </p:nvSpPr>
        <p:spPr>
          <a:xfrm>
            <a:off x="1104209" y="2967335"/>
            <a:ext cx="1646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write volatile</a:t>
            </a:r>
          </a:p>
          <a:p>
            <a:r>
              <a:rPr lang="en-US" sz="1200" dirty="0"/>
              <a:t>unlock</a:t>
            </a:r>
          </a:p>
          <a:p>
            <a:r>
              <a:rPr lang="en-US" sz="1200" dirty="0"/>
              <a:t>new Thread</a:t>
            </a:r>
          </a:p>
          <a:p>
            <a:r>
              <a:rPr lang="en-US" sz="1200" dirty="0"/>
              <a:t>last action on a thread</a:t>
            </a:r>
          </a:p>
          <a:p>
            <a:r>
              <a:rPr lang="en-US" sz="1200" dirty="0"/>
              <a:t>request interrupt</a:t>
            </a:r>
          </a:p>
          <a:p>
            <a:r>
              <a:rPr lang="en-US" sz="1200" dirty="0"/>
              <a:t>add element to queue*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FBC2EB-946E-B349-AEA1-BB516EDA13C3}"/>
              </a:ext>
            </a:extLst>
          </p:cNvPr>
          <p:cNvCxnSpPr>
            <a:cxnSpLocks/>
            <a:stCxn id="39" idx="2"/>
            <a:endCxn id="32" idx="0"/>
          </p:cNvCxnSpPr>
          <p:nvPr/>
        </p:nvCxnSpPr>
        <p:spPr>
          <a:xfrm flipH="1">
            <a:off x="3359131" y="2574177"/>
            <a:ext cx="6350" cy="478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5EEC55-1BD9-AB4F-A922-1B3EE1EB7682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 flipH="1">
            <a:off x="6817137" y="2481829"/>
            <a:ext cx="4" cy="577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C3CE5C2-24B1-4C40-BE36-33445853EFC3}"/>
              </a:ext>
            </a:extLst>
          </p:cNvPr>
          <p:cNvSpPr/>
          <p:nvPr/>
        </p:nvSpPr>
        <p:spPr>
          <a:xfrm>
            <a:off x="5820990" y="2759604"/>
            <a:ext cx="1992302" cy="11399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BC6258-BCB5-B44C-AD8C-4B48C2860BFB}"/>
              </a:ext>
            </a:extLst>
          </p:cNvPr>
          <p:cNvSpPr txBox="1"/>
          <p:nvPr/>
        </p:nvSpPr>
        <p:spPr>
          <a:xfrm>
            <a:off x="7818241" y="2019572"/>
            <a:ext cx="2445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read volatile that observes the write</a:t>
            </a:r>
          </a:p>
          <a:p>
            <a:r>
              <a:rPr lang="en-US" sz="1200" dirty="0"/>
              <a:t>lock</a:t>
            </a:r>
          </a:p>
          <a:p>
            <a:r>
              <a:rPr lang="en-US" sz="1200" dirty="0"/>
              <a:t>first action on the created thread</a:t>
            </a:r>
          </a:p>
          <a:p>
            <a:r>
              <a:rPr lang="en-US" sz="1200" dirty="0"/>
              <a:t>join with thread</a:t>
            </a:r>
          </a:p>
          <a:p>
            <a:r>
              <a:rPr lang="en-US" sz="1200" dirty="0"/>
              <a:t>interrupt is observed</a:t>
            </a:r>
          </a:p>
          <a:p>
            <a:r>
              <a:rPr lang="en-US" sz="1200" dirty="0"/>
              <a:t>removing element from queue*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EEA36F4-3283-0040-BC1F-2E332D91BAF6}"/>
              </a:ext>
            </a:extLst>
          </p:cNvPr>
          <p:cNvSpPr/>
          <p:nvPr/>
        </p:nvSpPr>
        <p:spPr>
          <a:xfrm>
            <a:off x="2695942" y="3798270"/>
            <a:ext cx="1313677" cy="369394"/>
          </a:xfrm>
          <a:prstGeom prst="rect">
            <a:avLst/>
          </a:prstGeom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write(a)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FD3314-F6D6-6E46-B3B0-9883CC8971EE}"/>
              </a:ext>
            </a:extLst>
          </p:cNvPr>
          <p:cNvSpPr/>
          <p:nvPr/>
        </p:nvSpPr>
        <p:spPr>
          <a:xfrm>
            <a:off x="6096000" y="1343020"/>
            <a:ext cx="1501571" cy="36939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read(a)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5061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0235B72-A287-374B-94DE-C828118C58B2}"/>
              </a:ext>
            </a:extLst>
          </p:cNvPr>
          <p:cNvSpPr/>
          <p:nvPr/>
        </p:nvSpPr>
        <p:spPr>
          <a:xfrm>
            <a:off x="6095999" y="2188624"/>
            <a:ext cx="1501571" cy="36939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read(field)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671629-52AA-794E-B453-63BD7B154085}"/>
              </a:ext>
            </a:extLst>
          </p:cNvPr>
          <p:cNvSpPr/>
          <p:nvPr/>
        </p:nvSpPr>
        <p:spPr>
          <a:xfrm>
            <a:off x="2713715" y="2177503"/>
            <a:ext cx="1295904" cy="36939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write(instance, o)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E3FABD8-F113-A54C-873E-902CEAA18AA6}"/>
              </a:ext>
            </a:extLst>
          </p:cNvPr>
          <p:cNvSpPr/>
          <p:nvPr/>
        </p:nvSpPr>
        <p:spPr>
          <a:xfrm>
            <a:off x="2713715" y="1095082"/>
            <a:ext cx="1295904" cy="369394"/>
          </a:xfrm>
          <a:prstGeom prst="rect">
            <a:avLst/>
          </a:prstGeom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write(field, 1)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1A097C-EE82-3845-BA3E-AB64B6E12113}"/>
              </a:ext>
            </a:extLst>
          </p:cNvPr>
          <p:cNvSpPr/>
          <p:nvPr/>
        </p:nvSpPr>
        <p:spPr>
          <a:xfrm>
            <a:off x="6095999" y="1106206"/>
            <a:ext cx="1501573" cy="36939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read(instance)!=null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023B22-F087-5E49-B2EF-345AF9C3A965}"/>
              </a:ext>
            </a:extLst>
          </p:cNvPr>
          <p:cNvCxnSpPr>
            <a:cxnSpLocks/>
          </p:cNvCxnSpPr>
          <p:nvPr/>
        </p:nvCxnSpPr>
        <p:spPr>
          <a:xfrm>
            <a:off x="5044339" y="302781"/>
            <a:ext cx="0" cy="43842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1BE337-3F14-1B48-BD33-E555440DF999}"/>
              </a:ext>
            </a:extLst>
          </p:cNvPr>
          <p:cNvSpPr txBox="1"/>
          <p:nvPr/>
        </p:nvSpPr>
        <p:spPr>
          <a:xfrm>
            <a:off x="115059" y="1417017"/>
            <a:ext cx="199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field is </a:t>
            </a:r>
            <a:r>
              <a:rPr lang="en-US" sz="1200" b="1" dirty="0"/>
              <a:t>final</a:t>
            </a:r>
          </a:p>
          <a:p>
            <a:r>
              <a:rPr lang="en-US" sz="1200" dirty="0"/>
              <a:t>then instance doesn’t have to be </a:t>
            </a:r>
            <a:r>
              <a:rPr lang="en-US" sz="1200" b="1" dirty="0"/>
              <a:t>volatile</a:t>
            </a:r>
          </a:p>
        </p:txBody>
      </p:sp>
    </p:spTree>
    <p:extLst>
      <p:ext uri="{BB962C8B-B14F-4D97-AF65-F5344CB8AC3E}">
        <p14:creationId xmlns:p14="http://schemas.microsoft.com/office/powerpoint/2010/main" val="36937180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4CD7E5-7CAB-1A44-95A5-BF023804B7FB}"/>
              </a:ext>
            </a:extLst>
          </p:cNvPr>
          <p:cNvSpPr/>
          <p:nvPr/>
        </p:nvSpPr>
        <p:spPr>
          <a:xfrm>
            <a:off x="1943857" y="2616032"/>
            <a:ext cx="1356461" cy="429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19CEE-EC55-514D-A69E-82E9A66033CD}"/>
              </a:ext>
            </a:extLst>
          </p:cNvPr>
          <p:cNvSpPr txBox="1"/>
          <p:nvPr/>
        </p:nvSpPr>
        <p:spPr>
          <a:xfrm>
            <a:off x="906573" y="2646341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C37024-2C7E-7C45-8992-54502D730A9A}"/>
              </a:ext>
            </a:extLst>
          </p:cNvPr>
          <p:cNvSpPr/>
          <p:nvPr/>
        </p:nvSpPr>
        <p:spPr>
          <a:xfrm>
            <a:off x="5602466" y="1751086"/>
            <a:ext cx="2711913" cy="208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AtomicInteger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709841-156A-A245-B486-67283FAF1441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300318" y="2792150"/>
            <a:ext cx="2302148" cy="3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E419F4B-588C-D442-BC2D-6568E7BC48DB}"/>
              </a:ext>
            </a:extLst>
          </p:cNvPr>
          <p:cNvSpPr/>
          <p:nvPr/>
        </p:nvSpPr>
        <p:spPr>
          <a:xfrm>
            <a:off x="6182797" y="2398029"/>
            <a:ext cx="1495741" cy="6479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integer</a:t>
            </a:r>
          </a:p>
        </p:txBody>
      </p:sp>
    </p:spTree>
    <p:extLst>
      <p:ext uri="{BB962C8B-B14F-4D97-AF65-F5344CB8AC3E}">
        <p14:creationId xmlns:p14="http://schemas.microsoft.com/office/powerpoint/2010/main" val="6601663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4798EB-6669-774A-9DF1-6DC5C24EB6F2}"/>
              </a:ext>
            </a:extLst>
          </p:cNvPr>
          <p:cNvSpPr/>
          <p:nvPr/>
        </p:nvSpPr>
        <p:spPr>
          <a:xfrm>
            <a:off x="2592143" y="1366555"/>
            <a:ext cx="1156625" cy="13100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/>
              <a:t>AtomicReference</a:t>
            </a:r>
            <a:endParaRPr lang="en-US" sz="10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5C4C0A-EFDA-EB46-9DF5-DF54ED0DCA93}"/>
              </a:ext>
            </a:extLst>
          </p:cNvPr>
          <p:cNvSpPr/>
          <p:nvPr/>
        </p:nvSpPr>
        <p:spPr>
          <a:xfrm>
            <a:off x="5517687" y="3235219"/>
            <a:ext cx="1156625" cy="3875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C584E2-1A8F-2B45-9886-26620ADCE447}"/>
              </a:ext>
            </a:extLst>
          </p:cNvPr>
          <p:cNvSpPr txBox="1"/>
          <p:nvPr/>
        </p:nvSpPr>
        <p:spPr>
          <a:xfrm>
            <a:off x="81747" y="185403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5FC42-1032-F249-99D5-ACB6749C9916}"/>
              </a:ext>
            </a:extLst>
          </p:cNvPr>
          <p:cNvSpPr/>
          <p:nvPr/>
        </p:nvSpPr>
        <p:spPr>
          <a:xfrm>
            <a:off x="7994440" y="1511889"/>
            <a:ext cx="1156625" cy="9567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03D5B5-E9F8-414B-A733-D8CD8C0B94C6}"/>
              </a:ext>
            </a:extLst>
          </p:cNvPr>
          <p:cNvSpPr/>
          <p:nvPr/>
        </p:nvSpPr>
        <p:spPr>
          <a:xfrm>
            <a:off x="812463" y="1854032"/>
            <a:ext cx="1156625" cy="33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89B649-F697-4644-9AC3-3FC16DDA57D8}"/>
              </a:ext>
            </a:extLst>
          </p:cNvPr>
          <p:cNvSpPr/>
          <p:nvPr/>
        </p:nvSpPr>
        <p:spPr>
          <a:xfrm>
            <a:off x="5517686" y="3608650"/>
            <a:ext cx="1156625" cy="3875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915F86-22A2-EC4D-9BA6-A7B8C4934DC9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640776" y="2017169"/>
            <a:ext cx="1876911" cy="141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611C68-5A3A-5244-B3DF-A5DE7A4FC8E1}"/>
              </a:ext>
            </a:extLst>
          </p:cNvPr>
          <p:cNvSpPr/>
          <p:nvPr/>
        </p:nvSpPr>
        <p:spPr>
          <a:xfrm>
            <a:off x="2700134" y="1854032"/>
            <a:ext cx="940642" cy="32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0A5C68-FF31-4D42-82B4-8273E6D6FB9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969088" y="2020562"/>
            <a:ext cx="623055" cy="1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069815A-31FC-8D4C-B540-6548121D1F66}"/>
              </a:ext>
            </a:extLst>
          </p:cNvPr>
          <p:cNvSpPr txBox="1"/>
          <p:nvPr/>
        </p:nvSpPr>
        <p:spPr>
          <a:xfrm>
            <a:off x="2896982" y="305966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96ABB8-46C9-7942-92AC-B67BDFF83A8A}"/>
              </a:ext>
            </a:extLst>
          </p:cNvPr>
          <p:cNvCxnSpPr>
            <a:stCxn id="17" idx="0"/>
            <a:endCxn id="11" idx="2"/>
          </p:cNvCxnSpPr>
          <p:nvPr/>
        </p:nvCxnSpPr>
        <p:spPr>
          <a:xfrm flipV="1">
            <a:off x="3170455" y="2180306"/>
            <a:ext cx="0" cy="879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D547B9-DE27-AC4D-99DD-3D9C32A62C52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6674311" y="1990284"/>
            <a:ext cx="1320129" cy="181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CF0CB7-22B0-2248-A5B9-E0B117A1D6FE}"/>
              </a:ext>
            </a:extLst>
          </p:cNvPr>
          <p:cNvSpPr txBox="1"/>
          <p:nvPr/>
        </p:nvSpPr>
        <p:spPr>
          <a:xfrm>
            <a:off x="834517" y="4075438"/>
            <a:ext cx="15413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T1: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write(value, _)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write(next, _)</a:t>
            </a:r>
          </a:p>
          <a:p>
            <a:r>
              <a:rPr lang="en-US" u="sng" dirty="0">
                <a:solidFill>
                  <a:schemeClr val="accent4">
                    <a:lumMod val="50000"/>
                  </a:schemeClr>
                </a:solidFill>
              </a:rPr>
              <a:t>write(next, _)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write(head,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sym typeface="Wingdings" pitchFamily="2" charset="2"/>
              </a:rPr>
              <a:t>_)</a:t>
            </a:r>
          </a:p>
          <a:p>
            <a:r>
              <a:rPr lang="en-US" dirty="0">
                <a:solidFill>
                  <a:srgbClr val="C00000"/>
                </a:solidFill>
              </a:rPr>
              <a:t>write(next, _)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C9BB35-724B-8D41-B6E0-BB1B52BE31E0}"/>
              </a:ext>
            </a:extLst>
          </p:cNvPr>
          <p:cNvSpPr/>
          <p:nvPr/>
        </p:nvSpPr>
        <p:spPr>
          <a:xfrm>
            <a:off x="8210423" y="4512465"/>
            <a:ext cx="940642" cy="3262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BBC77E-0FC1-194A-88E3-E37DD08B3F7D}"/>
              </a:ext>
            </a:extLst>
          </p:cNvPr>
          <p:cNvCxnSpPr>
            <a:cxnSpLocks/>
            <a:stCxn id="24" idx="1"/>
            <a:endCxn id="13" idx="2"/>
          </p:cNvCxnSpPr>
          <p:nvPr/>
        </p:nvCxnSpPr>
        <p:spPr>
          <a:xfrm flipH="1" flipV="1">
            <a:off x="6095999" y="3996211"/>
            <a:ext cx="2114424" cy="67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0B6721E-F979-0E4D-97B3-0C216A463F55}"/>
              </a:ext>
            </a:extLst>
          </p:cNvPr>
          <p:cNvSpPr txBox="1"/>
          <p:nvPr/>
        </p:nvSpPr>
        <p:spPr>
          <a:xfrm>
            <a:off x="3210918" y="4075437"/>
            <a:ext cx="12522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T2: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read(head)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read(next)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read(value)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46BA40-0777-4C4A-A666-1E6551996B66}"/>
              </a:ext>
            </a:extLst>
          </p:cNvPr>
          <p:cNvCxnSpPr>
            <a:cxnSpLocks/>
          </p:cNvCxnSpPr>
          <p:nvPr/>
        </p:nvCxnSpPr>
        <p:spPr>
          <a:xfrm flipV="1">
            <a:off x="2301139" y="4838739"/>
            <a:ext cx="909779" cy="22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087622-9B47-B84A-AF7E-25E5B59DE313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2301139" y="4675602"/>
            <a:ext cx="909779" cy="653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rved Right Arrow 38">
            <a:extLst>
              <a:ext uri="{FF2B5EF4-FFF2-40B4-BE49-F238E27FC236}">
                <a16:creationId xmlns:a16="http://schemas.microsoft.com/office/drawing/2014/main" id="{239C4D01-B1AC-EA43-B5B4-BC7CED470BFD}"/>
              </a:ext>
            </a:extLst>
          </p:cNvPr>
          <p:cNvSpPr/>
          <p:nvPr/>
        </p:nvSpPr>
        <p:spPr>
          <a:xfrm>
            <a:off x="605563" y="4537102"/>
            <a:ext cx="228954" cy="6404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urved Right Arrow 39">
            <a:extLst>
              <a:ext uri="{FF2B5EF4-FFF2-40B4-BE49-F238E27FC236}">
                <a16:creationId xmlns:a16="http://schemas.microsoft.com/office/drawing/2014/main" id="{DB4402D9-5EF8-6C41-A7AA-9A0263D4F85F}"/>
              </a:ext>
            </a:extLst>
          </p:cNvPr>
          <p:cNvSpPr/>
          <p:nvPr/>
        </p:nvSpPr>
        <p:spPr>
          <a:xfrm flipH="1">
            <a:off x="4442526" y="4512465"/>
            <a:ext cx="173926" cy="386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857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5C4C0A-EFDA-EB46-9DF5-DF54ED0DCA93}"/>
              </a:ext>
            </a:extLst>
          </p:cNvPr>
          <p:cNvSpPr/>
          <p:nvPr/>
        </p:nvSpPr>
        <p:spPr>
          <a:xfrm>
            <a:off x="3693936" y="3041440"/>
            <a:ext cx="1156625" cy="3875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C584E2-1A8F-2B45-9886-26620ADCE447}"/>
              </a:ext>
            </a:extLst>
          </p:cNvPr>
          <p:cNvSpPr txBox="1"/>
          <p:nvPr/>
        </p:nvSpPr>
        <p:spPr>
          <a:xfrm>
            <a:off x="81747" y="185403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03D5B5-E9F8-414B-A733-D8CD8C0B94C6}"/>
              </a:ext>
            </a:extLst>
          </p:cNvPr>
          <p:cNvSpPr/>
          <p:nvPr/>
        </p:nvSpPr>
        <p:spPr>
          <a:xfrm>
            <a:off x="849301" y="1822746"/>
            <a:ext cx="1156625" cy="33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89B649-F697-4644-9AC3-3FC16DDA57D8}"/>
              </a:ext>
            </a:extLst>
          </p:cNvPr>
          <p:cNvSpPr/>
          <p:nvPr/>
        </p:nvSpPr>
        <p:spPr>
          <a:xfrm>
            <a:off x="3693935" y="3414871"/>
            <a:ext cx="1156625" cy="3875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DE7B03-EF53-8342-95E2-D7C72D92FB28}"/>
              </a:ext>
            </a:extLst>
          </p:cNvPr>
          <p:cNvSpPr/>
          <p:nvPr/>
        </p:nvSpPr>
        <p:spPr>
          <a:xfrm>
            <a:off x="5107881" y="3042953"/>
            <a:ext cx="1156625" cy="3875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DF8C26-666D-4442-8B0E-49988DD95874}"/>
              </a:ext>
            </a:extLst>
          </p:cNvPr>
          <p:cNvSpPr/>
          <p:nvPr/>
        </p:nvSpPr>
        <p:spPr>
          <a:xfrm>
            <a:off x="5107880" y="3416384"/>
            <a:ext cx="1156625" cy="3875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BF0C5C-E955-884D-86AA-063A4EB0F6CF}"/>
              </a:ext>
            </a:extLst>
          </p:cNvPr>
          <p:cNvSpPr/>
          <p:nvPr/>
        </p:nvSpPr>
        <p:spPr>
          <a:xfrm>
            <a:off x="6610797" y="3041439"/>
            <a:ext cx="1156625" cy="3875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B889E3-3312-984F-A3A5-4C4189ECAF3D}"/>
              </a:ext>
            </a:extLst>
          </p:cNvPr>
          <p:cNvSpPr/>
          <p:nvPr/>
        </p:nvSpPr>
        <p:spPr>
          <a:xfrm>
            <a:off x="6610797" y="3414870"/>
            <a:ext cx="1156625" cy="387561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B75B1B-EC51-D54F-BC25-484670ACAC1D}"/>
              </a:ext>
            </a:extLst>
          </p:cNvPr>
          <p:cNvSpPr/>
          <p:nvPr/>
        </p:nvSpPr>
        <p:spPr>
          <a:xfrm>
            <a:off x="849301" y="1024413"/>
            <a:ext cx="1156625" cy="33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26698A-A158-2C44-B89F-46ACF4FCDEBA}"/>
              </a:ext>
            </a:extLst>
          </p:cNvPr>
          <p:cNvSpPr txBox="1"/>
          <p:nvPr/>
        </p:nvSpPr>
        <p:spPr>
          <a:xfrm>
            <a:off x="171322" y="1031480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849E8E-8C38-8343-B070-099DABA3DAA0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6264505" y="3608651"/>
            <a:ext cx="346292" cy="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920C1C5-A2FB-9846-9D6A-778204DBD110}"/>
              </a:ext>
            </a:extLst>
          </p:cNvPr>
          <p:cNvSpPr/>
          <p:nvPr/>
        </p:nvSpPr>
        <p:spPr>
          <a:xfrm>
            <a:off x="2592143" y="838707"/>
            <a:ext cx="1156625" cy="6933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/>
              <a:t>AtomicReference</a:t>
            </a:r>
            <a:endParaRPr lang="en-US" sz="105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0742BE-AA1C-3942-8300-39BCD34F4F75}"/>
              </a:ext>
            </a:extLst>
          </p:cNvPr>
          <p:cNvSpPr/>
          <p:nvPr/>
        </p:nvSpPr>
        <p:spPr>
          <a:xfrm>
            <a:off x="2592143" y="1642592"/>
            <a:ext cx="1156625" cy="6933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/>
              <a:t>AtomicReference</a:t>
            </a:r>
            <a:endParaRPr lang="en-US" sz="105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167026-BB27-9B4A-AAAF-E7DCC9208B18}"/>
              </a:ext>
            </a:extLst>
          </p:cNvPr>
          <p:cNvSpPr/>
          <p:nvPr/>
        </p:nvSpPr>
        <p:spPr>
          <a:xfrm>
            <a:off x="2648833" y="1031480"/>
            <a:ext cx="1045102" cy="33306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0x100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813FDC-CA5E-5D4D-83A4-C7DEE802D6E5}"/>
              </a:ext>
            </a:extLst>
          </p:cNvPr>
          <p:cNvSpPr/>
          <p:nvPr/>
        </p:nvSpPr>
        <p:spPr>
          <a:xfrm>
            <a:off x="2648833" y="1822746"/>
            <a:ext cx="1045102" cy="33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ABAD9E-CFCD-204C-BD14-CE63D887FF44}"/>
              </a:ext>
            </a:extLst>
          </p:cNvPr>
          <p:cNvCxnSpPr>
            <a:stCxn id="23" idx="3"/>
            <a:endCxn id="41" idx="1"/>
          </p:cNvCxnSpPr>
          <p:nvPr/>
        </p:nvCxnSpPr>
        <p:spPr>
          <a:xfrm flipV="1">
            <a:off x="2005926" y="1185391"/>
            <a:ext cx="586217" cy="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C870D8-FBCD-DF44-A0F6-A5E5274B77EF}"/>
              </a:ext>
            </a:extLst>
          </p:cNvPr>
          <p:cNvCxnSpPr>
            <a:cxnSpLocks/>
            <a:stCxn id="9" idx="3"/>
            <a:endCxn id="42" idx="1"/>
          </p:cNvCxnSpPr>
          <p:nvPr/>
        </p:nvCxnSpPr>
        <p:spPr>
          <a:xfrm>
            <a:off x="2005926" y="1989276"/>
            <a:ext cx="586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A58758FD-F2DD-974B-93AF-CBC67DB711BA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696169" y="1204580"/>
            <a:ext cx="3492941" cy="1836859"/>
          </a:xfrm>
          <a:prstGeom prst="bentConnector2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838CB44-2BD6-8A48-A041-6B979EF11D3A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4850560" y="3608652"/>
            <a:ext cx="257320" cy="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03E0E5C-773C-DB48-B524-2C68ED3CF48E}"/>
              </a:ext>
            </a:extLst>
          </p:cNvPr>
          <p:cNvSpPr/>
          <p:nvPr/>
        </p:nvSpPr>
        <p:spPr>
          <a:xfrm>
            <a:off x="8179397" y="3041439"/>
            <a:ext cx="1156625" cy="3875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4CC714A-5E13-694C-9A9F-35A1B8B02B4A}"/>
              </a:ext>
            </a:extLst>
          </p:cNvPr>
          <p:cNvSpPr/>
          <p:nvPr/>
        </p:nvSpPr>
        <p:spPr>
          <a:xfrm>
            <a:off x="8179396" y="3429000"/>
            <a:ext cx="1156625" cy="3875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next=null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45B9B16-303F-6B47-BDE2-1234291F0E8C}"/>
              </a:ext>
            </a:extLst>
          </p:cNvPr>
          <p:cNvSpPr txBox="1"/>
          <p:nvPr/>
        </p:nvSpPr>
        <p:spPr>
          <a:xfrm>
            <a:off x="7812027" y="30583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5A0CEE-90FF-9042-A06B-3A04CA993FBC}"/>
              </a:ext>
            </a:extLst>
          </p:cNvPr>
          <p:cNvSpPr txBox="1"/>
          <p:nvPr/>
        </p:nvSpPr>
        <p:spPr>
          <a:xfrm>
            <a:off x="8779016" y="846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F3E777-70D2-6244-BB6B-FA6665464400}"/>
              </a:ext>
            </a:extLst>
          </p:cNvPr>
          <p:cNvSpPr txBox="1"/>
          <p:nvPr/>
        </p:nvSpPr>
        <p:spPr>
          <a:xfrm>
            <a:off x="6915635" y="3806529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1596C1C-20BC-9041-9450-CCBB1659F532}"/>
              </a:ext>
            </a:extLst>
          </p:cNvPr>
          <p:cNvCxnSpPr>
            <a:cxnSpLocks/>
            <a:stCxn id="22" idx="3"/>
            <a:endCxn id="73" idx="1"/>
          </p:cNvCxnSpPr>
          <p:nvPr/>
        </p:nvCxnSpPr>
        <p:spPr>
          <a:xfrm>
            <a:off x="7767422" y="3608651"/>
            <a:ext cx="411974" cy="14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DEAF62F7-3EAB-AD47-B15A-CF15C9AF24F5}"/>
              </a:ext>
            </a:extLst>
          </p:cNvPr>
          <p:cNvSpPr/>
          <p:nvPr/>
        </p:nvSpPr>
        <p:spPr>
          <a:xfrm>
            <a:off x="6419160" y="3306987"/>
            <a:ext cx="1530103" cy="671553"/>
          </a:xfrm>
          <a:prstGeom prst="ellipse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BF6958-E6D6-0E49-BC0A-FC71DBE49400}"/>
              </a:ext>
            </a:extLst>
          </p:cNvPr>
          <p:cNvSpPr txBox="1"/>
          <p:nvPr/>
        </p:nvSpPr>
        <p:spPr>
          <a:xfrm>
            <a:off x="237297" y="4089169"/>
            <a:ext cx="3809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err="1"/>
              <a:t>next.cas</a:t>
            </a:r>
            <a:r>
              <a:rPr lang="en-US" b="1" dirty="0"/>
              <a:t>(…)</a:t>
            </a:r>
          </a:p>
          <a:p>
            <a:pPr marL="285750" indent="-285750">
              <a:buFontTx/>
              <a:buChar char="-"/>
            </a:pPr>
            <a:r>
              <a:rPr lang="en-US" dirty="0"/>
              <a:t>enqueue(value4)</a:t>
            </a:r>
          </a:p>
          <a:p>
            <a:pPr marL="285750" indent="-285750">
              <a:buFontTx/>
              <a:buChar char="-"/>
            </a:pPr>
            <a:r>
              <a:rPr lang="en-US" dirty="0"/>
              <a:t>dequeue() -&gt; value2 -&gt; free(node2)</a:t>
            </a:r>
          </a:p>
          <a:p>
            <a:pPr marL="285750" indent="-285750">
              <a:buFontTx/>
              <a:buChar char="-"/>
            </a:pPr>
            <a:r>
              <a:rPr lang="en-US" dirty="0"/>
              <a:t>enqueue(value5)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tail.cas</a:t>
            </a:r>
            <a:r>
              <a:rPr lang="en-US" dirty="0"/>
              <a:t>(0x100, 0x200)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B9FF5F3-B221-8A4A-8E74-6BFC547824AC}"/>
              </a:ext>
            </a:extLst>
          </p:cNvPr>
          <p:cNvSpPr/>
          <p:nvPr/>
        </p:nvSpPr>
        <p:spPr>
          <a:xfrm>
            <a:off x="2434649" y="849614"/>
            <a:ext cx="1530103" cy="671553"/>
          </a:xfrm>
          <a:prstGeom prst="ellipse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BCED4D-10AC-444C-BB19-BFB8F0D2B3D8}"/>
              </a:ext>
            </a:extLst>
          </p:cNvPr>
          <p:cNvSpPr txBox="1"/>
          <p:nvPr/>
        </p:nvSpPr>
        <p:spPr>
          <a:xfrm>
            <a:off x="4534325" y="6093979"/>
            <a:ext cx="57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EBB6B2-8E77-8B47-B804-356054C23742}"/>
              </a:ext>
            </a:extLst>
          </p:cNvPr>
          <p:cNvSpPr txBox="1"/>
          <p:nvPr/>
        </p:nvSpPr>
        <p:spPr>
          <a:xfrm>
            <a:off x="6813591" y="564892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0x100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5257495-B549-D540-A366-4A97DE74468F}"/>
              </a:ext>
            </a:extLst>
          </p:cNvPr>
          <p:cNvCxnSpPr>
            <a:stCxn id="67" idx="0"/>
            <a:endCxn id="22" idx="2"/>
          </p:cNvCxnSpPr>
          <p:nvPr/>
        </p:nvCxnSpPr>
        <p:spPr>
          <a:xfrm flipH="1" flipV="1">
            <a:off x="7189110" y="3802431"/>
            <a:ext cx="546" cy="18464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8C4BB282-87F1-5049-B601-15A4FD8DCAD2}"/>
              </a:ext>
            </a:extLst>
          </p:cNvPr>
          <p:cNvSpPr/>
          <p:nvPr/>
        </p:nvSpPr>
        <p:spPr>
          <a:xfrm>
            <a:off x="9566154" y="3041439"/>
            <a:ext cx="1156625" cy="3875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value4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EC3EE8-9371-A546-B6D1-52C75BA5EA6C}"/>
              </a:ext>
            </a:extLst>
          </p:cNvPr>
          <p:cNvSpPr/>
          <p:nvPr/>
        </p:nvSpPr>
        <p:spPr>
          <a:xfrm>
            <a:off x="9566154" y="3414870"/>
            <a:ext cx="1156625" cy="387561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FCA8A42-3E94-E041-8102-451640D973EA}"/>
              </a:ext>
            </a:extLst>
          </p:cNvPr>
          <p:cNvSpPr/>
          <p:nvPr/>
        </p:nvSpPr>
        <p:spPr>
          <a:xfrm>
            <a:off x="10952911" y="3041439"/>
            <a:ext cx="1156625" cy="3875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010BC53-D63A-9E4A-812F-B12E2647B643}"/>
              </a:ext>
            </a:extLst>
          </p:cNvPr>
          <p:cNvSpPr/>
          <p:nvPr/>
        </p:nvSpPr>
        <p:spPr>
          <a:xfrm>
            <a:off x="10952911" y="3414870"/>
            <a:ext cx="1156625" cy="387561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F48EB19-A248-C44C-8954-5917ED1FC825}"/>
              </a:ext>
            </a:extLst>
          </p:cNvPr>
          <p:cNvSpPr txBox="1"/>
          <p:nvPr/>
        </p:nvSpPr>
        <p:spPr>
          <a:xfrm>
            <a:off x="8430226" y="565999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0x200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00978A7-4FC5-B34D-B13C-2E7EB2DC4627}"/>
              </a:ext>
            </a:extLst>
          </p:cNvPr>
          <p:cNvCxnSpPr>
            <a:stCxn id="80" idx="0"/>
          </p:cNvCxnSpPr>
          <p:nvPr/>
        </p:nvCxnSpPr>
        <p:spPr>
          <a:xfrm flipH="1" flipV="1">
            <a:off x="8805745" y="3813500"/>
            <a:ext cx="546" cy="18464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812AD6A-DAB4-5947-AF98-A54449983778}"/>
              </a:ext>
            </a:extLst>
          </p:cNvPr>
          <p:cNvSpPr txBox="1"/>
          <p:nvPr/>
        </p:nvSpPr>
        <p:spPr>
          <a:xfrm>
            <a:off x="11155705" y="564892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0x100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B6F6284-EA96-8347-AB66-0046C6755353}"/>
              </a:ext>
            </a:extLst>
          </p:cNvPr>
          <p:cNvCxnSpPr>
            <a:stCxn id="82" idx="0"/>
          </p:cNvCxnSpPr>
          <p:nvPr/>
        </p:nvCxnSpPr>
        <p:spPr>
          <a:xfrm flipH="1" flipV="1">
            <a:off x="11531224" y="3802431"/>
            <a:ext cx="546" cy="18464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6588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E7D1A2-949B-6C43-A4C7-17A5C32DFB79}"/>
              </a:ext>
            </a:extLst>
          </p:cNvPr>
          <p:cNvSpPr/>
          <p:nvPr/>
        </p:nvSpPr>
        <p:spPr>
          <a:xfrm>
            <a:off x="1828800" y="2064970"/>
            <a:ext cx="2761367" cy="1713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Range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FC5653-9EA1-B441-8317-976370DC7F94}"/>
              </a:ext>
            </a:extLst>
          </p:cNvPr>
          <p:cNvSpPr/>
          <p:nvPr/>
        </p:nvSpPr>
        <p:spPr>
          <a:xfrm>
            <a:off x="2603921" y="2749256"/>
            <a:ext cx="1265626" cy="369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F1FAA6-AE04-F348-BF33-591F0541E14C}"/>
              </a:ext>
            </a:extLst>
          </p:cNvPr>
          <p:cNvSpPr/>
          <p:nvPr/>
        </p:nvSpPr>
        <p:spPr>
          <a:xfrm>
            <a:off x="6220140" y="1436193"/>
            <a:ext cx="1113226" cy="3693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B9D71D-B3AA-4C4E-B916-2A0ABB1ED2FC}"/>
              </a:ext>
            </a:extLst>
          </p:cNvPr>
          <p:cNvSpPr/>
          <p:nvPr/>
        </p:nvSpPr>
        <p:spPr>
          <a:xfrm>
            <a:off x="6220140" y="1805586"/>
            <a:ext cx="1113226" cy="3693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65D8AF-5CDB-6243-AB4F-3DB7F1CA6088}"/>
              </a:ext>
            </a:extLst>
          </p:cNvPr>
          <p:cNvSpPr/>
          <p:nvPr/>
        </p:nvSpPr>
        <p:spPr>
          <a:xfrm>
            <a:off x="6220140" y="2783570"/>
            <a:ext cx="1113226" cy="3693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9874D-3BCA-3747-868D-CF6854326306}"/>
              </a:ext>
            </a:extLst>
          </p:cNvPr>
          <p:cNvSpPr/>
          <p:nvPr/>
        </p:nvSpPr>
        <p:spPr>
          <a:xfrm>
            <a:off x="6220140" y="3152963"/>
            <a:ext cx="1113226" cy="3693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newMin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AD8051-5F2B-F544-9ABF-96F15235075F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3869547" y="2933953"/>
            <a:ext cx="2350593" cy="3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6560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FE5901-4257-1245-A5C5-64D5C8E33B2C}"/>
              </a:ext>
            </a:extLst>
          </p:cNvPr>
          <p:cNvSpPr/>
          <p:nvPr/>
        </p:nvSpPr>
        <p:spPr>
          <a:xfrm>
            <a:off x="5292620" y="1719799"/>
            <a:ext cx="1471518" cy="35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Lock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59E7D5-A6B1-A54A-9618-C6333AF9FDB5}"/>
              </a:ext>
            </a:extLst>
          </p:cNvPr>
          <p:cNvSpPr/>
          <p:nvPr/>
        </p:nvSpPr>
        <p:spPr>
          <a:xfrm>
            <a:off x="5292620" y="2072035"/>
            <a:ext cx="1471518" cy="35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Condition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CF5CE-45FA-1145-96CD-51FA8C9823CA}"/>
              </a:ext>
            </a:extLst>
          </p:cNvPr>
          <p:cNvSpPr/>
          <p:nvPr/>
        </p:nvSpPr>
        <p:spPr>
          <a:xfrm>
            <a:off x="5292620" y="2423261"/>
            <a:ext cx="1471518" cy="35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trike="sngStrike" dirty="0"/>
              <a:t>int units</a:t>
            </a:r>
            <a:endParaRPr lang="en-US" strike="sngStrik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09DC96-85D4-B241-8A70-0664E38D84DD}"/>
              </a:ext>
            </a:extLst>
          </p:cNvPr>
          <p:cNvSpPr/>
          <p:nvPr/>
        </p:nvSpPr>
        <p:spPr>
          <a:xfrm>
            <a:off x="1745032" y="2258750"/>
            <a:ext cx="1471518" cy="2961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units?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await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units -=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FCA2B8-B15D-7540-A8CC-671952543B29}"/>
              </a:ext>
            </a:extLst>
          </p:cNvPr>
          <p:cNvSpPr txBox="1"/>
          <p:nvPr/>
        </p:nvSpPr>
        <p:spPr>
          <a:xfrm>
            <a:off x="1174792" y="763009"/>
            <a:ext cx="94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acquire: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FA3D74-EC19-A64C-A781-92AE8C262BC7}"/>
              </a:ext>
            </a:extLst>
          </p:cNvPr>
          <p:cNvSpPr txBox="1"/>
          <p:nvPr/>
        </p:nvSpPr>
        <p:spPr>
          <a:xfrm>
            <a:off x="7964161" y="763009"/>
            <a:ext cx="92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0A2A3A-8AEF-9946-B7FA-C7955319B1C1}"/>
              </a:ext>
            </a:extLst>
          </p:cNvPr>
          <p:cNvSpPr/>
          <p:nvPr/>
        </p:nvSpPr>
        <p:spPr>
          <a:xfrm>
            <a:off x="8607069" y="2258750"/>
            <a:ext cx="1471518" cy="2961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units += 1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signal/</a:t>
            </a:r>
            <a:br>
              <a:rPr lang="en-US" b="1" dirty="0"/>
            </a:br>
            <a:r>
              <a:rPr lang="en-US" b="1" dirty="0" err="1"/>
              <a:t>signalAll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265251-5035-FC44-ACF0-BCEC6E38C4DD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>
            <a:off x="3216550" y="1895412"/>
            <a:ext cx="2076070" cy="184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CECF66-885C-D649-9596-1A688193138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6764138" y="1895412"/>
            <a:ext cx="1842931" cy="184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31E4D8A-5A50-7047-98B0-C9EB2577E251}"/>
              </a:ext>
            </a:extLst>
          </p:cNvPr>
          <p:cNvSpPr/>
          <p:nvPr/>
        </p:nvSpPr>
        <p:spPr>
          <a:xfrm>
            <a:off x="5292620" y="1195988"/>
            <a:ext cx="1471518" cy="3512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AtomicInteger</a:t>
            </a:r>
            <a:r>
              <a:rPr lang="en-US" sz="1200" dirty="0"/>
              <a:t> units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097F7C-743A-3A43-9273-92A9A5E58F9C}"/>
              </a:ext>
            </a:extLst>
          </p:cNvPr>
          <p:cNvSpPr/>
          <p:nvPr/>
        </p:nvSpPr>
        <p:spPr>
          <a:xfrm>
            <a:off x="1745032" y="1235349"/>
            <a:ext cx="1471518" cy="8053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units?</a:t>
            </a:r>
            <a:br>
              <a:rPr lang="en-US" dirty="0"/>
            </a:br>
            <a:r>
              <a:rPr lang="en-US" dirty="0"/>
              <a:t>units -= 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2AF868-4FBE-7F4B-8170-2F2C22E9F3F7}"/>
              </a:ext>
            </a:extLst>
          </p:cNvPr>
          <p:cNvCxnSpPr>
            <a:stCxn id="20" idx="2"/>
            <a:endCxn id="7" idx="0"/>
          </p:cNvCxnSpPr>
          <p:nvPr/>
        </p:nvCxnSpPr>
        <p:spPr>
          <a:xfrm>
            <a:off x="2480791" y="2040747"/>
            <a:ext cx="0" cy="21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C6EF3AA-7230-EE4E-9D39-8E700B5A95B0}"/>
              </a:ext>
            </a:extLst>
          </p:cNvPr>
          <p:cNvSpPr/>
          <p:nvPr/>
        </p:nvSpPr>
        <p:spPr>
          <a:xfrm>
            <a:off x="8607069" y="1195988"/>
            <a:ext cx="1471518" cy="8053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units += 1</a:t>
            </a:r>
          </a:p>
          <a:p>
            <a:pPr algn="ctr"/>
            <a:r>
              <a:rPr lang="en-US" dirty="0"/>
              <a:t>waiters?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3FBDFE-1E7C-9D4D-A0D8-3F0EDB3FB598}"/>
              </a:ext>
            </a:extLst>
          </p:cNvPr>
          <p:cNvCxnSpPr>
            <a:cxnSpLocks/>
            <a:stCxn id="23" idx="2"/>
            <a:endCxn id="10" idx="0"/>
          </p:cNvCxnSpPr>
          <p:nvPr/>
        </p:nvCxnSpPr>
        <p:spPr>
          <a:xfrm>
            <a:off x="9342828" y="2001386"/>
            <a:ext cx="0" cy="25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31599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0DDBDF-827C-1A4F-A9B5-B7026BA59CDB}"/>
              </a:ext>
            </a:extLst>
          </p:cNvPr>
          <p:cNvSpPr txBox="1"/>
          <p:nvPr/>
        </p:nvSpPr>
        <p:spPr>
          <a:xfrm>
            <a:off x="1798522" y="1750077"/>
            <a:ext cx="130196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tryDecrement</a:t>
            </a:r>
            <a:br>
              <a:rPr lang="en-US" sz="1200" dirty="0"/>
            </a:br>
            <a:r>
              <a:rPr lang="en-US" sz="1200" dirty="0"/>
              <a:t>read(units)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7B716-A196-8141-ACC2-B775959EA1E9}"/>
              </a:ext>
            </a:extLst>
          </p:cNvPr>
          <p:cNvSpPr txBox="1"/>
          <p:nvPr/>
        </p:nvSpPr>
        <p:spPr>
          <a:xfrm>
            <a:off x="1798271" y="2707875"/>
            <a:ext cx="1301960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write(waiters)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BEC63-0695-AF40-A2FE-A8E9AB238A37}"/>
              </a:ext>
            </a:extLst>
          </p:cNvPr>
          <p:cNvSpPr txBox="1"/>
          <p:nvPr/>
        </p:nvSpPr>
        <p:spPr>
          <a:xfrm>
            <a:off x="1800794" y="4364483"/>
            <a:ext cx="1301960" cy="276999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await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48985-6AD6-454F-9B9D-F57569CD9EB3}"/>
              </a:ext>
            </a:extLst>
          </p:cNvPr>
          <p:cNvSpPr txBox="1"/>
          <p:nvPr/>
        </p:nvSpPr>
        <p:spPr>
          <a:xfrm>
            <a:off x="1798271" y="3459250"/>
            <a:ext cx="130196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tryDecrement</a:t>
            </a:r>
            <a:endParaRPr lang="en-US" sz="1200" dirty="0"/>
          </a:p>
          <a:p>
            <a:pPr algn="ctr"/>
            <a:r>
              <a:rPr lang="en-US" sz="1200" dirty="0"/>
              <a:t>read(unit)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26722-14D6-4348-AD6F-D99471BE9D54}"/>
              </a:ext>
            </a:extLst>
          </p:cNvPr>
          <p:cNvSpPr txBox="1"/>
          <p:nvPr/>
        </p:nvSpPr>
        <p:spPr>
          <a:xfrm>
            <a:off x="4794040" y="1750076"/>
            <a:ext cx="130196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increment</a:t>
            </a:r>
            <a:br>
              <a:rPr lang="en-US" sz="1200" dirty="0"/>
            </a:br>
            <a:r>
              <a:rPr lang="en-US" sz="1200" dirty="0"/>
              <a:t>write(units)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6DF487-B22A-C644-AAA5-27C9996D8E49}"/>
              </a:ext>
            </a:extLst>
          </p:cNvPr>
          <p:cNvSpPr txBox="1"/>
          <p:nvPr/>
        </p:nvSpPr>
        <p:spPr>
          <a:xfrm>
            <a:off x="4794040" y="2707875"/>
            <a:ext cx="1301960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read(waiters)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10BDEC-4936-734B-9E80-5B1E420754B7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3100482" y="1980909"/>
            <a:ext cx="16935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7BE48A-9D57-984B-8606-6440CBB9AF2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445020" y="2211741"/>
            <a:ext cx="0" cy="49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868D76-55D5-4C42-946A-2B3B038D04FE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>
            <a:off x="3100231" y="2846375"/>
            <a:ext cx="1693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A3A2BE-4D41-8B4F-B4C4-AA11B28882A4}"/>
              </a:ext>
            </a:extLst>
          </p:cNvPr>
          <p:cNvSpPr txBox="1"/>
          <p:nvPr/>
        </p:nvSpPr>
        <p:spPr>
          <a:xfrm>
            <a:off x="7375756" y="660064"/>
            <a:ext cx="2053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acquirer sees unit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releaser sees waiter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FFBD19-C112-CB49-9FE2-B2E247A50BE5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2449251" y="2984874"/>
            <a:ext cx="0" cy="47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94258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764B17-9BB8-2441-BE2A-6C09317F98D8}"/>
              </a:ext>
            </a:extLst>
          </p:cNvPr>
          <p:cNvSpPr/>
          <p:nvPr/>
        </p:nvSpPr>
        <p:spPr>
          <a:xfrm>
            <a:off x="4458214" y="2903267"/>
            <a:ext cx="1295904" cy="3693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FC8AD3-8636-BD4C-9226-E05CC98A4558}"/>
              </a:ext>
            </a:extLst>
          </p:cNvPr>
          <p:cNvSpPr/>
          <p:nvPr/>
        </p:nvSpPr>
        <p:spPr>
          <a:xfrm>
            <a:off x="1666510" y="1024854"/>
            <a:ext cx="1295904" cy="369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60A40D-5B3F-EF4B-BEFA-42C2200AD8F7}"/>
              </a:ext>
            </a:extLst>
          </p:cNvPr>
          <p:cNvSpPr/>
          <p:nvPr/>
        </p:nvSpPr>
        <p:spPr>
          <a:xfrm>
            <a:off x="1587262" y="1138217"/>
            <a:ext cx="1295904" cy="369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E3F7D8-5F0C-BF4C-AD32-72EE63CE7E14}"/>
              </a:ext>
            </a:extLst>
          </p:cNvPr>
          <p:cNvSpPr/>
          <p:nvPr/>
        </p:nvSpPr>
        <p:spPr>
          <a:xfrm>
            <a:off x="4391158" y="3019677"/>
            <a:ext cx="1295904" cy="3693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FD9A77-8BA6-0D4F-AD2E-E64194108E9F}"/>
              </a:ext>
            </a:extLst>
          </p:cNvPr>
          <p:cNvSpPr/>
          <p:nvPr/>
        </p:nvSpPr>
        <p:spPr>
          <a:xfrm>
            <a:off x="1587262" y="1844643"/>
            <a:ext cx="1295904" cy="36939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release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EA5140-BABE-6348-8861-9FA5300FC0D2}"/>
              </a:ext>
            </a:extLst>
          </p:cNvPr>
          <p:cNvSpPr/>
          <p:nvPr/>
        </p:nvSpPr>
        <p:spPr>
          <a:xfrm>
            <a:off x="4391158" y="1844643"/>
            <a:ext cx="1295904" cy="36939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acquire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C5D62E-465E-D548-BDD6-FE929095B2C4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235214" y="1507611"/>
            <a:ext cx="0" cy="33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70C589-0BE8-004B-9337-55186BA90DB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883166" y="2029340"/>
            <a:ext cx="1507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DC8EF2-1A68-F847-BEF5-9F5EB7CB9B8E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5039110" y="2214037"/>
            <a:ext cx="0" cy="805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4C9E053-CBFD-9D4C-8BED-432FC617A6BF}"/>
              </a:ext>
            </a:extLst>
          </p:cNvPr>
          <p:cNvSpPr txBox="1"/>
          <p:nvPr/>
        </p:nvSpPr>
        <p:spPr>
          <a:xfrm>
            <a:off x="6614160" y="957072"/>
            <a:ext cx="48959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write</a:t>
            </a:r>
            <a:r>
              <a:rPr lang="en-US" dirty="0"/>
              <a:t> and </a:t>
            </a:r>
            <a:r>
              <a:rPr lang="en-US" b="1" dirty="0"/>
              <a:t>read</a:t>
            </a:r>
            <a:r>
              <a:rPr lang="en-US" dirty="0"/>
              <a:t> from volatile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unlock</a:t>
            </a:r>
            <a:r>
              <a:rPr lang="en-US" dirty="0"/>
              <a:t> and </a:t>
            </a:r>
            <a:r>
              <a:rPr lang="en-US" b="1" dirty="0"/>
              <a:t>lock</a:t>
            </a:r>
            <a:r>
              <a:rPr lang="en-US" dirty="0"/>
              <a:t> from an implicit monitor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thread creation -&gt; first operation in the thread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Interlocked</a:t>
            </a:r>
            <a:r>
              <a:rPr lang="en-US" dirty="0"/>
              <a:t> actions/operation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Add, CAS, …</a:t>
            </a:r>
          </a:p>
          <a:p>
            <a:pPr lvl="1"/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D05B5A-077E-FC40-BC11-1A08F3455EE4}"/>
              </a:ext>
            </a:extLst>
          </p:cNvPr>
          <p:cNvSpPr txBox="1"/>
          <p:nvPr/>
        </p:nvSpPr>
        <p:spPr>
          <a:xfrm>
            <a:off x="6614160" y="2755392"/>
            <a:ext cx="50352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err="1"/>
              <a:t>readonly</a:t>
            </a:r>
            <a:r>
              <a:rPr lang="en-US" dirty="0"/>
              <a:t> does not provide any memory model guarantee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“synchronization action” order does not follow program order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synchronization actions can be reordered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E.g. volatile writes and reads can be reordered </a:t>
            </a:r>
          </a:p>
        </p:txBody>
      </p:sp>
    </p:spTree>
    <p:extLst>
      <p:ext uri="{BB962C8B-B14F-4D97-AF65-F5344CB8AC3E}">
        <p14:creationId xmlns:p14="http://schemas.microsoft.com/office/powerpoint/2010/main" val="39598983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0DDBDF-827C-1A4F-A9B5-B7026BA59CDB}"/>
              </a:ext>
            </a:extLst>
          </p:cNvPr>
          <p:cNvSpPr txBox="1"/>
          <p:nvPr/>
        </p:nvSpPr>
        <p:spPr>
          <a:xfrm>
            <a:off x="1798522" y="843698"/>
            <a:ext cx="130196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tryDecrement</a:t>
            </a:r>
            <a:br>
              <a:rPr lang="en-US" sz="1200" dirty="0"/>
            </a:br>
            <a:r>
              <a:rPr lang="en-US" sz="1200" dirty="0"/>
              <a:t>read(units)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7B716-A196-8141-ACC2-B775959EA1E9}"/>
              </a:ext>
            </a:extLst>
          </p:cNvPr>
          <p:cNvSpPr txBox="1"/>
          <p:nvPr/>
        </p:nvSpPr>
        <p:spPr>
          <a:xfrm>
            <a:off x="1798521" y="2190142"/>
            <a:ext cx="1301960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write(waiters)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26722-14D6-4348-AD6F-D99471BE9D54}"/>
              </a:ext>
            </a:extLst>
          </p:cNvPr>
          <p:cNvSpPr txBox="1"/>
          <p:nvPr/>
        </p:nvSpPr>
        <p:spPr>
          <a:xfrm>
            <a:off x="3987581" y="2114766"/>
            <a:ext cx="130196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increment</a:t>
            </a:r>
            <a:br>
              <a:rPr lang="en-US" sz="1200" dirty="0"/>
            </a:br>
            <a:r>
              <a:rPr lang="en-US" sz="1200" dirty="0"/>
              <a:t>write(units)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6DF487-B22A-C644-AAA5-27C9996D8E49}"/>
              </a:ext>
            </a:extLst>
          </p:cNvPr>
          <p:cNvSpPr txBox="1"/>
          <p:nvPr/>
        </p:nvSpPr>
        <p:spPr>
          <a:xfrm>
            <a:off x="3987581" y="3549321"/>
            <a:ext cx="1301960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read(waiters)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7BE48A-9D57-984B-8606-6440CBB9AF2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638561" y="2576431"/>
            <a:ext cx="0" cy="97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CAF7FE-BCF7-1144-89CA-907CFA551A5E}"/>
              </a:ext>
            </a:extLst>
          </p:cNvPr>
          <p:cNvSpPr txBox="1"/>
          <p:nvPr/>
        </p:nvSpPr>
        <p:spPr>
          <a:xfrm>
            <a:off x="1798521" y="3364655"/>
            <a:ext cx="1301960" cy="461665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tryDecrement</a:t>
            </a:r>
            <a:br>
              <a:rPr lang="en-US" sz="1200" dirty="0"/>
            </a:br>
            <a:r>
              <a:rPr lang="en-US" sz="1200" dirty="0"/>
              <a:t>read(units)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C83567-4D18-E74E-AB86-F4F3F877F116}"/>
              </a:ext>
            </a:extLst>
          </p:cNvPr>
          <p:cNvCxnSpPr>
            <a:cxnSpLocks/>
          </p:cNvCxnSpPr>
          <p:nvPr/>
        </p:nvCxnSpPr>
        <p:spPr>
          <a:xfrm>
            <a:off x="2893051" y="1305363"/>
            <a:ext cx="0" cy="8847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52FEDA-AC56-A040-A943-0D3A6B1C38CC}"/>
              </a:ext>
            </a:extLst>
          </p:cNvPr>
          <p:cNvCxnSpPr>
            <a:cxnSpLocks/>
          </p:cNvCxnSpPr>
          <p:nvPr/>
        </p:nvCxnSpPr>
        <p:spPr>
          <a:xfrm>
            <a:off x="2893051" y="2467141"/>
            <a:ext cx="0" cy="8847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37DCD7-883E-B74C-A58E-214527BAB500}"/>
              </a:ext>
            </a:extLst>
          </p:cNvPr>
          <p:cNvSpPr txBox="1"/>
          <p:nvPr/>
        </p:nvSpPr>
        <p:spPr>
          <a:xfrm>
            <a:off x="1357439" y="292767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acquire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9F4B18-4E9C-1D42-9543-D027CEE37E04}"/>
              </a:ext>
            </a:extLst>
          </p:cNvPr>
          <p:cNvSpPr txBox="1"/>
          <p:nvPr/>
        </p:nvSpPr>
        <p:spPr>
          <a:xfrm>
            <a:off x="3701977" y="292767"/>
            <a:ext cx="86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7A929C-34FC-FC42-BBCB-AEB225C1C02D}"/>
              </a:ext>
            </a:extLst>
          </p:cNvPr>
          <p:cNvSpPr txBox="1"/>
          <p:nvPr/>
        </p:nvSpPr>
        <p:spPr>
          <a:xfrm>
            <a:off x="1423517" y="2762558"/>
            <a:ext cx="2051967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Interlocked.MemoryBarrier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7983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D5DD0AC-C62A-7D4B-9C5B-C35E50D125C7}"/>
              </a:ext>
            </a:extLst>
          </p:cNvPr>
          <p:cNvSpPr/>
          <p:nvPr/>
        </p:nvSpPr>
        <p:spPr>
          <a:xfrm>
            <a:off x="2871246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7C80B2-A8D9-7D47-B6BB-75FA35BA71FB}"/>
              </a:ext>
            </a:extLst>
          </p:cNvPr>
          <p:cNvSpPr/>
          <p:nvPr/>
        </p:nvSpPr>
        <p:spPr>
          <a:xfrm>
            <a:off x="8172893" y="4686023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78579" y="113401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78579" y="148444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78579" y="183488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6024" y="297870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6024" y="332913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6024" y="367956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8"/>
            <a:ext cx="1705401" cy="2231362"/>
          </a:xfrm>
          <a:prstGeom prst="bentConnector3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5"/>
            <a:ext cx="1711436" cy="723606"/>
          </a:xfrm>
          <a:prstGeom prst="bentConnector3">
            <a:avLst>
              <a:gd name="adj1" fmla="val 7099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3391"/>
            <a:ext cx="1711438" cy="102282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72893" y="2773246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57929" y="429015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92CAA-0B6C-1A4F-815B-4E0D9DAE340D}"/>
              </a:ext>
            </a:extLst>
          </p:cNvPr>
          <p:cNvSpPr txBox="1"/>
          <p:nvPr/>
        </p:nvSpPr>
        <p:spPr>
          <a:xfrm>
            <a:off x="761672" y="4567154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Switch</a:t>
            </a:r>
          </a:p>
        </p:txBody>
      </p:sp>
      <p:sp>
        <p:nvSpPr>
          <p:cNvPr id="53" name="Curved Left Arrow 52">
            <a:extLst>
              <a:ext uri="{FF2B5EF4-FFF2-40B4-BE49-F238E27FC236}">
                <a16:creationId xmlns:a16="http://schemas.microsoft.com/office/drawing/2014/main" id="{9A73A1A8-45D3-EF41-9D99-8C5B7DB2C237}"/>
              </a:ext>
            </a:extLst>
          </p:cNvPr>
          <p:cNvSpPr/>
          <p:nvPr/>
        </p:nvSpPr>
        <p:spPr>
          <a:xfrm rot="6307079">
            <a:off x="5572091" y="3248962"/>
            <a:ext cx="402771" cy="4704187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0E5DE6-0D5A-8243-863E-5E97BA9C9D29}"/>
              </a:ext>
            </a:extLst>
          </p:cNvPr>
          <p:cNvSpPr/>
          <p:nvPr/>
        </p:nvSpPr>
        <p:spPr>
          <a:xfrm>
            <a:off x="3098983" y="2991749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6918F2-953D-2F46-9221-5CFE7DC59F89}"/>
              </a:ext>
            </a:extLst>
          </p:cNvPr>
          <p:cNvSpPr/>
          <p:nvPr/>
        </p:nvSpPr>
        <p:spPr>
          <a:xfrm>
            <a:off x="3098983" y="3342180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B01D7F-19C3-7F4D-AB0F-8B7116554D94}"/>
              </a:ext>
            </a:extLst>
          </p:cNvPr>
          <p:cNvSpPr/>
          <p:nvPr/>
        </p:nvSpPr>
        <p:spPr>
          <a:xfrm>
            <a:off x="3098983" y="3692611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63" name="Curved Left Arrow 62">
            <a:extLst>
              <a:ext uri="{FF2B5EF4-FFF2-40B4-BE49-F238E27FC236}">
                <a16:creationId xmlns:a16="http://schemas.microsoft.com/office/drawing/2014/main" id="{7D1CC083-8B97-154B-AF20-3630FC9E594C}"/>
              </a:ext>
            </a:extLst>
          </p:cNvPr>
          <p:cNvSpPr/>
          <p:nvPr/>
        </p:nvSpPr>
        <p:spPr>
          <a:xfrm rot="10800000">
            <a:off x="2334530" y="1732099"/>
            <a:ext cx="402771" cy="1480178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8DD383-6385-4842-BDE8-3AA3D0118559}"/>
              </a:ext>
            </a:extLst>
          </p:cNvPr>
          <p:cNvSpPr txBox="1"/>
          <p:nvPr/>
        </p:nvSpPr>
        <p:spPr>
          <a:xfrm>
            <a:off x="570784" y="2102856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saved outside of </a:t>
            </a:r>
            <a:r>
              <a:rPr lang="en-US" sz="1400" b="1" dirty="0"/>
              <a:t>cpu-0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BE309C-64F6-EE4B-8F75-EA8B4508FA32}"/>
              </a:ext>
            </a:extLst>
          </p:cNvPr>
          <p:cNvSpPr txBox="1"/>
          <p:nvPr/>
        </p:nvSpPr>
        <p:spPr>
          <a:xfrm>
            <a:off x="3505136" y="5723982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restored into</a:t>
            </a:r>
            <a:br>
              <a:rPr lang="en-US" sz="1400" dirty="0"/>
            </a:br>
            <a:r>
              <a:rPr lang="en-US" sz="1400" b="1" dirty="0"/>
              <a:t>cpu-0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54A6F3E-7236-8E40-A300-EDEAFFD1BAFF}"/>
              </a:ext>
            </a:extLst>
          </p:cNvPr>
          <p:cNvCxnSpPr>
            <a:cxnSpLocks/>
            <a:stCxn id="60" idx="3"/>
            <a:endCxn id="19" idx="1"/>
          </p:cNvCxnSpPr>
          <p:nvPr/>
        </p:nvCxnSpPr>
        <p:spPr>
          <a:xfrm flipV="1">
            <a:off x="3810405" y="1111398"/>
            <a:ext cx="1713042" cy="2004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AB1FC14-7065-8247-95AD-6A5A7B6D21A2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810405" y="3212277"/>
            <a:ext cx="1700972" cy="253728"/>
          </a:xfrm>
          <a:prstGeom prst="bentConnector3">
            <a:avLst>
              <a:gd name="adj1" fmla="val 7047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8E8338BB-D5DC-6548-AF94-2480A2C50483}"/>
              </a:ext>
            </a:extLst>
          </p:cNvPr>
          <p:cNvCxnSpPr>
            <a:cxnSpLocks/>
            <a:stCxn id="62" idx="3"/>
            <a:endCxn id="38" idx="1"/>
          </p:cNvCxnSpPr>
          <p:nvPr/>
        </p:nvCxnSpPr>
        <p:spPr>
          <a:xfrm>
            <a:off x="3810405" y="3816436"/>
            <a:ext cx="1713039" cy="1889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6C784A-F6F4-8F40-A113-72CF9DB76AB3}"/>
              </a:ext>
            </a:extLst>
          </p:cNvPr>
          <p:cNvSpPr txBox="1"/>
          <p:nvPr/>
        </p:nvSpPr>
        <p:spPr>
          <a:xfrm>
            <a:off x="116668" y="5414797"/>
            <a:ext cx="316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Threads may run in different CPUs,</a:t>
            </a:r>
          </a:p>
          <a:p>
            <a:r>
              <a:rPr lang="en-US" sz="1400" dirty="0"/>
              <a:t>i.e., threads may not have </a:t>
            </a:r>
            <a:r>
              <a:rPr lang="en-US" sz="1400" b="1" dirty="0"/>
              <a:t>CPU affinity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AB4EC5-5A96-5945-BB41-A7C1816D2A15}"/>
              </a:ext>
            </a:extLst>
          </p:cNvPr>
          <p:cNvSpPr txBox="1"/>
          <p:nvPr/>
        </p:nvSpPr>
        <p:spPr>
          <a:xfrm>
            <a:off x="9509236" y="1291525"/>
            <a:ext cx="2207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thread-1 </a:t>
            </a:r>
            <a:r>
              <a:rPr lang="en-US" sz="1400" dirty="0"/>
              <a:t>status is </a:t>
            </a:r>
            <a:r>
              <a:rPr lang="en-US" sz="1400" b="1" dirty="0"/>
              <a:t>running</a:t>
            </a:r>
            <a:br>
              <a:rPr lang="en-US" sz="1400" b="1" dirty="0"/>
            </a:br>
            <a:r>
              <a:rPr lang="en-US" sz="1400" dirty="0"/>
              <a:t>(on cpu-1)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57A530-EEC3-4846-9714-2CDCE1476E4E}"/>
              </a:ext>
            </a:extLst>
          </p:cNvPr>
          <p:cNvSpPr txBox="1"/>
          <p:nvPr/>
        </p:nvSpPr>
        <p:spPr>
          <a:xfrm>
            <a:off x="9386780" y="5127161"/>
            <a:ext cx="2207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 </a:t>
            </a:r>
            <a:r>
              <a:rPr lang="en-US" sz="1400" dirty="0"/>
              <a:t>status is </a:t>
            </a:r>
            <a:r>
              <a:rPr lang="en-US" sz="1400" b="1" dirty="0"/>
              <a:t>running</a:t>
            </a:r>
            <a:br>
              <a:rPr lang="en-US" sz="1400" b="1" dirty="0"/>
            </a:br>
            <a:r>
              <a:rPr lang="en-US" sz="1400" dirty="0"/>
              <a:t>(on cpu-0)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6DD4072-AF3B-B847-979D-5159F27A07C6}"/>
              </a:ext>
            </a:extLst>
          </p:cNvPr>
          <p:cNvSpPr txBox="1"/>
          <p:nvPr/>
        </p:nvSpPr>
        <p:spPr>
          <a:xfrm>
            <a:off x="121699" y="322313"/>
            <a:ext cx="27291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 </a:t>
            </a:r>
            <a:r>
              <a:rPr lang="en-US" sz="1400" dirty="0"/>
              <a:t>status is </a:t>
            </a:r>
            <a:r>
              <a:rPr lang="en-US" sz="1400" i="1" dirty="0"/>
              <a:t>not running</a:t>
            </a:r>
            <a:br>
              <a:rPr lang="en-US" sz="1400" b="1" dirty="0"/>
            </a:br>
            <a:r>
              <a:rPr lang="en-US" sz="1400" b="1" dirty="0"/>
              <a:t>- ready </a:t>
            </a:r>
            <a:r>
              <a:rPr lang="en-US" sz="1400" dirty="0"/>
              <a:t>– able to run when a CPU is available</a:t>
            </a:r>
          </a:p>
          <a:p>
            <a:r>
              <a:rPr lang="en-US" sz="1400" b="1" dirty="0"/>
              <a:t>- not-ready/blocked/waiting </a:t>
            </a:r>
            <a:r>
              <a:rPr lang="en-US" sz="1400" dirty="0"/>
              <a:t>–</a:t>
            </a:r>
            <a:br>
              <a:rPr lang="en-US" sz="1400" b="1" dirty="0"/>
            </a:br>
            <a:r>
              <a:rPr lang="en-US" sz="1400" dirty="0"/>
              <a:t>not able to run, waiting for </a:t>
            </a:r>
            <a:r>
              <a:rPr lang="en-US" sz="1400" i="1" dirty="0"/>
              <a:t>something</a:t>
            </a:r>
            <a:r>
              <a:rPr lang="en-US" sz="1400" dirty="0"/>
              <a:t> to happen</a:t>
            </a:r>
          </a:p>
        </p:txBody>
      </p:sp>
    </p:spTree>
    <p:extLst>
      <p:ext uri="{BB962C8B-B14F-4D97-AF65-F5344CB8AC3E}">
        <p14:creationId xmlns:p14="http://schemas.microsoft.com/office/powerpoint/2010/main" val="38097783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0DDBDF-827C-1A4F-A9B5-B7026BA59CDB}"/>
              </a:ext>
            </a:extLst>
          </p:cNvPr>
          <p:cNvSpPr txBox="1"/>
          <p:nvPr/>
        </p:nvSpPr>
        <p:spPr>
          <a:xfrm>
            <a:off x="1798522" y="843698"/>
            <a:ext cx="130196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tryDecrement</a:t>
            </a:r>
            <a:br>
              <a:rPr lang="en-US" sz="1200" dirty="0"/>
            </a:br>
            <a:r>
              <a:rPr lang="en-US" sz="1200" dirty="0"/>
              <a:t>read(units)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7B716-A196-8141-ACC2-B775959EA1E9}"/>
              </a:ext>
            </a:extLst>
          </p:cNvPr>
          <p:cNvSpPr txBox="1"/>
          <p:nvPr/>
        </p:nvSpPr>
        <p:spPr>
          <a:xfrm>
            <a:off x="1798521" y="2190142"/>
            <a:ext cx="1301960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write(waiters)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26722-14D6-4348-AD6F-D99471BE9D54}"/>
              </a:ext>
            </a:extLst>
          </p:cNvPr>
          <p:cNvSpPr txBox="1"/>
          <p:nvPr/>
        </p:nvSpPr>
        <p:spPr>
          <a:xfrm>
            <a:off x="3987581" y="1305363"/>
            <a:ext cx="130196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increment</a:t>
            </a:r>
            <a:br>
              <a:rPr lang="en-US" sz="1200" dirty="0"/>
            </a:br>
            <a:r>
              <a:rPr lang="en-US" sz="1200" dirty="0"/>
              <a:t>write(units)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6DF487-B22A-C644-AAA5-27C9996D8E49}"/>
              </a:ext>
            </a:extLst>
          </p:cNvPr>
          <p:cNvSpPr txBox="1"/>
          <p:nvPr/>
        </p:nvSpPr>
        <p:spPr>
          <a:xfrm>
            <a:off x="3987581" y="2739918"/>
            <a:ext cx="1301960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read(waiters)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7BE48A-9D57-984B-8606-6440CBB9AF2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638561" y="1767028"/>
            <a:ext cx="0" cy="97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CAF7FE-BCF7-1144-89CA-907CFA551A5E}"/>
              </a:ext>
            </a:extLst>
          </p:cNvPr>
          <p:cNvSpPr txBox="1"/>
          <p:nvPr/>
        </p:nvSpPr>
        <p:spPr>
          <a:xfrm>
            <a:off x="1798521" y="3364655"/>
            <a:ext cx="1301960" cy="461665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tryDecrement</a:t>
            </a:r>
            <a:br>
              <a:rPr lang="en-US" sz="1200" dirty="0"/>
            </a:br>
            <a:r>
              <a:rPr lang="en-US" sz="1200" dirty="0"/>
              <a:t>read(units)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C83567-4D18-E74E-AB86-F4F3F877F116}"/>
              </a:ext>
            </a:extLst>
          </p:cNvPr>
          <p:cNvCxnSpPr>
            <a:cxnSpLocks/>
          </p:cNvCxnSpPr>
          <p:nvPr/>
        </p:nvCxnSpPr>
        <p:spPr>
          <a:xfrm>
            <a:off x="2893051" y="1305363"/>
            <a:ext cx="0" cy="8847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52FEDA-AC56-A040-A943-0D3A6B1C38CC}"/>
              </a:ext>
            </a:extLst>
          </p:cNvPr>
          <p:cNvCxnSpPr>
            <a:cxnSpLocks/>
          </p:cNvCxnSpPr>
          <p:nvPr/>
        </p:nvCxnSpPr>
        <p:spPr>
          <a:xfrm>
            <a:off x="2893051" y="2467141"/>
            <a:ext cx="0" cy="8847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37DCD7-883E-B74C-A58E-214527BAB500}"/>
              </a:ext>
            </a:extLst>
          </p:cNvPr>
          <p:cNvSpPr txBox="1"/>
          <p:nvPr/>
        </p:nvSpPr>
        <p:spPr>
          <a:xfrm>
            <a:off x="1357439" y="292767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acquire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9F4B18-4E9C-1D42-9543-D027CEE37E04}"/>
              </a:ext>
            </a:extLst>
          </p:cNvPr>
          <p:cNvSpPr txBox="1"/>
          <p:nvPr/>
        </p:nvSpPr>
        <p:spPr>
          <a:xfrm>
            <a:off x="3701977" y="292767"/>
            <a:ext cx="86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40015259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CC5101C-44A2-284D-A6E4-B6C00922CF94}"/>
              </a:ext>
            </a:extLst>
          </p:cNvPr>
          <p:cNvSpPr/>
          <p:nvPr/>
        </p:nvSpPr>
        <p:spPr>
          <a:xfrm>
            <a:off x="1032090" y="1267240"/>
            <a:ext cx="1678452" cy="55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write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AA97B5-8FFA-884B-AE78-2574E4396BFA}"/>
              </a:ext>
            </a:extLst>
          </p:cNvPr>
          <p:cNvSpPr/>
          <p:nvPr/>
        </p:nvSpPr>
        <p:spPr>
          <a:xfrm>
            <a:off x="890576" y="1463842"/>
            <a:ext cx="1678452" cy="55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write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C8658-02C1-FF44-8689-79FC6CD5839B}"/>
              </a:ext>
            </a:extLst>
          </p:cNvPr>
          <p:cNvSpPr/>
          <p:nvPr/>
        </p:nvSpPr>
        <p:spPr>
          <a:xfrm>
            <a:off x="890576" y="2346531"/>
            <a:ext cx="1678452" cy="5599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release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2F0BF5-8E72-FD43-A22E-2644DEB593FB}"/>
              </a:ext>
            </a:extLst>
          </p:cNvPr>
          <p:cNvSpPr/>
          <p:nvPr/>
        </p:nvSpPr>
        <p:spPr>
          <a:xfrm>
            <a:off x="3590234" y="2346531"/>
            <a:ext cx="1678452" cy="5599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acquire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CDD215-4A90-034B-84A7-CEBDEBBF0BD9}"/>
              </a:ext>
            </a:extLst>
          </p:cNvPr>
          <p:cNvSpPr/>
          <p:nvPr/>
        </p:nvSpPr>
        <p:spPr>
          <a:xfrm>
            <a:off x="3700117" y="3299691"/>
            <a:ext cx="1678452" cy="55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053EA-0B9E-EF4A-B888-B5BF4AF1ECA8}"/>
              </a:ext>
            </a:extLst>
          </p:cNvPr>
          <p:cNvSpPr/>
          <p:nvPr/>
        </p:nvSpPr>
        <p:spPr>
          <a:xfrm>
            <a:off x="3590234" y="3509197"/>
            <a:ext cx="1678452" cy="55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7A27C7-112E-A54E-BCD1-5210F356ADC8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729802" y="2023796"/>
            <a:ext cx="0" cy="32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99D0EB-562C-0D44-8E41-5EBDA469E58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429460" y="2906485"/>
            <a:ext cx="0" cy="602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829D78-F3C8-1D46-9C96-8ECDF503788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569028" y="2626508"/>
            <a:ext cx="1021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26F64D7-D944-1640-963F-1BE8A09CEC50}"/>
              </a:ext>
            </a:extLst>
          </p:cNvPr>
          <p:cNvSpPr txBox="1"/>
          <p:nvPr/>
        </p:nvSpPr>
        <p:spPr>
          <a:xfrm>
            <a:off x="6628984" y="393055"/>
            <a:ext cx="39638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Release-acquire:</a:t>
            </a:r>
          </a:p>
          <a:p>
            <a:pPr marL="285750" indent="-285750">
              <a:buFontTx/>
              <a:buChar char="-"/>
            </a:pPr>
            <a:r>
              <a:rPr lang="en-US" dirty="0"/>
              <a:t>unlock -&gt; lock over the same monitor</a:t>
            </a:r>
          </a:p>
          <a:p>
            <a:pPr marL="285750" indent="-285750">
              <a:buFontTx/>
              <a:buChar char="-"/>
            </a:pPr>
            <a:r>
              <a:rPr lang="en-US" dirty="0"/>
              <a:t>volatile write -&gt; volatile read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Interlocked operations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StartNew</a:t>
            </a:r>
            <a:r>
              <a:rPr lang="en-US" dirty="0"/>
              <a:t> -&gt; Action’s first operation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…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0D646F-4B7E-B342-8F75-85ADF71126ED}"/>
              </a:ext>
            </a:extLst>
          </p:cNvPr>
          <p:cNvSpPr txBox="1"/>
          <p:nvPr/>
        </p:nvSpPr>
        <p:spPr>
          <a:xfrm>
            <a:off x="6618099" y="2701379"/>
            <a:ext cx="54868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differences from the JMM</a:t>
            </a:r>
          </a:p>
          <a:p>
            <a:pPr marL="285750" indent="-285750">
              <a:buFontTx/>
              <a:buChar char="-"/>
            </a:pPr>
            <a:r>
              <a:rPr lang="en-US" b="1" dirty="0" err="1"/>
              <a:t>readonly</a:t>
            </a:r>
            <a:r>
              <a:rPr lang="en-US" dirty="0"/>
              <a:t> does not provide any visibility guarantees</a:t>
            </a:r>
          </a:p>
          <a:p>
            <a:pPr marL="285750" indent="-285750">
              <a:buFontTx/>
              <a:buChar char="-"/>
            </a:pPr>
            <a:r>
              <a:rPr lang="en-US" dirty="0"/>
              <a:t>some synchronization actions (e.g. volatile reads and writes) can be reordered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JMM: synchronization actions  are in a total order that follows program order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96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CC5101C-44A2-284D-A6E4-B6C00922CF94}"/>
              </a:ext>
            </a:extLst>
          </p:cNvPr>
          <p:cNvSpPr/>
          <p:nvPr/>
        </p:nvSpPr>
        <p:spPr>
          <a:xfrm>
            <a:off x="1032090" y="1267240"/>
            <a:ext cx="1678452" cy="55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write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AA97B5-8FFA-884B-AE78-2574E4396BFA}"/>
              </a:ext>
            </a:extLst>
          </p:cNvPr>
          <p:cNvSpPr/>
          <p:nvPr/>
        </p:nvSpPr>
        <p:spPr>
          <a:xfrm>
            <a:off x="890576" y="1463842"/>
            <a:ext cx="1678452" cy="55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write(</a:t>
            </a:r>
            <a:r>
              <a:rPr lang="en-US" sz="1400" dirty="0" err="1"/>
              <a:t>s_value</a:t>
            </a:r>
            <a:r>
              <a:rPr lang="en-US" sz="1400" dirty="0"/>
              <a:t>, 42)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C8658-02C1-FF44-8689-79FC6CD5839B}"/>
              </a:ext>
            </a:extLst>
          </p:cNvPr>
          <p:cNvSpPr/>
          <p:nvPr/>
        </p:nvSpPr>
        <p:spPr>
          <a:xfrm>
            <a:off x="890576" y="2346531"/>
            <a:ext cx="1678452" cy="5599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StartNew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2F0BF5-8E72-FD43-A22E-2644DEB593FB}"/>
              </a:ext>
            </a:extLst>
          </p:cNvPr>
          <p:cNvSpPr/>
          <p:nvPr/>
        </p:nvSpPr>
        <p:spPr>
          <a:xfrm>
            <a:off x="3590234" y="2346531"/>
            <a:ext cx="1678452" cy="5599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() =&gt; {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CDD215-4A90-034B-84A7-CEBDEBBF0BD9}"/>
              </a:ext>
            </a:extLst>
          </p:cNvPr>
          <p:cNvSpPr/>
          <p:nvPr/>
        </p:nvSpPr>
        <p:spPr>
          <a:xfrm>
            <a:off x="3700117" y="3299691"/>
            <a:ext cx="1678452" cy="55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053EA-0B9E-EF4A-B888-B5BF4AF1ECA8}"/>
              </a:ext>
            </a:extLst>
          </p:cNvPr>
          <p:cNvSpPr/>
          <p:nvPr/>
        </p:nvSpPr>
        <p:spPr>
          <a:xfrm>
            <a:off x="3590234" y="3509197"/>
            <a:ext cx="1678452" cy="55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read(</a:t>
            </a:r>
            <a:r>
              <a:rPr lang="en-US" sz="1400" dirty="0" err="1"/>
              <a:t>s_value</a:t>
            </a:r>
            <a:r>
              <a:rPr lang="en-US" sz="1400" dirty="0"/>
              <a:t>): 42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7A27C7-112E-A54E-BCD1-5210F356ADC8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729802" y="2023796"/>
            <a:ext cx="0" cy="32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99D0EB-562C-0D44-8E41-5EBDA469E58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429460" y="2906485"/>
            <a:ext cx="0" cy="602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829D78-F3C8-1D46-9C96-8ECDF503788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569028" y="2626508"/>
            <a:ext cx="1021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40192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0DDBDF-827C-1A4F-A9B5-B7026BA59CDB}"/>
              </a:ext>
            </a:extLst>
          </p:cNvPr>
          <p:cNvSpPr txBox="1"/>
          <p:nvPr/>
        </p:nvSpPr>
        <p:spPr>
          <a:xfrm>
            <a:off x="1798522" y="843698"/>
            <a:ext cx="130196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tryDecrement</a:t>
            </a:r>
            <a:br>
              <a:rPr lang="en-US" sz="1200" dirty="0"/>
            </a:br>
            <a:r>
              <a:rPr lang="en-US" sz="1200" dirty="0">
                <a:solidFill>
                  <a:schemeClr val="accent2"/>
                </a:solidFill>
              </a:rPr>
              <a:t>read(units)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7B716-A196-8141-ACC2-B775959EA1E9}"/>
              </a:ext>
            </a:extLst>
          </p:cNvPr>
          <p:cNvSpPr txBox="1"/>
          <p:nvPr/>
        </p:nvSpPr>
        <p:spPr>
          <a:xfrm>
            <a:off x="1798521" y="2111744"/>
            <a:ext cx="1301960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write(waiters)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26722-14D6-4348-AD6F-D99471BE9D54}"/>
              </a:ext>
            </a:extLst>
          </p:cNvPr>
          <p:cNvSpPr txBox="1"/>
          <p:nvPr/>
        </p:nvSpPr>
        <p:spPr>
          <a:xfrm>
            <a:off x="3980024" y="2031306"/>
            <a:ext cx="130196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increment</a:t>
            </a:r>
            <a:br>
              <a:rPr lang="en-US" sz="1200" dirty="0"/>
            </a:br>
            <a:r>
              <a:rPr lang="en-US" sz="1200" dirty="0">
                <a:solidFill>
                  <a:schemeClr val="accent2"/>
                </a:solidFill>
              </a:rPr>
              <a:t>write(units)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6DF487-B22A-C644-AAA5-27C9996D8E49}"/>
              </a:ext>
            </a:extLst>
          </p:cNvPr>
          <p:cNvSpPr txBox="1"/>
          <p:nvPr/>
        </p:nvSpPr>
        <p:spPr>
          <a:xfrm>
            <a:off x="3980024" y="826152"/>
            <a:ext cx="1301960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read(waiters)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7BE48A-9D57-984B-8606-6440CBB9AF29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flipV="1">
            <a:off x="4631004" y="826152"/>
            <a:ext cx="0" cy="120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CAF7FE-BCF7-1144-89CA-907CFA551A5E}"/>
              </a:ext>
            </a:extLst>
          </p:cNvPr>
          <p:cNvSpPr txBox="1"/>
          <p:nvPr/>
        </p:nvSpPr>
        <p:spPr>
          <a:xfrm>
            <a:off x="1798521" y="3397652"/>
            <a:ext cx="1301960" cy="461665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tryDecrement</a:t>
            </a:r>
            <a:br>
              <a:rPr lang="en-US" sz="1200" dirty="0"/>
            </a:br>
            <a:r>
              <a:rPr lang="en-US" sz="1200" dirty="0">
                <a:solidFill>
                  <a:schemeClr val="accent2"/>
                </a:solidFill>
              </a:rPr>
              <a:t>read(units)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37DCD7-883E-B74C-A58E-214527BAB500}"/>
              </a:ext>
            </a:extLst>
          </p:cNvPr>
          <p:cNvSpPr txBox="1"/>
          <p:nvPr/>
        </p:nvSpPr>
        <p:spPr>
          <a:xfrm>
            <a:off x="1357439" y="292767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acquire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9F4B18-4E9C-1D42-9543-D027CEE37E04}"/>
              </a:ext>
            </a:extLst>
          </p:cNvPr>
          <p:cNvSpPr txBox="1"/>
          <p:nvPr/>
        </p:nvSpPr>
        <p:spPr>
          <a:xfrm>
            <a:off x="3701977" y="292767"/>
            <a:ext cx="86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BCCC67-C856-2449-B13D-44A521E5B827}"/>
              </a:ext>
            </a:extLst>
          </p:cNvPr>
          <p:cNvSpPr txBox="1"/>
          <p:nvPr/>
        </p:nvSpPr>
        <p:spPr>
          <a:xfrm>
            <a:off x="1798521" y="2662365"/>
            <a:ext cx="130196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Interlocked</a:t>
            </a:r>
            <a:br>
              <a:rPr lang="en-US" sz="1200" dirty="0">
                <a:solidFill>
                  <a:srgbClr val="FFFF00"/>
                </a:solidFill>
              </a:rPr>
            </a:br>
            <a:r>
              <a:rPr lang="en-US" sz="1200" dirty="0">
                <a:solidFill>
                  <a:srgbClr val="FFFF00"/>
                </a:solidFill>
              </a:rPr>
              <a:t>.</a:t>
            </a:r>
            <a:r>
              <a:rPr lang="en-US" sz="1200" dirty="0" err="1">
                <a:solidFill>
                  <a:srgbClr val="FFFF00"/>
                </a:solidFill>
              </a:rPr>
              <a:t>MemoryBarrier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5D30B2-3DDA-2B46-8C30-A3F78315CCD6}"/>
              </a:ext>
            </a:extLst>
          </p:cNvPr>
          <p:cNvSpPr txBox="1"/>
          <p:nvPr/>
        </p:nvSpPr>
        <p:spPr>
          <a:xfrm>
            <a:off x="4132640" y="3122496"/>
            <a:ext cx="130196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Interlocked</a:t>
            </a:r>
            <a:br>
              <a:rPr lang="en-US" sz="1200" dirty="0">
                <a:solidFill>
                  <a:srgbClr val="FFFF00"/>
                </a:solidFill>
              </a:rPr>
            </a:br>
            <a:r>
              <a:rPr lang="en-US" sz="1200" dirty="0">
                <a:solidFill>
                  <a:srgbClr val="FFFF00"/>
                </a:solidFill>
              </a:rPr>
              <a:t>.</a:t>
            </a:r>
            <a:r>
              <a:rPr lang="en-US" sz="1200" dirty="0" err="1">
                <a:solidFill>
                  <a:srgbClr val="FFFF00"/>
                </a:solidFill>
              </a:rPr>
              <a:t>MemoryBarrier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E33B50-5765-E74C-BB05-91767D88234A}"/>
              </a:ext>
            </a:extLst>
          </p:cNvPr>
          <p:cNvSpPr txBox="1"/>
          <p:nvPr/>
        </p:nvSpPr>
        <p:spPr>
          <a:xfrm>
            <a:off x="7813962" y="911415"/>
            <a:ext cx="2010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 = read(waiters)</a:t>
            </a:r>
          </a:p>
          <a:p>
            <a:r>
              <a:rPr lang="en-US" dirty="0"/>
              <a:t>r0 = read(units)</a:t>
            </a:r>
          </a:p>
          <a:p>
            <a:r>
              <a:rPr lang="en-US" dirty="0"/>
              <a:t>write(units, r0+1)</a:t>
            </a:r>
          </a:p>
          <a:p>
            <a:r>
              <a:rPr lang="en-US" dirty="0"/>
              <a:t>if(r1 == 0) 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50A7E9-E02C-1D4F-A10A-C9D60AF24B48}"/>
              </a:ext>
            </a:extLst>
          </p:cNvPr>
          <p:cNvSpPr txBox="1"/>
          <p:nvPr/>
        </p:nvSpPr>
        <p:spPr>
          <a:xfrm>
            <a:off x="6658996" y="2262138"/>
            <a:ext cx="2010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r0 = read(units)</a:t>
            </a:r>
          </a:p>
          <a:p>
            <a:r>
              <a:rPr lang="en-US" dirty="0"/>
              <a:t>if(r0 == 0)…</a:t>
            </a:r>
          </a:p>
          <a:p>
            <a:r>
              <a:rPr lang="en-US" dirty="0"/>
              <a:t>write(waiters)</a:t>
            </a:r>
          </a:p>
          <a:p>
            <a:r>
              <a:rPr lang="en-US" dirty="0"/>
              <a:t>r1 = read(units)</a:t>
            </a:r>
          </a:p>
          <a:p>
            <a:r>
              <a:rPr lang="en-US" dirty="0"/>
              <a:t>if(r1 == 0)…</a:t>
            </a:r>
          </a:p>
        </p:txBody>
      </p:sp>
    </p:spTree>
    <p:extLst>
      <p:ext uri="{BB962C8B-B14F-4D97-AF65-F5344CB8AC3E}">
        <p14:creationId xmlns:p14="http://schemas.microsoft.com/office/powerpoint/2010/main" val="415666790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CC5101C-44A2-284D-A6E4-B6C00922CF94}"/>
              </a:ext>
            </a:extLst>
          </p:cNvPr>
          <p:cNvSpPr/>
          <p:nvPr/>
        </p:nvSpPr>
        <p:spPr>
          <a:xfrm>
            <a:off x="890576" y="772565"/>
            <a:ext cx="1678452" cy="55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write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AA97B5-8FFA-884B-AE78-2574E4396BFA}"/>
              </a:ext>
            </a:extLst>
          </p:cNvPr>
          <p:cNvSpPr/>
          <p:nvPr/>
        </p:nvSpPr>
        <p:spPr>
          <a:xfrm>
            <a:off x="890576" y="1670053"/>
            <a:ext cx="1678452" cy="55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write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C8658-02C1-FF44-8689-79FC6CD5839B}"/>
              </a:ext>
            </a:extLst>
          </p:cNvPr>
          <p:cNvSpPr/>
          <p:nvPr/>
        </p:nvSpPr>
        <p:spPr>
          <a:xfrm>
            <a:off x="890576" y="2346531"/>
            <a:ext cx="1678452" cy="5599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release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2F0BF5-8E72-FD43-A22E-2644DEB593FB}"/>
              </a:ext>
            </a:extLst>
          </p:cNvPr>
          <p:cNvSpPr/>
          <p:nvPr/>
        </p:nvSpPr>
        <p:spPr>
          <a:xfrm>
            <a:off x="890576" y="3149023"/>
            <a:ext cx="1678452" cy="5599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acquire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CDD215-4A90-034B-84A7-CEBDEBBF0BD9}"/>
              </a:ext>
            </a:extLst>
          </p:cNvPr>
          <p:cNvSpPr/>
          <p:nvPr/>
        </p:nvSpPr>
        <p:spPr>
          <a:xfrm>
            <a:off x="890576" y="3908057"/>
            <a:ext cx="1678452" cy="55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053EA-0B9E-EF4A-B888-B5BF4AF1ECA8}"/>
              </a:ext>
            </a:extLst>
          </p:cNvPr>
          <p:cNvSpPr/>
          <p:nvPr/>
        </p:nvSpPr>
        <p:spPr>
          <a:xfrm>
            <a:off x="7812866" y="4443263"/>
            <a:ext cx="1678452" cy="55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7A27C7-112E-A54E-BCD1-5210F356ADC8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729802" y="2230007"/>
            <a:ext cx="0" cy="11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00625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F47723-F7EE-A846-BAA4-1197A97BF3DB}"/>
              </a:ext>
            </a:extLst>
          </p:cNvPr>
          <p:cNvSpPr/>
          <p:nvPr/>
        </p:nvSpPr>
        <p:spPr>
          <a:xfrm>
            <a:off x="6278880" y="1898535"/>
            <a:ext cx="2267712" cy="2057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DFEE91-EF18-8245-9570-82C64AC2AB2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047232" y="2927420"/>
            <a:ext cx="231648" cy="170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57C2DF8-3E24-7045-943E-EB66E6BF4989}"/>
              </a:ext>
            </a:extLst>
          </p:cNvPr>
          <p:cNvSpPr/>
          <p:nvPr/>
        </p:nvSpPr>
        <p:spPr>
          <a:xfrm>
            <a:off x="1956816" y="1127760"/>
            <a:ext cx="627888" cy="3291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9C854A-CD4C-084E-802B-796D51879087}"/>
              </a:ext>
            </a:extLst>
          </p:cNvPr>
          <p:cNvSpPr/>
          <p:nvPr/>
        </p:nvSpPr>
        <p:spPr>
          <a:xfrm>
            <a:off x="1950720" y="2621280"/>
            <a:ext cx="627888" cy="3291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F3D250-E65B-784D-966A-664115EC87FB}"/>
              </a:ext>
            </a:extLst>
          </p:cNvPr>
          <p:cNvSpPr/>
          <p:nvPr/>
        </p:nvSpPr>
        <p:spPr>
          <a:xfrm>
            <a:off x="1956816" y="3627120"/>
            <a:ext cx="627888" cy="3291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E92429-948B-D248-A754-BC246CB92969}"/>
              </a:ext>
            </a:extLst>
          </p:cNvPr>
          <p:cNvCxnSpPr>
            <a:stCxn id="7" idx="3"/>
          </p:cNvCxnSpPr>
          <p:nvPr/>
        </p:nvCxnSpPr>
        <p:spPr>
          <a:xfrm>
            <a:off x="2584704" y="1292352"/>
            <a:ext cx="3462528" cy="163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4F844C-24C3-F14C-8732-D723828B55C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578608" y="2785872"/>
            <a:ext cx="3444240" cy="140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2E6D17-8FFA-3545-A471-617BB2A711C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584704" y="2926265"/>
            <a:ext cx="3505200" cy="865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F6B71D-438B-2642-AACE-F08C5C46950C}"/>
              </a:ext>
            </a:extLst>
          </p:cNvPr>
          <p:cNvSpPr txBox="1"/>
          <p:nvPr/>
        </p:nvSpPr>
        <p:spPr>
          <a:xfrm>
            <a:off x="4108704" y="1621536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sp>
        <p:nvSpPr>
          <p:cNvPr id="19" name="Curved Left Arrow 18">
            <a:extLst>
              <a:ext uri="{FF2B5EF4-FFF2-40B4-BE49-F238E27FC236}">
                <a16:creationId xmlns:a16="http://schemas.microsoft.com/office/drawing/2014/main" id="{7B381419-D2D2-B743-963B-58ECCBDB3B8E}"/>
              </a:ext>
            </a:extLst>
          </p:cNvPr>
          <p:cNvSpPr/>
          <p:nvPr/>
        </p:nvSpPr>
        <p:spPr>
          <a:xfrm>
            <a:off x="6786372" y="2215896"/>
            <a:ext cx="176784" cy="405384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EBD48B-2D90-CB46-86DE-8E05A682B7AD}"/>
              </a:ext>
            </a:extLst>
          </p:cNvPr>
          <p:cNvSpPr/>
          <p:nvPr/>
        </p:nvSpPr>
        <p:spPr>
          <a:xfrm>
            <a:off x="9912096" y="1898535"/>
            <a:ext cx="1658112" cy="2057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DBMs</a:t>
            </a:r>
          </a:p>
        </p:txBody>
      </p:sp>
      <p:sp>
        <p:nvSpPr>
          <p:cNvPr id="28" name="Curved Left Arrow 27">
            <a:extLst>
              <a:ext uri="{FF2B5EF4-FFF2-40B4-BE49-F238E27FC236}">
                <a16:creationId xmlns:a16="http://schemas.microsoft.com/office/drawing/2014/main" id="{CF640B7A-FAE1-0F40-B163-E80273BD7AD8}"/>
              </a:ext>
            </a:extLst>
          </p:cNvPr>
          <p:cNvSpPr/>
          <p:nvPr/>
        </p:nvSpPr>
        <p:spPr>
          <a:xfrm>
            <a:off x="6810756" y="2678621"/>
            <a:ext cx="176784" cy="405384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Left Arrow 28">
            <a:extLst>
              <a:ext uri="{FF2B5EF4-FFF2-40B4-BE49-F238E27FC236}">
                <a16:creationId xmlns:a16="http://schemas.microsoft.com/office/drawing/2014/main" id="{BC483E31-FC46-9F4B-8966-F59B731E9D14}"/>
              </a:ext>
            </a:extLst>
          </p:cNvPr>
          <p:cNvSpPr/>
          <p:nvPr/>
        </p:nvSpPr>
        <p:spPr>
          <a:xfrm>
            <a:off x="6820662" y="3114770"/>
            <a:ext cx="176784" cy="405384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7527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C54E66-E237-3541-AC4F-1BC3ADE53A39}"/>
              </a:ext>
            </a:extLst>
          </p:cNvPr>
          <p:cNvSpPr/>
          <p:nvPr/>
        </p:nvSpPr>
        <p:spPr>
          <a:xfrm>
            <a:off x="1450848" y="280416"/>
            <a:ext cx="640080" cy="6172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Th0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54DDAC-3B53-A74E-84FF-7B47C1DD50AF}"/>
              </a:ext>
            </a:extLst>
          </p:cNvPr>
          <p:cNvSpPr/>
          <p:nvPr/>
        </p:nvSpPr>
        <p:spPr>
          <a:xfrm>
            <a:off x="1499616" y="652272"/>
            <a:ext cx="542544" cy="1438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R1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96B543-7FDA-ED49-8E8F-9BFF0F143900}"/>
              </a:ext>
            </a:extLst>
          </p:cNvPr>
          <p:cNvSpPr/>
          <p:nvPr/>
        </p:nvSpPr>
        <p:spPr>
          <a:xfrm>
            <a:off x="1560576" y="920496"/>
            <a:ext cx="414528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AAA5DF-8934-5740-8E94-0FFB648EBD85}"/>
              </a:ext>
            </a:extLst>
          </p:cNvPr>
          <p:cNvSpPr/>
          <p:nvPr/>
        </p:nvSpPr>
        <p:spPr>
          <a:xfrm>
            <a:off x="1560576" y="1164336"/>
            <a:ext cx="414528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1ECEC9-4718-2249-92B0-FEB382B54938}"/>
              </a:ext>
            </a:extLst>
          </p:cNvPr>
          <p:cNvSpPr/>
          <p:nvPr/>
        </p:nvSpPr>
        <p:spPr>
          <a:xfrm>
            <a:off x="1560576" y="1403604"/>
            <a:ext cx="414528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D903D6-946E-8040-B546-7A75E0B8F016}"/>
              </a:ext>
            </a:extLst>
          </p:cNvPr>
          <p:cNvSpPr/>
          <p:nvPr/>
        </p:nvSpPr>
        <p:spPr>
          <a:xfrm>
            <a:off x="1560576" y="1642872"/>
            <a:ext cx="414528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CD1769-0F7E-F549-92D2-E074B3B0BE78}"/>
              </a:ext>
            </a:extLst>
          </p:cNvPr>
          <p:cNvSpPr/>
          <p:nvPr/>
        </p:nvSpPr>
        <p:spPr>
          <a:xfrm>
            <a:off x="1560576" y="1868424"/>
            <a:ext cx="414528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DAAEC2-EDF8-D74A-8DC9-8129D4C72A32}"/>
              </a:ext>
            </a:extLst>
          </p:cNvPr>
          <p:cNvSpPr/>
          <p:nvPr/>
        </p:nvSpPr>
        <p:spPr>
          <a:xfrm>
            <a:off x="1499616" y="2147316"/>
            <a:ext cx="542544" cy="1438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R2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22E412-D3A8-C84B-843F-1B851E83B915}"/>
              </a:ext>
            </a:extLst>
          </p:cNvPr>
          <p:cNvSpPr/>
          <p:nvPr/>
        </p:nvSpPr>
        <p:spPr>
          <a:xfrm>
            <a:off x="1560576" y="2415540"/>
            <a:ext cx="414528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BA5A5C-F791-FA40-97B8-B213547A969A}"/>
              </a:ext>
            </a:extLst>
          </p:cNvPr>
          <p:cNvSpPr/>
          <p:nvPr/>
        </p:nvSpPr>
        <p:spPr>
          <a:xfrm>
            <a:off x="1560576" y="2659380"/>
            <a:ext cx="414528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255F3D-09A6-5C48-9B2A-DD746BD7BDCA}"/>
              </a:ext>
            </a:extLst>
          </p:cNvPr>
          <p:cNvSpPr/>
          <p:nvPr/>
        </p:nvSpPr>
        <p:spPr>
          <a:xfrm>
            <a:off x="1560576" y="2898648"/>
            <a:ext cx="414528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93343D-A75A-7D40-B4EB-89C6D78C3ABF}"/>
              </a:ext>
            </a:extLst>
          </p:cNvPr>
          <p:cNvSpPr/>
          <p:nvPr/>
        </p:nvSpPr>
        <p:spPr>
          <a:xfrm>
            <a:off x="1560576" y="3137916"/>
            <a:ext cx="414528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1FDB5E-044C-9545-8A24-3EE74C340096}"/>
              </a:ext>
            </a:extLst>
          </p:cNvPr>
          <p:cNvSpPr/>
          <p:nvPr/>
        </p:nvSpPr>
        <p:spPr>
          <a:xfrm>
            <a:off x="1560576" y="3363468"/>
            <a:ext cx="414528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4CE108-9611-EB4A-9061-269885DE1242}"/>
              </a:ext>
            </a:extLst>
          </p:cNvPr>
          <p:cNvSpPr/>
          <p:nvPr/>
        </p:nvSpPr>
        <p:spPr>
          <a:xfrm>
            <a:off x="1499616" y="3656076"/>
            <a:ext cx="542544" cy="1438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R3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9CF1BF-E6BA-B041-BC8E-6615FC446188}"/>
              </a:ext>
            </a:extLst>
          </p:cNvPr>
          <p:cNvSpPr/>
          <p:nvPr/>
        </p:nvSpPr>
        <p:spPr>
          <a:xfrm>
            <a:off x="1560576" y="3924300"/>
            <a:ext cx="414528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75BA5A-D0E4-8C45-ABE4-8D4D38899A51}"/>
              </a:ext>
            </a:extLst>
          </p:cNvPr>
          <p:cNvSpPr/>
          <p:nvPr/>
        </p:nvSpPr>
        <p:spPr>
          <a:xfrm>
            <a:off x="1560576" y="4168140"/>
            <a:ext cx="414528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86555F-E1DF-D041-A9B3-41D843200AFF}"/>
              </a:ext>
            </a:extLst>
          </p:cNvPr>
          <p:cNvSpPr/>
          <p:nvPr/>
        </p:nvSpPr>
        <p:spPr>
          <a:xfrm>
            <a:off x="1560576" y="4407408"/>
            <a:ext cx="414528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BB8F9E-384B-A342-8352-0753EF45E945}"/>
              </a:ext>
            </a:extLst>
          </p:cNvPr>
          <p:cNvSpPr/>
          <p:nvPr/>
        </p:nvSpPr>
        <p:spPr>
          <a:xfrm>
            <a:off x="1560576" y="4646676"/>
            <a:ext cx="414528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AF6C0A-FF4F-5447-86D0-31547FE63FDA}"/>
              </a:ext>
            </a:extLst>
          </p:cNvPr>
          <p:cNvSpPr/>
          <p:nvPr/>
        </p:nvSpPr>
        <p:spPr>
          <a:xfrm>
            <a:off x="1560576" y="4872228"/>
            <a:ext cx="414528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265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C54E66-E237-3541-AC4F-1BC3ADE53A39}"/>
              </a:ext>
            </a:extLst>
          </p:cNvPr>
          <p:cNvSpPr/>
          <p:nvPr/>
        </p:nvSpPr>
        <p:spPr>
          <a:xfrm>
            <a:off x="1450848" y="280416"/>
            <a:ext cx="640080" cy="2057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Th1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54DDAC-3B53-A74E-84FF-7B47C1DD50AF}"/>
              </a:ext>
            </a:extLst>
          </p:cNvPr>
          <p:cNvSpPr/>
          <p:nvPr/>
        </p:nvSpPr>
        <p:spPr>
          <a:xfrm>
            <a:off x="1499616" y="652272"/>
            <a:ext cx="542544" cy="1438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R1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96B543-7FDA-ED49-8E8F-9BFF0F143900}"/>
              </a:ext>
            </a:extLst>
          </p:cNvPr>
          <p:cNvSpPr/>
          <p:nvPr/>
        </p:nvSpPr>
        <p:spPr>
          <a:xfrm>
            <a:off x="1560576" y="920496"/>
            <a:ext cx="414528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AAA5DF-8934-5740-8E94-0FFB648EBD85}"/>
              </a:ext>
            </a:extLst>
          </p:cNvPr>
          <p:cNvSpPr/>
          <p:nvPr/>
        </p:nvSpPr>
        <p:spPr>
          <a:xfrm>
            <a:off x="1560576" y="1164336"/>
            <a:ext cx="414528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1ECEC9-4718-2249-92B0-FEB382B54938}"/>
              </a:ext>
            </a:extLst>
          </p:cNvPr>
          <p:cNvSpPr/>
          <p:nvPr/>
        </p:nvSpPr>
        <p:spPr>
          <a:xfrm>
            <a:off x="1560576" y="1403604"/>
            <a:ext cx="414528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D903D6-946E-8040-B546-7A75E0B8F016}"/>
              </a:ext>
            </a:extLst>
          </p:cNvPr>
          <p:cNvSpPr/>
          <p:nvPr/>
        </p:nvSpPr>
        <p:spPr>
          <a:xfrm>
            <a:off x="1560576" y="1642872"/>
            <a:ext cx="414528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CD1769-0F7E-F549-92D2-E074B3B0BE78}"/>
              </a:ext>
            </a:extLst>
          </p:cNvPr>
          <p:cNvSpPr/>
          <p:nvPr/>
        </p:nvSpPr>
        <p:spPr>
          <a:xfrm>
            <a:off x="1560576" y="1868424"/>
            <a:ext cx="414528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8D1B3D-2B99-DD42-96BC-015512B9DCC9}"/>
              </a:ext>
            </a:extLst>
          </p:cNvPr>
          <p:cNvSpPr/>
          <p:nvPr/>
        </p:nvSpPr>
        <p:spPr>
          <a:xfrm>
            <a:off x="2859024" y="280416"/>
            <a:ext cx="640080" cy="2057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Th2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E488C8-27E8-AD44-BF4E-30246C0B3BB7}"/>
              </a:ext>
            </a:extLst>
          </p:cNvPr>
          <p:cNvSpPr/>
          <p:nvPr/>
        </p:nvSpPr>
        <p:spPr>
          <a:xfrm>
            <a:off x="2907792" y="652272"/>
            <a:ext cx="542544" cy="1438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R2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5AD335-81C0-C444-A692-DC03DA2FB837}"/>
              </a:ext>
            </a:extLst>
          </p:cNvPr>
          <p:cNvSpPr/>
          <p:nvPr/>
        </p:nvSpPr>
        <p:spPr>
          <a:xfrm>
            <a:off x="2968752" y="920496"/>
            <a:ext cx="414528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DDAEBB-A1A6-C542-A71C-3DB30C64FF8E}"/>
              </a:ext>
            </a:extLst>
          </p:cNvPr>
          <p:cNvSpPr/>
          <p:nvPr/>
        </p:nvSpPr>
        <p:spPr>
          <a:xfrm>
            <a:off x="2968752" y="1164336"/>
            <a:ext cx="414528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27F3EF-B452-5344-8578-F5AF521D2E1F}"/>
              </a:ext>
            </a:extLst>
          </p:cNvPr>
          <p:cNvSpPr/>
          <p:nvPr/>
        </p:nvSpPr>
        <p:spPr>
          <a:xfrm>
            <a:off x="2968752" y="1403604"/>
            <a:ext cx="414528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0DE8B3-D5C2-DF4A-B690-794C2837F51C}"/>
              </a:ext>
            </a:extLst>
          </p:cNvPr>
          <p:cNvSpPr/>
          <p:nvPr/>
        </p:nvSpPr>
        <p:spPr>
          <a:xfrm>
            <a:off x="2968752" y="1642872"/>
            <a:ext cx="414528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85F8926-9C25-1249-BE52-53B2FBD59AE8}"/>
              </a:ext>
            </a:extLst>
          </p:cNvPr>
          <p:cNvSpPr/>
          <p:nvPr/>
        </p:nvSpPr>
        <p:spPr>
          <a:xfrm>
            <a:off x="2968752" y="1868424"/>
            <a:ext cx="414528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F3F9F97-A1FA-4E47-81EC-040C2AF62D16}"/>
              </a:ext>
            </a:extLst>
          </p:cNvPr>
          <p:cNvSpPr/>
          <p:nvPr/>
        </p:nvSpPr>
        <p:spPr>
          <a:xfrm>
            <a:off x="4175760" y="277368"/>
            <a:ext cx="640080" cy="2057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Th3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BF54836-5696-8A46-8980-F7F4075BBAB5}"/>
              </a:ext>
            </a:extLst>
          </p:cNvPr>
          <p:cNvSpPr/>
          <p:nvPr/>
        </p:nvSpPr>
        <p:spPr>
          <a:xfrm>
            <a:off x="4224528" y="649224"/>
            <a:ext cx="542544" cy="1438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R3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89E4E2-BFFE-7D45-8F03-B2405B1CFDCD}"/>
              </a:ext>
            </a:extLst>
          </p:cNvPr>
          <p:cNvSpPr/>
          <p:nvPr/>
        </p:nvSpPr>
        <p:spPr>
          <a:xfrm>
            <a:off x="4285488" y="917448"/>
            <a:ext cx="414528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64D2BA8-00A2-2543-8BB2-23C4AAB6D7DC}"/>
              </a:ext>
            </a:extLst>
          </p:cNvPr>
          <p:cNvSpPr/>
          <p:nvPr/>
        </p:nvSpPr>
        <p:spPr>
          <a:xfrm>
            <a:off x="4285488" y="1161288"/>
            <a:ext cx="414528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638FBE0-02BD-EC42-9BB8-34D38B9B3098}"/>
              </a:ext>
            </a:extLst>
          </p:cNvPr>
          <p:cNvSpPr/>
          <p:nvPr/>
        </p:nvSpPr>
        <p:spPr>
          <a:xfrm>
            <a:off x="4285488" y="1400556"/>
            <a:ext cx="414528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19F663-B17F-C046-9E26-4CDA7B7671B8}"/>
              </a:ext>
            </a:extLst>
          </p:cNvPr>
          <p:cNvSpPr/>
          <p:nvPr/>
        </p:nvSpPr>
        <p:spPr>
          <a:xfrm>
            <a:off x="4285488" y="1639824"/>
            <a:ext cx="414528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AC9CA89-FB01-814E-9740-F12BA2A07ABA}"/>
              </a:ext>
            </a:extLst>
          </p:cNvPr>
          <p:cNvSpPr/>
          <p:nvPr/>
        </p:nvSpPr>
        <p:spPr>
          <a:xfrm>
            <a:off x="4285488" y="1865376"/>
            <a:ext cx="414528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4037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C54E66-E237-3541-AC4F-1BC3ADE53A39}"/>
              </a:ext>
            </a:extLst>
          </p:cNvPr>
          <p:cNvSpPr/>
          <p:nvPr/>
        </p:nvSpPr>
        <p:spPr>
          <a:xfrm>
            <a:off x="8284464" y="1737360"/>
            <a:ext cx="640080" cy="38587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Th1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54DDAC-3B53-A74E-84FF-7B47C1DD50AF}"/>
              </a:ext>
            </a:extLst>
          </p:cNvPr>
          <p:cNvSpPr/>
          <p:nvPr/>
        </p:nvSpPr>
        <p:spPr>
          <a:xfrm>
            <a:off x="8313420" y="2060448"/>
            <a:ext cx="542544" cy="1438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R1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96B543-7FDA-ED49-8E8F-9BFF0F143900}"/>
              </a:ext>
            </a:extLst>
          </p:cNvPr>
          <p:cNvSpPr/>
          <p:nvPr/>
        </p:nvSpPr>
        <p:spPr>
          <a:xfrm>
            <a:off x="8374380" y="2328672"/>
            <a:ext cx="414528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AAA5DF-8934-5740-8E94-0FFB648EBD85}"/>
              </a:ext>
            </a:extLst>
          </p:cNvPr>
          <p:cNvSpPr/>
          <p:nvPr/>
        </p:nvSpPr>
        <p:spPr>
          <a:xfrm>
            <a:off x="8374380" y="2572512"/>
            <a:ext cx="414528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1ECEC9-4718-2249-92B0-FEB382B54938}"/>
              </a:ext>
            </a:extLst>
          </p:cNvPr>
          <p:cNvSpPr/>
          <p:nvPr/>
        </p:nvSpPr>
        <p:spPr>
          <a:xfrm>
            <a:off x="8374380" y="2811780"/>
            <a:ext cx="414528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D903D6-946E-8040-B546-7A75E0B8F016}"/>
              </a:ext>
            </a:extLst>
          </p:cNvPr>
          <p:cNvSpPr/>
          <p:nvPr/>
        </p:nvSpPr>
        <p:spPr>
          <a:xfrm>
            <a:off x="8374380" y="3051048"/>
            <a:ext cx="414528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CD1769-0F7E-F549-92D2-E074B3B0BE78}"/>
              </a:ext>
            </a:extLst>
          </p:cNvPr>
          <p:cNvSpPr/>
          <p:nvPr/>
        </p:nvSpPr>
        <p:spPr>
          <a:xfrm>
            <a:off x="8374380" y="3276600"/>
            <a:ext cx="414528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8D1B3D-2B99-DD42-96BC-015512B9DCC9}"/>
              </a:ext>
            </a:extLst>
          </p:cNvPr>
          <p:cNvSpPr/>
          <p:nvPr/>
        </p:nvSpPr>
        <p:spPr>
          <a:xfrm>
            <a:off x="9692640" y="1737360"/>
            <a:ext cx="640080" cy="38587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Th2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E488C8-27E8-AD44-BF4E-30246C0B3BB7}"/>
              </a:ext>
            </a:extLst>
          </p:cNvPr>
          <p:cNvSpPr/>
          <p:nvPr/>
        </p:nvSpPr>
        <p:spPr>
          <a:xfrm>
            <a:off x="9713976" y="2136648"/>
            <a:ext cx="542544" cy="1438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R2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5AD335-81C0-C444-A692-DC03DA2FB837}"/>
              </a:ext>
            </a:extLst>
          </p:cNvPr>
          <p:cNvSpPr/>
          <p:nvPr/>
        </p:nvSpPr>
        <p:spPr>
          <a:xfrm>
            <a:off x="9774936" y="2404872"/>
            <a:ext cx="414528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DDAEBB-A1A6-C542-A71C-3DB30C64FF8E}"/>
              </a:ext>
            </a:extLst>
          </p:cNvPr>
          <p:cNvSpPr/>
          <p:nvPr/>
        </p:nvSpPr>
        <p:spPr>
          <a:xfrm>
            <a:off x="9774936" y="2648712"/>
            <a:ext cx="414528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27F3EF-B452-5344-8578-F5AF521D2E1F}"/>
              </a:ext>
            </a:extLst>
          </p:cNvPr>
          <p:cNvSpPr/>
          <p:nvPr/>
        </p:nvSpPr>
        <p:spPr>
          <a:xfrm>
            <a:off x="9774936" y="2887980"/>
            <a:ext cx="414528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0DE8B3-D5C2-DF4A-B690-794C2837F51C}"/>
              </a:ext>
            </a:extLst>
          </p:cNvPr>
          <p:cNvSpPr/>
          <p:nvPr/>
        </p:nvSpPr>
        <p:spPr>
          <a:xfrm>
            <a:off x="9774936" y="3127248"/>
            <a:ext cx="414528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85F8926-9C25-1249-BE52-53B2FBD59AE8}"/>
              </a:ext>
            </a:extLst>
          </p:cNvPr>
          <p:cNvSpPr/>
          <p:nvPr/>
        </p:nvSpPr>
        <p:spPr>
          <a:xfrm>
            <a:off x="9774936" y="3352800"/>
            <a:ext cx="414528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BF54836-5696-8A46-8980-F7F4075BBAB5}"/>
              </a:ext>
            </a:extLst>
          </p:cNvPr>
          <p:cNvSpPr/>
          <p:nvPr/>
        </p:nvSpPr>
        <p:spPr>
          <a:xfrm>
            <a:off x="8313420" y="3575304"/>
            <a:ext cx="542544" cy="1438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R3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89E4E2-BFFE-7D45-8F03-B2405B1CFDCD}"/>
              </a:ext>
            </a:extLst>
          </p:cNvPr>
          <p:cNvSpPr/>
          <p:nvPr/>
        </p:nvSpPr>
        <p:spPr>
          <a:xfrm>
            <a:off x="8374380" y="3843528"/>
            <a:ext cx="414528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64D2BA8-00A2-2543-8BB2-23C4AAB6D7DC}"/>
              </a:ext>
            </a:extLst>
          </p:cNvPr>
          <p:cNvSpPr/>
          <p:nvPr/>
        </p:nvSpPr>
        <p:spPr>
          <a:xfrm>
            <a:off x="8374380" y="4087368"/>
            <a:ext cx="414528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638FBE0-02BD-EC42-9BB8-34D38B9B3098}"/>
              </a:ext>
            </a:extLst>
          </p:cNvPr>
          <p:cNvSpPr/>
          <p:nvPr/>
        </p:nvSpPr>
        <p:spPr>
          <a:xfrm>
            <a:off x="8374380" y="4326636"/>
            <a:ext cx="414528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19F663-B17F-C046-9E26-4CDA7B7671B8}"/>
              </a:ext>
            </a:extLst>
          </p:cNvPr>
          <p:cNvSpPr/>
          <p:nvPr/>
        </p:nvSpPr>
        <p:spPr>
          <a:xfrm>
            <a:off x="8374380" y="4565904"/>
            <a:ext cx="414528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AC9CA89-FB01-814E-9740-F12BA2A07ABA}"/>
              </a:ext>
            </a:extLst>
          </p:cNvPr>
          <p:cNvSpPr/>
          <p:nvPr/>
        </p:nvSpPr>
        <p:spPr>
          <a:xfrm>
            <a:off x="8374380" y="4791456"/>
            <a:ext cx="414528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5597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4085AE6-1365-154A-9150-DED3A1A04C8C}"/>
              </a:ext>
            </a:extLst>
          </p:cNvPr>
          <p:cNvSpPr/>
          <p:nvPr/>
        </p:nvSpPr>
        <p:spPr>
          <a:xfrm>
            <a:off x="5598885" y="1310640"/>
            <a:ext cx="2886739" cy="27066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D51EBD-D10B-6641-A716-E2ECD1766556}"/>
              </a:ext>
            </a:extLst>
          </p:cNvPr>
          <p:cNvGrpSpPr/>
          <p:nvPr/>
        </p:nvGrpSpPr>
        <p:grpSpPr>
          <a:xfrm>
            <a:off x="1514929" y="1453242"/>
            <a:ext cx="309700" cy="465880"/>
            <a:chOff x="1612900" y="1028700"/>
            <a:chExt cx="309700" cy="4658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2B5CE38-B5FD-CE4F-BA9F-85A9A8D7A3D0}"/>
                </a:ext>
              </a:extLst>
            </p:cNvPr>
            <p:cNvCxnSpPr>
              <a:cxnSpLocks/>
            </p:cNvCxnSpPr>
            <p:nvPr/>
          </p:nvCxnSpPr>
          <p:spPr>
            <a:xfrm>
              <a:off x="1612900" y="1028700"/>
              <a:ext cx="0" cy="465880"/>
            </a:xfrm>
            <a:prstGeom prst="line">
              <a:avLst/>
            </a:prstGeom>
            <a:ln>
              <a:headEnd type="oval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A9618D-AB28-524F-8E83-5E40B1BB7227}"/>
                </a:ext>
              </a:extLst>
            </p:cNvPr>
            <p:cNvSpPr txBox="1"/>
            <p:nvPr/>
          </p:nvSpPr>
          <p:spPr>
            <a:xfrm>
              <a:off x="1612900" y="107697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0E3CB35-B4B7-D342-8B27-B01D59A88491}"/>
              </a:ext>
            </a:extLst>
          </p:cNvPr>
          <p:cNvSpPr/>
          <p:nvPr/>
        </p:nvSpPr>
        <p:spPr>
          <a:xfrm>
            <a:off x="4248912" y="2324616"/>
            <a:ext cx="1349973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1E7B52-5262-9B47-B78F-B1012E73456C}"/>
              </a:ext>
            </a:extLst>
          </p:cNvPr>
          <p:cNvGrpSpPr/>
          <p:nvPr/>
        </p:nvGrpSpPr>
        <p:grpSpPr>
          <a:xfrm>
            <a:off x="1514929" y="2390126"/>
            <a:ext cx="309700" cy="465880"/>
            <a:chOff x="1514929" y="2390126"/>
            <a:chExt cx="309700" cy="46588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F1E962E-9729-EF4B-84D4-CD5FF0A38B1D}"/>
                </a:ext>
              </a:extLst>
            </p:cNvPr>
            <p:cNvCxnSpPr>
              <a:cxnSpLocks/>
            </p:cNvCxnSpPr>
            <p:nvPr/>
          </p:nvCxnSpPr>
          <p:spPr>
            <a:xfrm>
              <a:off x="1514929" y="2390126"/>
              <a:ext cx="0" cy="465880"/>
            </a:xfrm>
            <a:prstGeom prst="line">
              <a:avLst/>
            </a:prstGeom>
            <a:ln>
              <a:headEnd type="oval" w="lg" len="lg"/>
              <a:tailEnd type="diamond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DF2265-59BC-AE48-8237-52660B5D3DE6}"/>
                </a:ext>
              </a:extLst>
            </p:cNvPr>
            <p:cNvSpPr txBox="1"/>
            <p:nvPr/>
          </p:nvSpPr>
          <p:spPr>
            <a:xfrm>
              <a:off x="1514929" y="24384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8DF3A0-2264-2548-862C-9DE93604AEE5}"/>
              </a:ext>
            </a:extLst>
          </p:cNvPr>
          <p:cNvGrpSpPr/>
          <p:nvPr/>
        </p:nvGrpSpPr>
        <p:grpSpPr>
          <a:xfrm>
            <a:off x="1514929" y="3327010"/>
            <a:ext cx="309700" cy="465880"/>
            <a:chOff x="1514929" y="3327010"/>
            <a:chExt cx="309700" cy="46588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7DE6A3-4478-6940-9389-CD364A79C1DD}"/>
                </a:ext>
              </a:extLst>
            </p:cNvPr>
            <p:cNvCxnSpPr>
              <a:cxnSpLocks/>
            </p:cNvCxnSpPr>
            <p:nvPr/>
          </p:nvCxnSpPr>
          <p:spPr>
            <a:xfrm>
              <a:off x="1514929" y="3327010"/>
              <a:ext cx="0" cy="465880"/>
            </a:xfrm>
            <a:prstGeom prst="line">
              <a:avLst/>
            </a:prstGeom>
            <a:ln>
              <a:headEnd type="oval" w="lg" len="lg"/>
              <a:tailEnd type="diamond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43B974-B1D1-6E4D-A6FE-133CDCFCBCA6}"/>
                </a:ext>
              </a:extLst>
            </p:cNvPr>
            <p:cNvSpPr txBox="1"/>
            <p:nvPr/>
          </p:nvSpPr>
          <p:spPr>
            <a:xfrm>
              <a:off x="1514929" y="337528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sp>
        <p:nvSpPr>
          <p:cNvPr id="19" name="Curved Left Arrow 18">
            <a:extLst>
              <a:ext uri="{FF2B5EF4-FFF2-40B4-BE49-F238E27FC236}">
                <a16:creationId xmlns:a16="http://schemas.microsoft.com/office/drawing/2014/main" id="{8A474D8A-2C7E-9F4B-B9E3-42C2CC50955B}"/>
              </a:ext>
            </a:extLst>
          </p:cNvPr>
          <p:cNvSpPr/>
          <p:nvPr/>
        </p:nvSpPr>
        <p:spPr>
          <a:xfrm>
            <a:off x="7584220" y="1919122"/>
            <a:ext cx="547844" cy="74980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Left Arrow 19">
            <a:extLst>
              <a:ext uri="{FF2B5EF4-FFF2-40B4-BE49-F238E27FC236}">
                <a16:creationId xmlns:a16="http://schemas.microsoft.com/office/drawing/2014/main" id="{5B6A94A7-38BC-A445-8F4A-8C8F5881FB51}"/>
              </a:ext>
            </a:extLst>
          </p:cNvPr>
          <p:cNvSpPr/>
          <p:nvPr/>
        </p:nvSpPr>
        <p:spPr>
          <a:xfrm>
            <a:off x="7584220" y="2749326"/>
            <a:ext cx="547844" cy="74980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359CEA-2AFC-E044-A2C8-F04C14B749C2}"/>
              </a:ext>
            </a:extLst>
          </p:cNvPr>
          <p:cNvSpPr txBox="1"/>
          <p:nvPr/>
        </p:nvSpPr>
        <p:spPr>
          <a:xfrm>
            <a:off x="3737393" y="3792890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task </a:t>
            </a:r>
            <a:r>
              <a:rPr lang="en-US" sz="1000" b="1" dirty="0"/>
              <a:t>submission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B0F3D9-27DA-DA4C-8F98-B831051AB1B0}"/>
              </a:ext>
            </a:extLst>
          </p:cNvPr>
          <p:cNvSpPr txBox="1"/>
          <p:nvPr/>
        </p:nvSpPr>
        <p:spPr>
          <a:xfrm>
            <a:off x="6540353" y="3717213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task </a:t>
            </a:r>
            <a:r>
              <a:rPr lang="en-US" sz="1000" b="1" dirty="0"/>
              <a:t>execution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C4C808-D564-7745-BD69-EA8B9E2F59CA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1824629" y="1686182"/>
            <a:ext cx="2424283" cy="936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C07B75-A619-124D-8867-D6154FC31F23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1824629" y="2623066"/>
            <a:ext cx="2424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0F69B4-F79A-9D4D-9ECD-B7BAF7B5226B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 flipV="1">
            <a:off x="1824629" y="2623066"/>
            <a:ext cx="2424283" cy="936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28F68EB-7BE3-C246-9171-4ED41A5A0D7C}"/>
              </a:ext>
            </a:extLst>
          </p:cNvPr>
          <p:cNvSpPr txBox="1"/>
          <p:nvPr/>
        </p:nvSpPr>
        <p:spPr>
          <a:xfrm>
            <a:off x="3502139" y="1387733"/>
            <a:ext cx="2038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asynchronous</a:t>
            </a:r>
            <a:r>
              <a:rPr lang="en-US" sz="1000" dirty="0"/>
              <a:t> interface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the call returns before the operation is completed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215BBF-DE5C-E74F-BB25-D943ECDFAD4B}"/>
              </a:ext>
            </a:extLst>
          </p:cNvPr>
          <p:cNvSpPr/>
          <p:nvPr/>
        </p:nvSpPr>
        <p:spPr>
          <a:xfrm>
            <a:off x="5975095" y="2444526"/>
            <a:ext cx="195072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096AE6-1AF3-F94E-BB11-E722EB82D9DD}"/>
              </a:ext>
            </a:extLst>
          </p:cNvPr>
          <p:cNvSpPr/>
          <p:nvPr/>
        </p:nvSpPr>
        <p:spPr>
          <a:xfrm>
            <a:off x="6170167" y="2444526"/>
            <a:ext cx="195072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1FC7B5-6DC1-5746-BCCB-A9C288FA7BD9}"/>
              </a:ext>
            </a:extLst>
          </p:cNvPr>
          <p:cNvSpPr/>
          <p:nvPr/>
        </p:nvSpPr>
        <p:spPr>
          <a:xfrm>
            <a:off x="6365239" y="2444526"/>
            <a:ext cx="195072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C61DCF2-C76E-2349-B3CA-3387A74202CE}"/>
              </a:ext>
            </a:extLst>
          </p:cNvPr>
          <p:cNvSpPr/>
          <p:nvPr/>
        </p:nvSpPr>
        <p:spPr>
          <a:xfrm>
            <a:off x="7663070" y="2097518"/>
            <a:ext cx="195072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351C49-F5ED-DD47-90A2-96EA965F86B0}"/>
              </a:ext>
            </a:extLst>
          </p:cNvPr>
          <p:cNvSpPr txBox="1"/>
          <p:nvPr/>
        </p:nvSpPr>
        <p:spPr>
          <a:xfrm>
            <a:off x="5598885" y="4288139"/>
            <a:ext cx="27655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policy:</a:t>
            </a:r>
            <a:endParaRPr lang="en-US" sz="1000" dirty="0"/>
          </a:p>
          <a:p>
            <a:pPr marL="171450" indent="-171450">
              <a:buFontTx/>
              <a:buChar char="-"/>
            </a:pPr>
            <a:r>
              <a:rPr lang="en-US" sz="1000" dirty="0"/>
              <a:t>How many worker threads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Static or dynamic thread count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Queueing policy (FIFO?)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Queueing limits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E28B01-6612-934F-AF7F-9E336882C143}"/>
              </a:ext>
            </a:extLst>
          </p:cNvPr>
          <p:cNvSpPr txBox="1"/>
          <p:nvPr/>
        </p:nvSpPr>
        <p:spPr>
          <a:xfrm>
            <a:off x="3906430" y="2947630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execute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2C887CA-A06C-DC46-B9FD-619626A6769E}"/>
              </a:ext>
            </a:extLst>
          </p:cNvPr>
          <p:cNvSpPr/>
          <p:nvPr/>
        </p:nvSpPr>
        <p:spPr>
          <a:xfrm>
            <a:off x="9509533" y="1501516"/>
            <a:ext cx="542544" cy="1438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R1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579DFEE-6C8D-C74F-BC4C-7275CF48188A}"/>
              </a:ext>
            </a:extLst>
          </p:cNvPr>
          <p:cNvSpPr/>
          <p:nvPr/>
        </p:nvSpPr>
        <p:spPr>
          <a:xfrm>
            <a:off x="9570493" y="1769740"/>
            <a:ext cx="414528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1F98708-FE07-854F-A249-32932920E40D}"/>
              </a:ext>
            </a:extLst>
          </p:cNvPr>
          <p:cNvSpPr/>
          <p:nvPr/>
        </p:nvSpPr>
        <p:spPr>
          <a:xfrm>
            <a:off x="9570493" y="2013580"/>
            <a:ext cx="414528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0BD791-FB16-9F4E-90D5-108848129957}"/>
              </a:ext>
            </a:extLst>
          </p:cNvPr>
          <p:cNvSpPr/>
          <p:nvPr/>
        </p:nvSpPr>
        <p:spPr>
          <a:xfrm>
            <a:off x="9570493" y="2252848"/>
            <a:ext cx="414528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ACC1421-0089-4C41-80B7-CF0256F2E78C}"/>
              </a:ext>
            </a:extLst>
          </p:cNvPr>
          <p:cNvSpPr/>
          <p:nvPr/>
        </p:nvSpPr>
        <p:spPr>
          <a:xfrm>
            <a:off x="9570493" y="2492116"/>
            <a:ext cx="414528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529314-BE1D-C84C-B2B2-94B7569137CC}"/>
              </a:ext>
            </a:extLst>
          </p:cNvPr>
          <p:cNvSpPr/>
          <p:nvPr/>
        </p:nvSpPr>
        <p:spPr>
          <a:xfrm>
            <a:off x="9570493" y="2717668"/>
            <a:ext cx="414528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052740-68CB-6141-91B9-42A222E77992}"/>
              </a:ext>
            </a:extLst>
          </p:cNvPr>
          <p:cNvCxnSpPr>
            <a:cxnSpLocks/>
            <a:stCxn id="19" idx="4"/>
            <a:endCxn id="50" idx="1"/>
          </p:cNvCxnSpPr>
          <p:nvPr/>
        </p:nvCxnSpPr>
        <p:spPr>
          <a:xfrm flipV="1">
            <a:off x="8132064" y="2220844"/>
            <a:ext cx="1377469" cy="3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1B56513-1E92-F44F-B119-5ABA69140A11}"/>
              </a:ext>
            </a:extLst>
          </p:cNvPr>
          <p:cNvSpPr txBox="1"/>
          <p:nvPr/>
        </p:nvSpPr>
        <p:spPr>
          <a:xfrm>
            <a:off x="3898657" y="3143736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submit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0C07D93-B345-A14C-AB57-14117C7333DC}"/>
              </a:ext>
            </a:extLst>
          </p:cNvPr>
          <p:cNvSpPr/>
          <p:nvPr/>
        </p:nvSpPr>
        <p:spPr>
          <a:xfrm>
            <a:off x="3969888" y="3450108"/>
            <a:ext cx="195072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</a:t>
            </a:r>
            <a:endParaRPr lang="en-US" dirty="0"/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08FDEC7B-EA88-B240-AB30-B514F62F8E18}"/>
              </a:ext>
            </a:extLst>
          </p:cNvPr>
          <p:cNvCxnSpPr>
            <a:cxnSpLocks/>
            <a:stCxn id="60" idx="3"/>
            <a:endCxn id="40" idx="2"/>
          </p:cNvCxnSpPr>
          <p:nvPr/>
        </p:nvCxnSpPr>
        <p:spPr>
          <a:xfrm flipV="1">
            <a:off x="4164960" y="2749326"/>
            <a:ext cx="2102743" cy="8531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0FE45D2-E1E7-1249-8A4C-F42C0A03312A}"/>
              </a:ext>
            </a:extLst>
          </p:cNvPr>
          <p:cNvCxnSpPr>
            <a:stCxn id="60" idx="3"/>
            <a:endCxn id="42" idx="1"/>
          </p:cNvCxnSpPr>
          <p:nvPr/>
        </p:nvCxnSpPr>
        <p:spPr>
          <a:xfrm flipV="1">
            <a:off x="4164960" y="2249918"/>
            <a:ext cx="3498110" cy="135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FD02DEC-8AC5-694F-8978-8A5F1AE73646}"/>
              </a:ext>
            </a:extLst>
          </p:cNvPr>
          <p:cNvSpPr/>
          <p:nvPr/>
        </p:nvSpPr>
        <p:spPr>
          <a:xfrm>
            <a:off x="8249711" y="3661717"/>
            <a:ext cx="195072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</a:t>
            </a:r>
            <a:endParaRPr lang="en-US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FA75357-9851-4043-93AB-6BBE954521ED}"/>
              </a:ext>
            </a:extLst>
          </p:cNvPr>
          <p:cNvCxnSpPr>
            <a:cxnSpLocks/>
            <a:stCxn id="60" idx="3"/>
            <a:endCxn id="66" idx="1"/>
          </p:cNvCxnSpPr>
          <p:nvPr/>
        </p:nvCxnSpPr>
        <p:spPr>
          <a:xfrm>
            <a:off x="4164960" y="3602508"/>
            <a:ext cx="4084751" cy="21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riangle 72">
            <a:extLst>
              <a:ext uri="{FF2B5EF4-FFF2-40B4-BE49-F238E27FC236}">
                <a16:creationId xmlns:a16="http://schemas.microsoft.com/office/drawing/2014/main" id="{49152F57-52A8-4D4F-AB30-FBAA4D623BE7}"/>
              </a:ext>
            </a:extLst>
          </p:cNvPr>
          <p:cNvSpPr/>
          <p:nvPr/>
        </p:nvSpPr>
        <p:spPr>
          <a:xfrm>
            <a:off x="7497376" y="1581345"/>
            <a:ext cx="368490" cy="3164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EEC55BA-50C3-7042-89AB-1FAF53F747D7}"/>
              </a:ext>
            </a:extLst>
          </p:cNvPr>
          <p:cNvSpPr txBox="1"/>
          <p:nvPr/>
        </p:nvSpPr>
        <p:spPr>
          <a:xfrm>
            <a:off x="8625840" y="743712"/>
            <a:ext cx="211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Thread.interrupted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2009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53607</TotalTime>
  <Words>6737</Words>
  <Application>Microsoft Macintosh PowerPoint</Application>
  <PresentationFormat>Widescreen</PresentationFormat>
  <Paragraphs>2016</Paragraphs>
  <Slides>145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145</vt:i4>
      </vt:variant>
    </vt:vector>
  </HeadingPairs>
  <TitlesOfParts>
    <vt:vector size="151" baseType="lpstr">
      <vt:lpstr>Arial</vt:lpstr>
      <vt:lpstr>Calibri</vt:lpstr>
      <vt:lpstr>Calibri Light</vt:lpstr>
      <vt:lpstr>Consolas</vt:lpstr>
      <vt:lpstr>Symbol</vt:lpstr>
      <vt:lpstr>Office Theme</vt:lpstr>
      <vt:lpstr>Threads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Non-ready</vt:lpstr>
      <vt:lpstr>PowerPoint Presentation</vt:lpstr>
      <vt:lpstr>Scheduling</vt:lpstr>
      <vt:lpstr>Scheduling</vt:lpstr>
      <vt:lpstr>OS threads vs. VM threads</vt:lpstr>
      <vt:lpstr>Data sharing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Recalling the LS project…</vt:lpstr>
      <vt:lpstr>PowerPoint Presentation</vt:lpstr>
      <vt:lpstr>PowerPoint Presentation</vt:lpstr>
      <vt:lpstr>PowerPoint Presentation</vt:lpstr>
      <vt:lpstr>PowerPoint Presentation</vt:lpstr>
      <vt:lpstr>Three types of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Asynchronous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Félix</dc:creator>
  <cp:lastModifiedBy>Pedro Félix</cp:lastModifiedBy>
  <cp:revision>311</cp:revision>
  <dcterms:created xsi:type="dcterms:W3CDTF">2020-09-26T13:47:30Z</dcterms:created>
  <dcterms:modified xsi:type="dcterms:W3CDTF">2021-03-16T21:31:07Z</dcterms:modified>
</cp:coreProperties>
</file>