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Xf7BrR9+eeiORr1YTFjTUDQ2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995025" y="3004375"/>
            <a:ext cx="2812800" cy="9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48600" y="3457100"/>
            <a:ext cx="1114500" cy="3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298700" y="3457100"/>
            <a:ext cx="1114500" cy="3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995025" y="2199150"/>
            <a:ext cx="2343900" cy="4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048600" y="3151688"/>
            <a:ext cx="11145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4277950" y="3151688"/>
            <a:ext cx="11145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048600" y="3457100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urllib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641600" y="3457100"/>
            <a:ext cx="771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048600" y="3103388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igdb-data.js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277950" y="3103388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covida-db.js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352625" y="2314650"/>
            <a:ext cx="1628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covida-services.js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>
            <a:stCxn id="62" idx="0"/>
          </p:cNvCxnSpPr>
          <p:nvPr/>
        </p:nvCxnSpPr>
        <p:spPr>
          <a:xfrm flipH="1" rot="10800000">
            <a:off x="3605850" y="2710988"/>
            <a:ext cx="3804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"/>
          <p:cNvCxnSpPr>
            <a:stCxn id="63" idx="0"/>
          </p:cNvCxnSpPr>
          <p:nvPr/>
        </p:nvCxnSpPr>
        <p:spPr>
          <a:xfrm rot="10800000">
            <a:off x="4500700" y="2732588"/>
            <a:ext cx="3345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"/>
          <p:cNvCxnSpPr/>
          <p:nvPr/>
        </p:nvCxnSpPr>
        <p:spPr>
          <a:xfrm flipH="1">
            <a:off x="3150450" y="3810800"/>
            <a:ext cx="4554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"/>
          <p:cNvCxnSpPr>
            <a:stCxn id="61" idx="2"/>
          </p:cNvCxnSpPr>
          <p:nvPr/>
        </p:nvCxnSpPr>
        <p:spPr>
          <a:xfrm>
            <a:off x="5027400" y="3810800"/>
            <a:ext cx="3948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p1"/>
          <p:cNvSpPr/>
          <p:nvPr/>
        </p:nvSpPr>
        <p:spPr>
          <a:xfrm>
            <a:off x="2496750" y="4350600"/>
            <a:ext cx="1114452" cy="49291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571750" y="4407450"/>
            <a:ext cx="878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IGDB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250650" y="4190000"/>
            <a:ext cx="771600" cy="90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5197100" y="4350600"/>
            <a:ext cx="878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995025" y="332200"/>
            <a:ext cx="2812800" cy="15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096875" y="1473850"/>
            <a:ext cx="15003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096875" y="1417000"/>
            <a:ext cx="150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covida-web-api.js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"/>
          <p:cNvCxnSpPr/>
          <p:nvPr/>
        </p:nvCxnSpPr>
        <p:spPr>
          <a:xfrm rot="10800000">
            <a:off x="4156925" y="1730950"/>
            <a:ext cx="201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1"/>
          <p:cNvSpPr/>
          <p:nvPr/>
        </p:nvSpPr>
        <p:spPr>
          <a:xfrm>
            <a:off x="3824075" y="400800"/>
            <a:ext cx="685800" cy="25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3416825" y="400800"/>
            <a:ext cx="150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0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611200" y="735200"/>
            <a:ext cx="13059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4995975" y="1080400"/>
            <a:ext cx="685800" cy="3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781625" y="1069600"/>
            <a:ext cx="111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880525" y="968950"/>
            <a:ext cx="1114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>
            <a:stCxn id="75" idx="3"/>
          </p:cNvCxnSpPr>
          <p:nvPr/>
        </p:nvCxnSpPr>
        <p:spPr>
          <a:xfrm flipH="1" rot="10800000">
            <a:off x="4597175" y="1363600"/>
            <a:ext cx="38550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"/>
          <p:cNvCxnSpPr/>
          <p:nvPr/>
        </p:nvCxnSpPr>
        <p:spPr>
          <a:xfrm rot="10800000">
            <a:off x="4509875" y="984175"/>
            <a:ext cx="4260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1"/>
          <p:cNvSpPr txBox="1"/>
          <p:nvPr/>
        </p:nvSpPr>
        <p:spPr>
          <a:xfrm>
            <a:off x="1412700" y="3321050"/>
            <a:ext cx="1500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a dados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963975" y="2234650"/>
            <a:ext cx="878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>
            <a:endCxn id="78" idx="0"/>
          </p:cNvCxnSpPr>
          <p:nvPr/>
        </p:nvCxnSpPr>
        <p:spPr>
          <a:xfrm flipH="1">
            <a:off x="4166975" y="150000"/>
            <a:ext cx="6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1"/>
          <p:cNvSpPr txBox="1"/>
          <p:nvPr/>
        </p:nvSpPr>
        <p:spPr>
          <a:xfrm>
            <a:off x="4781625" y="-68875"/>
            <a:ext cx="2343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agent (p.ex. browser)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850800" y="508775"/>
            <a:ext cx="3225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Views:Representações dos recursos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05850" y="641438"/>
            <a:ext cx="150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covida-server.js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50100" y="1131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Obter a lista dos jogos mais populares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Pesquisar jogos pelo nome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Gerir grupos de jogos favoritos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Criar grupo atribuindo-lhe um nome e descrição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Editar grupo, alterando o seu nome e descrição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Listar todos os grupos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Obter os detalhes de um grupo, com o seu nome, descrição e nomes dos jogos que o constituem.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Adicionar um jogo a um grupo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Remover um jogo de um grupo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Obter os jogos de um grupo que têm uma votação média (total_rating) entre dois valores (mínimo e máximo) entre 0 e 100, sendo estes valores parametrizáveis no pedido. Os jogos vêm ordenadas por ordem decrescente da votação média.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700725" y="1264450"/>
            <a:ext cx="90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IGDB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4218525" y="1275150"/>
            <a:ext cx="10800" cy="3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2"/>
          <p:cNvCxnSpPr>
            <a:stCxn id="97" idx="1"/>
          </p:cNvCxnSpPr>
          <p:nvPr/>
        </p:nvCxnSpPr>
        <p:spPr>
          <a:xfrm flipH="1">
            <a:off x="4239925" y="1441300"/>
            <a:ext cx="460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2"/>
          <p:cNvSpPr txBox="1"/>
          <p:nvPr/>
        </p:nvSpPr>
        <p:spPr>
          <a:xfrm>
            <a:off x="0" y="2169875"/>
            <a:ext cx="1071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2975" y="1735925"/>
            <a:ext cx="10800" cy="199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 flipH="1" rot="10800000">
            <a:off x="621500" y="2432575"/>
            <a:ext cx="2250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Desenhar e documentar as rotas da API (tipo de pedido HTTP + URL+exemplo de conteúdo da resposta) no wiki do repositório do grupo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311700" y="1757350"/>
            <a:ext cx="8582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COVIDA - ROTAS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+ VERBO                    RECURSO + ACÇÃO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GET + /covida/games/topgames - obter lista dos jogos mais populares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GET + /covida/games/&lt;game&gt; - pesquisar jogos pelo nome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POST + /covida/groups/&lt;group&gt;/&lt;description&gt; - cria grupo com nome e descrição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PUT + /covida/groups/&lt;group&gt;/&lt;description&gt; - edita grupo com nome e descrição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GET + "/covida/groups" - lista todos os grupos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GET + /covida/groups/&lt;group&gt;/detalis- obter os detalhes de um grupo, com o seu nome, descrição e nomes dos jogos que o constituem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PUT + /covida/groups/&lt;group&gt;/&lt;game&gt; - adiciona um jogo a um grupo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DELETE + /covida/groups/&lt;group&gt;/&lt;game&gt; - apaga o jogo &lt;game&gt; do grupo &lt;group&gt;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GET + </a:t>
            </a:r>
            <a:r>
              <a:rPr lang="en" sz="1100">
                <a:solidFill>
                  <a:schemeClr val="dk1"/>
                </a:solidFill>
              </a:rPr>
              <a:t>/covida/groups/&lt;group&gt;/games/min/max - </a:t>
            </a:r>
            <a:r>
              <a:rPr lang="en" sz="1100">
                <a:solidFill>
                  <a:srgbClr val="24292E"/>
                </a:solidFill>
                <a:highlight>
                  <a:schemeClr val="lt1"/>
                </a:highlight>
              </a:rPr>
              <a:t>Obter os jogos de um grupo que têm uma votação média (total_rating) entre dois valores (mínimo e máximo) entre 0 e 100, sendo estes valores parametrizáveis no pedido.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1403750" y="2368150"/>
            <a:ext cx="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Susana Moreira Pedro</dc:creator>
</cp:coreProperties>
</file>