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ec6632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ec6632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ec6632a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ec6632a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95025" y="3004375"/>
            <a:ext cx="2812800" cy="9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8600" y="3457100"/>
            <a:ext cx="1114500" cy="35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298700" y="3457100"/>
            <a:ext cx="1114500" cy="35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995025" y="2199150"/>
            <a:ext cx="2343900" cy="4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048600" y="3151688"/>
            <a:ext cx="11145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277950" y="3151688"/>
            <a:ext cx="11145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048600" y="3457100"/>
            <a:ext cx="111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urllib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641600" y="3457100"/>
            <a:ext cx="771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048600" y="3103388"/>
            <a:ext cx="111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igdb-data.js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277950" y="3103388"/>
            <a:ext cx="111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covida-db.js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352625" y="2314650"/>
            <a:ext cx="1628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covida-services.js</a:t>
            </a:r>
            <a:endParaRPr/>
          </a:p>
        </p:txBody>
      </p:sp>
      <p:cxnSp>
        <p:nvCxnSpPr>
          <p:cNvPr id="65" name="Google Shape;65;p13"/>
          <p:cNvCxnSpPr>
            <a:stCxn id="62" idx="0"/>
          </p:cNvCxnSpPr>
          <p:nvPr/>
        </p:nvCxnSpPr>
        <p:spPr>
          <a:xfrm flipH="1" rot="10800000">
            <a:off x="3605850" y="2710988"/>
            <a:ext cx="3804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3" idx="0"/>
          </p:cNvCxnSpPr>
          <p:nvPr/>
        </p:nvCxnSpPr>
        <p:spPr>
          <a:xfrm rot="10800000">
            <a:off x="4500700" y="2732588"/>
            <a:ext cx="3345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3150450" y="3810800"/>
            <a:ext cx="4554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1" idx="2"/>
          </p:cNvCxnSpPr>
          <p:nvPr/>
        </p:nvCxnSpPr>
        <p:spPr>
          <a:xfrm>
            <a:off x="5027400" y="3810800"/>
            <a:ext cx="39480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2496750" y="4350600"/>
            <a:ext cx="1114452" cy="49291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571750" y="4407450"/>
            <a:ext cx="878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API IGDB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250650" y="4190000"/>
            <a:ext cx="771600" cy="90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197100" y="4350600"/>
            <a:ext cx="878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memória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995025" y="332200"/>
            <a:ext cx="2812800" cy="15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096875" y="1473850"/>
            <a:ext cx="15003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3096875" y="1417000"/>
            <a:ext cx="1500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covida-web-api.js</a:t>
            </a:r>
            <a:endParaRPr/>
          </a:p>
        </p:txBody>
      </p:sp>
      <p:cxnSp>
        <p:nvCxnSpPr>
          <p:cNvPr id="76" name="Google Shape;76;p13"/>
          <p:cNvCxnSpPr/>
          <p:nvPr/>
        </p:nvCxnSpPr>
        <p:spPr>
          <a:xfrm rot="10800000">
            <a:off x="4156925" y="1730950"/>
            <a:ext cx="201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3824075" y="400800"/>
            <a:ext cx="685800" cy="25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3416825" y="400800"/>
            <a:ext cx="1500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24292E"/>
                </a:solidFill>
              </a:rPr>
              <a:t>HTTP</a:t>
            </a:r>
            <a:endParaRPr b="1"/>
          </a:p>
        </p:txBody>
      </p:sp>
      <p:sp>
        <p:nvSpPr>
          <p:cNvPr id="79" name="Google Shape;79;p13"/>
          <p:cNvSpPr/>
          <p:nvPr/>
        </p:nvSpPr>
        <p:spPr>
          <a:xfrm>
            <a:off x="3611200" y="735200"/>
            <a:ext cx="13059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4995975" y="1080400"/>
            <a:ext cx="685800" cy="35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4781625" y="1069600"/>
            <a:ext cx="111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views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1880525" y="968950"/>
            <a:ext cx="1114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</a:t>
            </a:r>
            <a:endParaRPr/>
          </a:p>
        </p:txBody>
      </p:sp>
      <p:cxnSp>
        <p:nvCxnSpPr>
          <p:cNvPr id="83" name="Google Shape;83;p13"/>
          <p:cNvCxnSpPr>
            <a:stCxn id="75" idx="3"/>
          </p:cNvCxnSpPr>
          <p:nvPr/>
        </p:nvCxnSpPr>
        <p:spPr>
          <a:xfrm flipH="1" rot="10800000">
            <a:off x="4597175" y="1363600"/>
            <a:ext cx="385500" cy="2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4509875" y="984175"/>
            <a:ext cx="42600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 txBox="1"/>
          <p:nvPr/>
        </p:nvSpPr>
        <p:spPr>
          <a:xfrm>
            <a:off x="1412700" y="3321050"/>
            <a:ext cx="1500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Acesso a dados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963975" y="2234650"/>
            <a:ext cx="878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Serviço</a:t>
            </a:r>
            <a:r>
              <a:rPr lang="en"/>
              <a:t> </a:t>
            </a:r>
            <a:endParaRPr/>
          </a:p>
        </p:txBody>
      </p:sp>
      <p:cxnSp>
        <p:nvCxnSpPr>
          <p:cNvPr id="87" name="Google Shape;87;p13"/>
          <p:cNvCxnSpPr>
            <a:endCxn id="78" idx="0"/>
          </p:cNvCxnSpPr>
          <p:nvPr/>
        </p:nvCxnSpPr>
        <p:spPr>
          <a:xfrm flipH="1">
            <a:off x="4166975" y="150000"/>
            <a:ext cx="6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 txBox="1"/>
          <p:nvPr/>
        </p:nvSpPr>
        <p:spPr>
          <a:xfrm>
            <a:off x="4781625" y="-68875"/>
            <a:ext cx="2343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agent (p.ex. browser)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850800" y="508775"/>
            <a:ext cx="3225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Views:Representações dos recursos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605850" y="641438"/>
            <a:ext cx="150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covida-server.js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50100" y="113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Obter a lista dos jogos mais populares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Pesquisar jogos pelo nome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Gerir grupos de jogos favoritos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Criar grupo atribuindo-lhe um nome e descrição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Editar grupo, alterando o seu nome e descrição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Listar todos os grupos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Obter os detalhes de um grupo, com o seu nome, descrição e nomes dos jogos que o constituem.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Adicionar um jogo a um grupo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Remover um jogo de um grupo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Obter os jogos de um grupo que têm uma votação média (total_rating) entre dois valores (mínimo e máximo) entre 0 e 100, sendo estes valores parametrizáveis no pedido. Os jogos vêm ordenadas por ordem decrescente da votação média.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422100" y="1253725"/>
            <a:ext cx="900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API IGDB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3939900" y="1264425"/>
            <a:ext cx="10800" cy="3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97" idx="1"/>
          </p:cNvCxnSpPr>
          <p:nvPr/>
        </p:nvCxnSpPr>
        <p:spPr>
          <a:xfrm flipH="1">
            <a:off x="3961300" y="1430575"/>
            <a:ext cx="460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0" y="2169875"/>
            <a:ext cx="1071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942975" y="1735925"/>
            <a:ext cx="10800" cy="199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/>
          <p:nvPr/>
        </p:nvCxnSpPr>
        <p:spPr>
          <a:xfrm flipH="1" rot="10800000">
            <a:off x="621500" y="2432575"/>
            <a:ext cx="2250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Desenhar e documentar as rotas da API (tipo de pedido HTTP + URL+exemplo de conteúdo da resposta) no wiki do repositório do grupo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11700" y="1757350"/>
            <a:ext cx="63222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COVIDA - ROTAS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URL + VERBO                    RECURSO + ACÇÃO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GET + /covida/groups - lista todos os grupos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GET + /covida/groups/&lt;group&gt; - lista o grupo &lt;group&gt;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DELETE + /covida/groups/&lt;group&gt;/&lt;game&gt; - apaga o jogo &lt;jogo&gt; do grupo &lt;group&gt; - ??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PUT + /covida/groups/&lt;group&gt;/&lt;description&gt; - cria grupo com nome e descrição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POST + </a:t>
            </a:r>
            <a:r>
              <a:rPr lang="en" sz="1100">
                <a:solidFill>
                  <a:schemeClr val="dk1"/>
                </a:solidFill>
              </a:rPr>
              <a:t>/covida/groups/&lt;group&gt;/&lt;description&gt; - edita grupo com nome e descrição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POST + /covida/groups/&lt;group&gt;/&lt;game&gt; - adiciona um jogo a um grupo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GET + /covida/games/&lt;game&gt; - obter jogo pelo nome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GET + /covida/groups/&lt;group&gt;/&lt;games&gt; - </a:t>
            </a: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</a:rPr>
              <a:t>bter os detalhes de um grupo, com o seu nome, descrição e nomes dos jogos que o constituem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1403750" y="2368150"/>
            <a:ext cx="6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