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72" r:id="rId6"/>
    <p:sldId id="263" r:id="rId7"/>
    <p:sldId id="273" r:id="rId8"/>
    <p:sldId id="275" r:id="rId9"/>
    <p:sldId id="277" r:id="rId10"/>
    <p:sldId id="276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6C88C-2078-41E5-9691-716BEAF69033}" v="51" dt="2025-04-27T14:53:29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BCCAA-67CA-519A-CDB9-1AF854374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4FE6B4-D716-9F8C-A4D3-8E941F1A6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08BF19-2FAB-6AA9-4BF8-0E09D345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286397-541A-E710-0624-517A7DE0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6F80E2-0FF0-E641-31E3-8199C70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405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4CE05-B5C1-A14D-A325-D7A8A6BE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7676A34-D35B-AF5D-A2B0-32FB21AD1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01F077-36AD-24F7-28D5-7597CE47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839909-0BFB-5FD9-46DC-2E42D7D8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0FE199-FD45-EE0E-51F3-38350A39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902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EEF3E0-EE96-7462-31EC-F15D462D8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F2C6E2D-1F02-4F0E-C2C8-A8A4DF06F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0AA70F-6137-54C9-4D06-87FDB39A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A436BC-A9A1-8565-3993-F01B70DC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0784BC-5E40-CFAD-8383-70AFC522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47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215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r A">
    <p:bg>
      <p:bgPr>
        <a:solidFill>
          <a:srgbClr val="FF3B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56B8A-57E4-975E-62B0-ECABF2E1BD27}"/>
              </a:ext>
            </a:extLst>
          </p:cNvPr>
          <p:cNvSpPr txBox="1"/>
          <p:nvPr userDrawn="1"/>
        </p:nvSpPr>
        <p:spPr>
          <a:xfrm>
            <a:off x="11480800" y="0"/>
            <a:ext cx="711200" cy="482600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PT" sz="1333" b="0" i="0" u="none" strike="noStrike" kern="0" cap="none" spc="0" normalizeH="0" baseline="0" noProof="0" smtClean="0">
                <a:ln>
                  <a:noFill/>
                </a:ln>
                <a:solidFill>
                  <a:srgbClr val="5F1437"/>
                </a:solidFill>
                <a:effectLst/>
                <a:uLnTx/>
                <a:uFillTx/>
                <a:latin typeface="Chakra Petch" pitchFamily="2" charset="-34"/>
                <a:cs typeface="Chakra Petch" pitchFamily="2" charset="-34"/>
              </a:rPr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PT" sz="1333" b="0" i="0" u="none" strike="noStrike" kern="0" cap="none" spc="0" normalizeH="0" baseline="0" noProof="0" dirty="0">
              <a:ln>
                <a:noFill/>
              </a:ln>
              <a:solidFill>
                <a:srgbClr val="5F1437"/>
              </a:solidFill>
              <a:effectLst/>
              <a:uLnTx/>
              <a:uFillTx/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2164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 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 sz="1600" b="0" i="0">
                <a:solidFill>
                  <a:schemeClr val="tx1">
                    <a:tint val="75000"/>
                  </a:schemeClr>
                </a:solidFill>
                <a:latin typeface="Chakra Petch" pitchFamily="2" charset="-34"/>
                <a:cs typeface="Chakra Petch" pitchFamily="2" charset="-34"/>
              </a:defRPr>
            </a:lvl1pPr>
          </a:lstStyle>
          <a:p>
            <a:endParaRPr lang="en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D5E05A-1880-0C27-6910-A7742724CAF3}"/>
              </a:ext>
            </a:extLst>
          </p:cNvPr>
          <p:cNvSpPr txBox="1"/>
          <p:nvPr userDrawn="1"/>
        </p:nvSpPr>
        <p:spPr>
          <a:xfrm>
            <a:off x="11480800" y="0"/>
            <a:ext cx="711200" cy="482600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PT" sz="1333" b="0" i="0" u="none" strike="noStrike" kern="0" cap="none" spc="0" normalizeH="0" baseline="0" noProof="0" smtClean="0">
                <a:ln>
                  <a:noFill/>
                </a:ln>
                <a:solidFill>
                  <a:srgbClr val="5F1437"/>
                </a:solidFill>
                <a:effectLst/>
                <a:uLnTx/>
                <a:uFillTx/>
                <a:latin typeface="Chakra Petch" pitchFamily="2" charset="-34"/>
                <a:cs typeface="Chakra Petch" pitchFamily="2" charset="-34"/>
              </a:rPr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PT" sz="1333" b="0" i="0" u="none" strike="noStrike" kern="0" cap="none" spc="0" normalizeH="0" baseline="0" noProof="0" dirty="0">
              <a:ln>
                <a:noFill/>
              </a:ln>
              <a:solidFill>
                <a:srgbClr val="5F1437"/>
              </a:solidFill>
              <a:effectLst/>
              <a:uLnTx/>
              <a:uFillTx/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1966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r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C7945-DA4E-5AAD-AFB4-D3757B0177A1}"/>
              </a:ext>
            </a:extLst>
          </p:cNvPr>
          <p:cNvSpPr txBox="1"/>
          <p:nvPr userDrawn="1"/>
        </p:nvSpPr>
        <p:spPr>
          <a:xfrm>
            <a:off x="11480800" y="0"/>
            <a:ext cx="711200" cy="482600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PT" sz="1333" b="0" i="0" u="none" strike="noStrike" kern="0" cap="none" spc="0" normalizeH="0" baseline="0" noProof="0" smtClean="0">
                <a:ln>
                  <a:noFill/>
                </a:ln>
                <a:solidFill>
                  <a:srgbClr val="FF3B28"/>
                </a:solidFill>
                <a:effectLst/>
                <a:uLnTx/>
                <a:uFillTx/>
                <a:latin typeface="Chakra Petch" pitchFamily="2" charset="-34"/>
                <a:cs typeface="Chakra Petch" pitchFamily="2" charset="-34"/>
              </a:rPr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PT" sz="1333" b="0" i="0" u="none" strike="noStrike" kern="0" cap="none" spc="0" normalizeH="0" baseline="0" noProof="0" dirty="0">
              <a:ln>
                <a:noFill/>
              </a:ln>
              <a:solidFill>
                <a:srgbClr val="FF3B28"/>
              </a:solidFill>
              <a:effectLst/>
              <a:uLnTx/>
              <a:uFillTx/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8550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86C39-45D1-AD5D-B17D-1D5A20A1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E2FF1C-EEA0-05DE-3DD8-A49B95C7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DDF936-EEBC-D456-C6B5-6CC60894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56C332-FB9C-7301-0194-7D122470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CDE470-2994-3C07-BB75-9DAA17AE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725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3A788-EDB0-7EBF-5ADA-BA549856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32BC7C-D511-01A6-0873-0711381A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356EDF-BDBD-E83C-87E3-B4627B49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BBC9B7-D7F3-ADC5-301A-B2B74DFF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295155-680F-BD46-B9B2-D54A22C2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674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BF7D9-D09F-6F3D-E69E-F8E768F7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FA6504-F733-BEC4-4E5E-C439C0F1D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7979A41-12E9-8342-CE0D-897EEB64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9138DF-3B73-D3A5-FF07-F54A6F0D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D4DC50-908A-C3ED-7412-0207A224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B9A703F-0CD3-28BC-617A-D21A06C4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968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34229-D2DF-14FD-F963-F918F325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E640B5-3CEE-1732-D421-1B0A0285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255AE1D-7D42-F053-718E-E5549E3B9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F540FE5-2C5D-C1FB-799C-4BDACB9D5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C1B120A-87DA-08FA-19C6-541481477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EEB948F-B606-7C50-DC32-2096FDF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2514E7E-D50E-68E8-95F3-21D690C7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60CFF1C-7F3D-9A25-EDBB-5837711B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483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12B58-355B-953B-C382-02E93F8F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2657ED1-97E5-D6B4-FCFA-4D2BAF71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D346249-20AD-7E44-5EBE-4AE44223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18808B-111D-9A18-229F-579BD73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17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529D5D9-C6C0-1835-4605-5C8FCC5C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445CB68-17BC-C388-9D9D-2C336684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B033787-74D5-05C4-52AC-30C4B7B6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04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BAFB9-42B6-D7B8-9DD0-EE6B730C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8EF696-274B-9D2A-5258-A59021CE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E8D6FE-EFB4-0359-939D-6DB95479A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439DC2-CBC9-A8B6-EBEE-67BCBF82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7CDB5EA-3F64-55C6-8E1B-B5B86F63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D2B7105-F693-7C65-45EF-6339A075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83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A30B4-C582-30D7-ADC0-2FD127A5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006FA5D-340E-EFEA-F431-28A1DEE18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03140E-1F9C-C745-21A9-617F39AA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0615C4-305C-08A2-39A2-768B4C4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DBD8-64D6-4170-BE6A-B85ABDD39771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C97FE0-2776-A430-3110-DB6974FA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0F22707-E031-C269-7A6C-F555D1FC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175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2D33B33-01A7-B394-6A5C-1D9BD4C4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121EB8-B538-1291-57B2-CC0F839BB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CAE1C6-0C77-2881-8F69-C63F74FD2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7DBD8-64D6-4170-BE6A-B85ABDD39771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B27CB-F3B1-3A00-3AF4-9D8A3BE8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743021-EA56-B7FE-4A8C-7D66265B6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41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84" y="3272"/>
            <a:ext cx="12191144" cy="6857844"/>
            <a:chOff x="-1" y="-4"/>
            <a:chExt cx="20104100" cy="11309093"/>
          </a:xfrm>
        </p:grpSpPr>
        <p:sp>
          <p:nvSpPr>
            <p:cNvPr id="3" name="object 3"/>
            <p:cNvSpPr/>
            <p:nvPr/>
          </p:nvSpPr>
          <p:spPr>
            <a:xfrm>
              <a:off x="-1" y="-4"/>
              <a:ext cx="20104100" cy="11308716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5653702" y="0"/>
                  </a:moveTo>
                  <a:lnTo>
                    <a:pt x="1782615" y="0"/>
                  </a:lnTo>
                  <a:lnTo>
                    <a:pt x="1742703" y="1976"/>
                  </a:lnTo>
                  <a:lnTo>
                    <a:pt x="1703465" y="7832"/>
                  </a:lnTo>
                  <a:lnTo>
                    <a:pt x="1665167" y="17457"/>
                  </a:lnTo>
                  <a:lnTo>
                    <a:pt x="1628076" y="30742"/>
                  </a:lnTo>
                  <a:lnTo>
                    <a:pt x="1592455" y="47577"/>
                  </a:lnTo>
                  <a:lnTo>
                    <a:pt x="1558569" y="67852"/>
                  </a:lnTo>
                  <a:lnTo>
                    <a:pt x="1526683" y="91459"/>
                  </a:lnTo>
                  <a:lnTo>
                    <a:pt x="1497064" y="118289"/>
                  </a:lnTo>
                  <a:lnTo>
                    <a:pt x="808718" y="806624"/>
                  </a:lnTo>
                  <a:lnTo>
                    <a:pt x="807755" y="806624"/>
                  </a:lnTo>
                  <a:lnTo>
                    <a:pt x="807755" y="807587"/>
                  </a:lnTo>
                  <a:lnTo>
                    <a:pt x="118279" y="1497064"/>
                  </a:lnTo>
                  <a:lnTo>
                    <a:pt x="91455" y="1526687"/>
                  </a:lnTo>
                  <a:lnTo>
                    <a:pt x="67851" y="1558572"/>
                  </a:lnTo>
                  <a:lnTo>
                    <a:pt x="47577" y="1592456"/>
                  </a:lnTo>
                  <a:lnTo>
                    <a:pt x="30742" y="1628076"/>
                  </a:lnTo>
                  <a:lnTo>
                    <a:pt x="17457" y="1665167"/>
                  </a:lnTo>
                  <a:lnTo>
                    <a:pt x="7832" y="1703466"/>
                  </a:lnTo>
                  <a:lnTo>
                    <a:pt x="1976" y="1742707"/>
                  </a:lnTo>
                  <a:lnTo>
                    <a:pt x="0" y="1782626"/>
                  </a:lnTo>
                  <a:lnTo>
                    <a:pt x="0" y="5653712"/>
                  </a:lnTo>
                  <a:lnTo>
                    <a:pt x="807671" y="5653712"/>
                  </a:lnTo>
                  <a:lnTo>
                    <a:pt x="807755" y="10500800"/>
                  </a:lnTo>
                  <a:lnTo>
                    <a:pt x="14450397" y="10500894"/>
                  </a:lnTo>
                  <a:lnTo>
                    <a:pt x="14450397" y="11308556"/>
                  </a:lnTo>
                  <a:lnTo>
                    <a:pt x="18321484" y="11308556"/>
                  </a:lnTo>
                  <a:lnTo>
                    <a:pt x="18361401" y="11306579"/>
                  </a:lnTo>
                  <a:lnTo>
                    <a:pt x="18400639" y="11300725"/>
                  </a:lnTo>
                  <a:lnTo>
                    <a:pt x="18438938" y="11291103"/>
                  </a:lnTo>
                  <a:lnTo>
                    <a:pt x="18476034" y="11277824"/>
                  </a:lnTo>
                  <a:lnTo>
                    <a:pt x="18511653" y="11260989"/>
                  </a:lnTo>
                  <a:lnTo>
                    <a:pt x="18545537" y="11240714"/>
                  </a:lnTo>
                  <a:lnTo>
                    <a:pt x="18577422" y="11217106"/>
                  </a:lnTo>
                  <a:lnTo>
                    <a:pt x="18607046" y="11190277"/>
                  </a:lnTo>
                  <a:lnTo>
                    <a:pt x="19985831" y="9811491"/>
                  </a:lnTo>
                  <a:lnTo>
                    <a:pt x="20012655" y="9781872"/>
                  </a:lnTo>
                  <a:lnTo>
                    <a:pt x="20036259" y="9749987"/>
                  </a:lnTo>
                  <a:lnTo>
                    <a:pt x="20056533" y="9716100"/>
                  </a:lnTo>
                  <a:lnTo>
                    <a:pt x="20073367" y="9680480"/>
                  </a:lnTo>
                  <a:lnTo>
                    <a:pt x="20086646" y="9643388"/>
                  </a:lnTo>
                  <a:lnTo>
                    <a:pt x="20096268" y="9605091"/>
                  </a:lnTo>
                  <a:lnTo>
                    <a:pt x="20102123" y="9565852"/>
                  </a:lnTo>
                  <a:lnTo>
                    <a:pt x="20104099" y="9525940"/>
                  </a:lnTo>
                  <a:lnTo>
                    <a:pt x="20104099" y="5654853"/>
                  </a:lnTo>
                  <a:lnTo>
                    <a:pt x="19296428" y="5654853"/>
                  </a:lnTo>
                  <a:lnTo>
                    <a:pt x="19296344" y="806624"/>
                  </a:lnTo>
                  <a:lnTo>
                    <a:pt x="5653702" y="806624"/>
                  </a:lnTo>
                  <a:lnTo>
                    <a:pt x="56537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4446661" y="8081487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14446661" y="5658224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14446661" y="10504749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4441425" y="806633"/>
              <a:ext cx="4857115" cy="10502265"/>
            </a:xfrm>
            <a:custGeom>
              <a:avLst/>
              <a:gdLst/>
              <a:ahLst/>
              <a:cxnLst/>
              <a:rect l="l" t="t" r="r" b="b"/>
              <a:pathLst>
                <a:path w="4857115" h="10502265">
                  <a:moveTo>
                    <a:pt x="10464" y="0"/>
                  </a:moveTo>
                  <a:lnTo>
                    <a:pt x="0" y="0"/>
                  </a:lnTo>
                  <a:lnTo>
                    <a:pt x="0" y="10501922"/>
                  </a:lnTo>
                  <a:lnTo>
                    <a:pt x="10464" y="10501922"/>
                  </a:lnTo>
                  <a:lnTo>
                    <a:pt x="10464" y="0"/>
                  </a:lnTo>
                  <a:close/>
                </a:path>
                <a:path w="4857115" h="10502265">
                  <a:moveTo>
                    <a:pt x="818222" y="4851590"/>
                  </a:moveTo>
                  <a:lnTo>
                    <a:pt x="807745" y="4851590"/>
                  </a:lnTo>
                  <a:lnTo>
                    <a:pt x="807745" y="10501922"/>
                  </a:lnTo>
                  <a:lnTo>
                    <a:pt x="818222" y="10501922"/>
                  </a:lnTo>
                  <a:lnTo>
                    <a:pt x="818222" y="4851590"/>
                  </a:lnTo>
                  <a:close/>
                </a:path>
                <a:path w="4857115" h="10502265">
                  <a:moveTo>
                    <a:pt x="3241484" y="4851590"/>
                  </a:moveTo>
                  <a:lnTo>
                    <a:pt x="3231019" y="4851590"/>
                  </a:lnTo>
                  <a:lnTo>
                    <a:pt x="3231019" y="10501922"/>
                  </a:lnTo>
                  <a:lnTo>
                    <a:pt x="3241484" y="10501922"/>
                  </a:lnTo>
                  <a:lnTo>
                    <a:pt x="3241484" y="4851590"/>
                  </a:lnTo>
                  <a:close/>
                </a:path>
                <a:path w="4857115" h="10502265">
                  <a:moveTo>
                    <a:pt x="4856988" y="4851590"/>
                  </a:moveTo>
                  <a:lnTo>
                    <a:pt x="4846523" y="4851590"/>
                  </a:lnTo>
                  <a:lnTo>
                    <a:pt x="4846523" y="10501922"/>
                  </a:lnTo>
                  <a:lnTo>
                    <a:pt x="4856988" y="10501922"/>
                  </a:lnTo>
                  <a:lnTo>
                    <a:pt x="4856988" y="485159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14446661" y="7273732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14446661" y="9696994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46661" y="6465979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46661" y="8889240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56927" y="5658224"/>
              <a:ext cx="2433955" cy="5650865"/>
            </a:xfrm>
            <a:custGeom>
              <a:avLst/>
              <a:gdLst/>
              <a:ahLst/>
              <a:cxnLst/>
              <a:rect l="l" t="t" r="r" b="b"/>
              <a:pathLst>
                <a:path w="2433955" h="5650865">
                  <a:moveTo>
                    <a:pt x="10477" y="0"/>
                  </a:moveTo>
                  <a:lnTo>
                    <a:pt x="0" y="0"/>
                  </a:lnTo>
                  <a:lnTo>
                    <a:pt x="0" y="5650331"/>
                  </a:lnTo>
                  <a:lnTo>
                    <a:pt x="10477" y="5650331"/>
                  </a:lnTo>
                  <a:lnTo>
                    <a:pt x="10477" y="0"/>
                  </a:lnTo>
                  <a:close/>
                </a:path>
                <a:path w="2433955" h="5650865">
                  <a:moveTo>
                    <a:pt x="818222" y="0"/>
                  </a:moveTo>
                  <a:lnTo>
                    <a:pt x="807758" y="0"/>
                  </a:lnTo>
                  <a:lnTo>
                    <a:pt x="807758" y="5650331"/>
                  </a:lnTo>
                  <a:lnTo>
                    <a:pt x="818222" y="5650331"/>
                  </a:lnTo>
                  <a:lnTo>
                    <a:pt x="818222" y="0"/>
                  </a:lnTo>
                  <a:close/>
                </a:path>
                <a:path w="2433955" h="5650865">
                  <a:moveTo>
                    <a:pt x="2433739" y="0"/>
                  </a:moveTo>
                  <a:lnTo>
                    <a:pt x="2423261" y="0"/>
                  </a:lnTo>
                  <a:lnTo>
                    <a:pt x="2423261" y="5650331"/>
                  </a:lnTo>
                  <a:lnTo>
                    <a:pt x="2433739" y="5650331"/>
                  </a:lnTo>
                  <a:lnTo>
                    <a:pt x="2433739" y="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73868" y="8081487"/>
              <a:ext cx="3227070" cy="3227070"/>
            </a:xfrm>
            <a:custGeom>
              <a:avLst/>
              <a:gdLst/>
              <a:ahLst/>
              <a:cxnLst/>
              <a:rect l="l" t="t" r="r" b="b"/>
              <a:pathLst>
                <a:path w="3227069" h="3227070">
                  <a:moveTo>
                    <a:pt x="3227069" y="0"/>
                  </a:moveTo>
                  <a:lnTo>
                    <a:pt x="0" y="322706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89376" y="9696994"/>
              <a:ext cx="1611630" cy="1611630"/>
            </a:xfrm>
            <a:custGeom>
              <a:avLst/>
              <a:gdLst/>
              <a:ahLst/>
              <a:cxnLst/>
              <a:rect l="l" t="t" r="r" b="b"/>
              <a:pathLst>
                <a:path w="1611630" h="1611629">
                  <a:moveTo>
                    <a:pt x="1611561" y="0"/>
                  </a:moveTo>
                  <a:lnTo>
                    <a:pt x="0" y="161156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46660" y="5658224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0"/>
                  </a:moveTo>
                  <a:lnTo>
                    <a:pt x="0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46658" y="9696991"/>
              <a:ext cx="1611630" cy="1611630"/>
            </a:xfrm>
            <a:custGeom>
              <a:avLst/>
              <a:gdLst/>
              <a:ahLst/>
              <a:cxnLst/>
              <a:rect l="l" t="t" r="r" b="b"/>
              <a:pathLst>
                <a:path w="1611630" h="1611629">
                  <a:moveTo>
                    <a:pt x="1611564" y="1611564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8485429" y="5658221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1615511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46502" y="612076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46502" y="646694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46502" y="577458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4446502" y="565919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4561893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5138861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54254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4792681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46502" y="6236161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4446502" y="5889980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4446502" y="635155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446502" y="600537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677286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4446502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4908075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023468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4446502" y="5659190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0" y="461577"/>
                  </a:moveTo>
                  <a:lnTo>
                    <a:pt x="461577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46502" y="565919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5023468" y="6236158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5023468" y="5659194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4446502" y="623616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16062090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1727372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14850458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14446582" y="525040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14446582" y="3231015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14446582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14446582" y="444264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16465966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15254336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869844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15658212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14446582" y="484652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14446582" y="4038770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14446582" y="363489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14446579" y="4038767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1615511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14446581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6465965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14446582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16465966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04293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1686984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1721602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1727372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16869848" y="288532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6869848" y="317380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16869848" y="323150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16869848" y="300071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1698523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1715832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1692754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17100630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16869848" y="29430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16869848" y="28276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16869848" y="305841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16869848" y="31161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17042934" y="2827623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17158327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16869844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17158332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16869847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1848535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1727372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19696983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17273721" y="40387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17273721" y="2423262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17273721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17273721" y="121163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18081475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19293105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17677598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18889229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17273721" y="80775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17273721" y="1615507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17273721" y="201938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18485351" y="0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0" y="0"/>
                  </a:moveTo>
                  <a:lnTo>
                    <a:pt x="1615511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19293105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17273721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19293104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17273720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17504425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1767751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733133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727364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273641" y="27700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7273641" y="24815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7273641" y="242382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7273641" y="265461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756212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7389032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7619820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7446729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7273641" y="271231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273641" y="282770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273641" y="25969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7273641" y="253922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7273638" y="2596915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230788" y="230788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7273644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7562127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7273641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7562124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4446582" y="1615507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4446582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446582" y="40387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850458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869844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27372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658212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4446582" y="201938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4446582" y="80775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4446582" y="2423262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4446582" y="121163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5254336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6062090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6465966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4446582" y="-3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0" y="1615511"/>
                  </a:moveTo>
                  <a:lnTo>
                    <a:pt x="1615511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4446582" y="-1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6465966" y="2019383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465966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446582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6869848" y="25969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6869848" y="242382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6869848" y="27700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6869848" y="282770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721602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692754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686984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7100630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6869848" y="253922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6869848" y="271231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6869848" y="24815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6869848" y="265461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715832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727372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704293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698523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7042932" y="2596917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230788" y="0"/>
                  </a:moveTo>
                  <a:lnTo>
                    <a:pt x="0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7158332" y="271231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6869847" y="2423826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6869847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7158332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7273721" y="4038770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7273721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273721" y="525040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9696983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7677598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727372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8889229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7273721" y="363489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7273721" y="484652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7273721" y="3231015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7273721" y="444264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9293105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848535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8081475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8485348" y="4038770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0"/>
                  </a:moveTo>
                  <a:lnTo>
                    <a:pt x="0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9293104" y="4846523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7273720" y="2827139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7273720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9293104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7273641" y="305841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7273641" y="323150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7273641" y="288532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7273641" y="28276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733133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7619820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67751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46729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273641" y="31161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7273641" y="29430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7273641" y="317380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7273641" y="300071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7389032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727364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7504425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756212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7273641" y="282762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7273641" y="282762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7562124" y="311611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7562124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7273641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01" name="object 201"/>
          <p:cNvGrpSpPr/>
          <p:nvPr/>
        </p:nvGrpSpPr>
        <p:grpSpPr>
          <a:xfrm>
            <a:off x="8762815" y="5880846"/>
            <a:ext cx="2901847" cy="487877"/>
            <a:chOff x="14449826" y="9697950"/>
            <a:chExt cx="4785360" cy="804545"/>
          </a:xfrm>
        </p:grpSpPr>
        <p:sp>
          <p:nvSpPr>
            <p:cNvPr id="202" name="object 202"/>
            <p:cNvSpPr/>
            <p:nvPr/>
          </p:nvSpPr>
          <p:spPr>
            <a:xfrm>
              <a:off x="14449819" y="9697954"/>
              <a:ext cx="3808095" cy="804545"/>
            </a:xfrm>
            <a:custGeom>
              <a:avLst/>
              <a:gdLst/>
              <a:ahLst/>
              <a:cxnLst/>
              <a:rect l="l" t="t" r="r" b="b"/>
              <a:pathLst>
                <a:path w="3808094" h="804545">
                  <a:moveTo>
                    <a:pt x="804252" y="689368"/>
                  </a:moveTo>
                  <a:lnTo>
                    <a:pt x="574459" y="689356"/>
                  </a:lnTo>
                  <a:lnTo>
                    <a:pt x="574459" y="245973"/>
                  </a:lnTo>
                  <a:lnTo>
                    <a:pt x="572960" y="238506"/>
                  </a:lnTo>
                  <a:lnTo>
                    <a:pt x="356120" y="11442"/>
                  </a:lnTo>
                  <a:lnTo>
                    <a:pt x="328498" y="12"/>
                  </a:lnTo>
                  <a:lnTo>
                    <a:pt x="0" y="12"/>
                  </a:lnTo>
                  <a:lnTo>
                    <a:pt x="0" y="114896"/>
                  </a:lnTo>
                  <a:lnTo>
                    <a:pt x="393915" y="114896"/>
                  </a:lnTo>
                  <a:lnTo>
                    <a:pt x="459562" y="180555"/>
                  </a:lnTo>
                  <a:lnTo>
                    <a:pt x="459562" y="689368"/>
                  </a:lnTo>
                  <a:lnTo>
                    <a:pt x="0" y="689368"/>
                  </a:lnTo>
                  <a:lnTo>
                    <a:pt x="0" y="804265"/>
                  </a:lnTo>
                  <a:lnTo>
                    <a:pt x="804252" y="804265"/>
                  </a:lnTo>
                  <a:lnTo>
                    <a:pt x="804252" y="689368"/>
                  </a:lnTo>
                  <a:close/>
                </a:path>
                <a:path w="3808094" h="804545">
                  <a:moveTo>
                    <a:pt x="1723402" y="402132"/>
                  </a:moveTo>
                  <a:lnTo>
                    <a:pt x="1706575" y="361518"/>
                  </a:lnTo>
                  <a:lnTo>
                    <a:pt x="1665960" y="344690"/>
                  </a:lnTo>
                  <a:lnTo>
                    <a:pt x="1034034" y="344690"/>
                  </a:lnTo>
                  <a:lnTo>
                    <a:pt x="1034034" y="180555"/>
                  </a:lnTo>
                  <a:lnTo>
                    <a:pt x="1099693" y="114909"/>
                  </a:lnTo>
                  <a:lnTo>
                    <a:pt x="1608518" y="114909"/>
                  </a:lnTo>
                  <a:lnTo>
                    <a:pt x="1608518" y="12"/>
                  </a:lnTo>
                  <a:lnTo>
                    <a:pt x="1165110" y="12"/>
                  </a:lnTo>
                  <a:lnTo>
                    <a:pt x="1157643" y="1511"/>
                  </a:lnTo>
                  <a:lnTo>
                    <a:pt x="930592" y="218363"/>
                  </a:lnTo>
                  <a:lnTo>
                    <a:pt x="919137" y="245973"/>
                  </a:lnTo>
                  <a:lnTo>
                    <a:pt x="919137" y="402132"/>
                  </a:lnTo>
                  <a:lnTo>
                    <a:pt x="935964" y="442760"/>
                  </a:lnTo>
                  <a:lnTo>
                    <a:pt x="976591" y="459587"/>
                  </a:lnTo>
                  <a:lnTo>
                    <a:pt x="1608518" y="459587"/>
                  </a:lnTo>
                  <a:lnTo>
                    <a:pt x="1608518" y="623722"/>
                  </a:lnTo>
                  <a:lnTo>
                    <a:pt x="1542846" y="689368"/>
                  </a:lnTo>
                  <a:lnTo>
                    <a:pt x="919137" y="689368"/>
                  </a:lnTo>
                  <a:lnTo>
                    <a:pt x="919137" y="804265"/>
                  </a:lnTo>
                  <a:lnTo>
                    <a:pt x="1477441" y="804265"/>
                  </a:lnTo>
                  <a:lnTo>
                    <a:pt x="1484896" y="802754"/>
                  </a:lnTo>
                  <a:lnTo>
                    <a:pt x="1711972" y="585914"/>
                  </a:lnTo>
                  <a:lnTo>
                    <a:pt x="1723402" y="558292"/>
                  </a:lnTo>
                  <a:lnTo>
                    <a:pt x="1723402" y="402132"/>
                  </a:lnTo>
                  <a:close/>
                </a:path>
                <a:path w="3808094" h="804545">
                  <a:moveTo>
                    <a:pt x="2642552" y="689368"/>
                  </a:moveTo>
                  <a:lnTo>
                    <a:pt x="2034260" y="689368"/>
                  </a:lnTo>
                  <a:lnTo>
                    <a:pt x="2453297" y="270332"/>
                  </a:lnTo>
                  <a:lnTo>
                    <a:pt x="2372055" y="189090"/>
                  </a:lnTo>
                  <a:lnTo>
                    <a:pt x="1953196" y="607949"/>
                  </a:lnTo>
                  <a:lnTo>
                    <a:pt x="1953196" y="0"/>
                  </a:lnTo>
                  <a:lnTo>
                    <a:pt x="1838299" y="0"/>
                  </a:lnTo>
                  <a:lnTo>
                    <a:pt x="1838299" y="558304"/>
                  </a:lnTo>
                  <a:lnTo>
                    <a:pt x="1839810" y="565759"/>
                  </a:lnTo>
                  <a:lnTo>
                    <a:pt x="2056638" y="792822"/>
                  </a:lnTo>
                  <a:lnTo>
                    <a:pt x="2084260" y="804265"/>
                  </a:lnTo>
                  <a:lnTo>
                    <a:pt x="2642552" y="804265"/>
                  </a:lnTo>
                  <a:lnTo>
                    <a:pt x="2642552" y="689368"/>
                  </a:lnTo>
                  <a:close/>
                </a:path>
                <a:path w="3808094" h="804545">
                  <a:moveTo>
                    <a:pt x="3561702" y="689368"/>
                  </a:moveTo>
                  <a:lnTo>
                    <a:pt x="2937992" y="689368"/>
                  </a:lnTo>
                  <a:lnTo>
                    <a:pt x="2872346" y="623722"/>
                  </a:lnTo>
                  <a:lnTo>
                    <a:pt x="2872346" y="12"/>
                  </a:lnTo>
                  <a:lnTo>
                    <a:pt x="2757449" y="12"/>
                  </a:lnTo>
                  <a:lnTo>
                    <a:pt x="2757449" y="558292"/>
                  </a:lnTo>
                  <a:lnTo>
                    <a:pt x="2758960" y="565759"/>
                  </a:lnTo>
                  <a:lnTo>
                    <a:pt x="2975800" y="792822"/>
                  </a:lnTo>
                  <a:lnTo>
                    <a:pt x="3003410" y="804265"/>
                  </a:lnTo>
                  <a:lnTo>
                    <a:pt x="3561702" y="804265"/>
                  </a:lnTo>
                  <a:lnTo>
                    <a:pt x="3561702" y="689368"/>
                  </a:lnTo>
                  <a:close/>
                </a:path>
                <a:path w="3808094" h="804545">
                  <a:moveTo>
                    <a:pt x="3806761" y="27292"/>
                  </a:moveTo>
                  <a:lnTo>
                    <a:pt x="3792575" y="27292"/>
                  </a:lnTo>
                  <a:lnTo>
                    <a:pt x="3792575" y="118249"/>
                  </a:lnTo>
                  <a:lnTo>
                    <a:pt x="3806761" y="118249"/>
                  </a:lnTo>
                  <a:lnTo>
                    <a:pt x="3806761" y="27292"/>
                  </a:lnTo>
                  <a:close/>
                </a:path>
                <a:path w="3808094" h="804545">
                  <a:moveTo>
                    <a:pt x="3807853" y="12"/>
                  </a:moveTo>
                  <a:lnTo>
                    <a:pt x="3791483" y="12"/>
                  </a:lnTo>
                  <a:lnTo>
                    <a:pt x="3791483" y="16370"/>
                  </a:lnTo>
                  <a:lnTo>
                    <a:pt x="3807853" y="16370"/>
                  </a:lnTo>
                  <a:lnTo>
                    <a:pt x="3807853" y="12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3" name="object 20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4234" y="9725240"/>
              <a:ext cx="84405" cy="90950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18392814" y="9697967"/>
              <a:ext cx="567055" cy="118745"/>
            </a:xfrm>
            <a:custGeom>
              <a:avLst/>
              <a:gdLst/>
              <a:ahLst/>
              <a:cxnLst/>
              <a:rect l="l" t="t" r="r" b="b"/>
              <a:pathLst>
                <a:path w="567055" h="118745">
                  <a:moveTo>
                    <a:pt x="81495" y="102946"/>
                  </a:moveTo>
                  <a:lnTo>
                    <a:pt x="81318" y="80759"/>
                  </a:lnTo>
                  <a:lnTo>
                    <a:pt x="66217" y="65468"/>
                  </a:lnTo>
                  <a:lnTo>
                    <a:pt x="21653" y="65468"/>
                  </a:lnTo>
                  <a:lnTo>
                    <a:pt x="14020" y="57835"/>
                  </a:lnTo>
                  <a:lnTo>
                    <a:pt x="14020" y="47828"/>
                  </a:lnTo>
                  <a:lnTo>
                    <a:pt x="21844" y="40373"/>
                  </a:lnTo>
                  <a:lnTo>
                    <a:pt x="76962" y="40373"/>
                  </a:lnTo>
                  <a:lnTo>
                    <a:pt x="76593" y="27279"/>
                  </a:lnTo>
                  <a:lnTo>
                    <a:pt x="15278" y="27279"/>
                  </a:lnTo>
                  <a:lnTo>
                    <a:pt x="0" y="42570"/>
                  </a:lnTo>
                  <a:lnTo>
                    <a:pt x="0" y="63474"/>
                  </a:lnTo>
                  <a:lnTo>
                    <a:pt x="15468" y="78397"/>
                  </a:lnTo>
                  <a:lnTo>
                    <a:pt x="59855" y="78397"/>
                  </a:lnTo>
                  <a:lnTo>
                    <a:pt x="67487" y="86220"/>
                  </a:lnTo>
                  <a:lnTo>
                    <a:pt x="67487" y="97497"/>
                  </a:lnTo>
                  <a:lnTo>
                    <a:pt x="59855" y="105321"/>
                  </a:lnTo>
                  <a:lnTo>
                    <a:pt x="914" y="105321"/>
                  </a:lnTo>
                  <a:lnTo>
                    <a:pt x="1282" y="118224"/>
                  </a:lnTo>
                  <a:lnTo>
                    <a:pt x="66395" y="118224"/>
                  </a:lnTo>
                  <a:lnTo>
                    <a:pt x="81495" y="102946"/>
                  </a:lnTo>
                  <a:close/>
                </a:path>
                <a:path w="567055" h="118745">
                  <a:moveTo>
                    <a:pt x="160451" y="105143"/>
                  </a:moveTo>
                  <a:lnTo>
                    <a:pt x="129336" y="105143"/>
                  </a:lnTo>
                  <a:lnTo>
                    <a:pt x="125882" y="101688"/>
                  </a:lnTo>
                  <a:lnTo>
                    <a:pt x="125882" y="40195"/>
                  </a:lnTo>
                  <a:lnTo>
                    <a:pt x="159537" y="40195"/>
                  </a:lnTo>
                  <a:lnTo>
                    <a:pt x="159727" y="27279"/>
                  </a:lnTo>
                  <a:lnTo>
                    <a:pt x="126072" y="27279"/>
                  </a:lnTo>
                  <a:lnTo>
                    <a:pt x="126072" y="3632"/>
                  </a:lnTo>
                  <a:lnTo>
                    <a:pt x="111887" y="3632"/>
                  </a:lnTo>
                  <a:lnTo>
                    <a:pt x="111887" y="27279"/>
                  </a:lnTo>
                  <a:lnTo>
                    <a:pt x="93687" y="27279"/>
                  </a:lnTo>
                  <a:lnTo>
                    <a:pt x="93878" y="40195"/>
                  </a:lnTo>
                  <a:lnTo>
                    <a:pt x="112064" y="40195"/>
                  </a:lnTo>
                  <a:lnTo>
                    <a:pt x="112064" y="107315"/>
                  </a:lnTo>
                  <a:lnTo>
                    <a:pt x="122974" y="118224"/>
                  </a:lnTo>
                  <a:lnTo>
                    <a:pt x="160451" y="118224"/>
                  </a:lnTo>
                  <a:lnTo>
                    <a:pt x="160451" y="105143"/>
                  </a:lnTo>
                  <a:close/>
                </a:path>
                <a:path w="567055" h="118745">
                  <a:moveTo>
                    <a:pt x="193370" y="27279"/>
                  </a:moveTo>
                  <a:lnTo>
                    <a:pt x="179184" y="27279"/>
                  </a:lnTo>
                  <a:lnTo>
                    <a:pt x="179184" y="118237"/>
                  </a:lnTo>
                  <a:lnTo>
                    <a:pt x="193370" y="118237"/>
                  </a:lnTo>
                  <a:lnTo>
                    <a:pt x="193370" y="27279"/>
                  </a:lnTo>
                  <a:close/>
                </a:path>
                <a:path w="567055" h="118745">
                  <a:moveTo>
                    <a:pt x="194462" y="0"/>
                  </a:moveTo>
                  <a:lnTo>
                    <a:pt x="178092" y="0"/>
                  </a:lnTo>
                  <a:lnTo>
                    <a:pt x="178092" y="16357"/>
                  </a:lnTo>
                  <a:lnTo>
                    <a:pt x="194462" y="16357"/>
                  </a:lnTo>
                  <a:lnTo>
                    <a:pt x="194462" y="0"/>
                  </a:lnTo>
                  <a:close/>
                </a:path>
                <a:path w="567055" h="118745">
                  <a:moveTo>
                    <a:pt x="276860" y="105143"/>
                  </a:moveTo>
                  <a:lnTo>
                    <a:pt x="245757" y="105143"/>
                  </a:lnTo>
                  <a:lnTo>
                    <a:pt x="242303" y="101688"/>
                  </a:lnTo>
                  <a:lnTo>
                    <a:pt x="242303" y="40195"/>
                  </a:lnTo>
                  <a:lnTo>
                    <a:pt x="275945" y="40195"/>
                  </a:lnTo>
                  <a:lnTo>
                    <a:pt x="276136" y="27279"/>
                  </a:lnTo>
                  <a:lnTo>
                    <a:pt x="242481" y="27279"/>
                  </a:lnTo>
                  <a:lnTo>
                    <a:pt x="242481" y="3632"/>
                  </a:lnTo>
                  <a:lnTo>
                    <a:pt x="228295" y="3632"/>
                  </a:lnTo>
                  <a:lnTo>
                    <a:pt x="228295" y="27279"/>
                  </a:lnTo>
                  <a:lnTo>
                    <a:pt x="210096" y="27279"/>
                  </a:lnTo>
                  <a:lnTo>
                    <a:pt x="210286" y="40195"/>
                  </a:lnTo>
                  <a:lnTo>
                    <a:pt x="228473" y="40195"/>
                  </a:lnTo>
                  <a:lnTo>
                    <a:pt x="228473" y="107315"/>
                  </a:lnTo>
                  <a:lnTo>
                    <a:pt x="239382" y="118224"/>
                  </a:lnTo>
                  <a:lnTo>
                    <a:pt x="276860" y="118224"/>
                  </a:lnTo>
                  <a:lnTo>
                    <a:pt x="276860" y="105143"/>
                  </a:lnTo>
                  <a:close/>
                </a:path>
                <a:path w="567055" h="118745">
                  <a:moveTo>
                    <a:pt x="376186" y="27279"/>
                  </a:moveTo>
                  <a:lnTo>
                    <a:pt x="361988" y="27279"/>
                  </a:lnTo>
                  <a:lnTo>
                    <a:pt x="361988" y="93484"/>
                  </a:lnTo>
                  <a:lnTo>
                    <a:pt x="348526" y="105130"/>
                  </a:lnTo>
                  <a:lnTo>
                    <a:pt x="319963" y="105130"/>
                  </a:lnTo>
                  <a:lnTo>
                    <a:pt x="308686" y="94030"/>
                  </a:lnTo>
                  <a:lnTo>
                    <a:pt x="308686" y="27279"/>
                  </a:lnTo>
                  <a:lnTo>
                    <a:pt x="294868" y="27279"/>
                  </a:lnTo>
                  <a:lnTo>
                    <a:pt x="294868" y="99314"/>
                  </a:lnTo>
                  <a:lnTo>
                    <a:pt x="313601" y="118237"/>
                  </a:lnTo>
                  <a:lnTo>
                    <a:pt x="352348" y="118237"/>
                  </a:lnTo>
                  <a:lnTo>
                    <a:pt x="361988" y="110045"/>
                  </a:lnTo>
                  <a:lnTo>
                    <a:pt x="364718" y="110045"/>
                  </a:lnTo>
                  <a:lnTo>
                    <a:pt x="364896" y="118237"/>
                  </a:lnTo>
                  <a:lnTo>
                    <a:pt x="376186" y="118237"/>
                  </a:lnTo>
                  <a:lnTo>
                    <a:pt x="376186" y="27279"/>
                  </a:lnTo>
                  <a:close/>
                </a:path>
                <a:path w="567055" h="118745">
                  <a:moveTo>
                    <a:pt x="459663" y="105143"/>
                  </a:moveTo>
                  <a:lnTo>
                    <a:pt x="428561" y="105143"/>
                  </a:lnTo>
                  <a:lnTo>
                    <a:pt x="425107" y="101688"/>
                  </a:lnTo>
                  <a:lnTo>
                    <a:pt x="425107" y="40195"/>
                  </a:lnTo>
                  <a:lnTo>
                    <a:pt x="458762" y="40195"/>
                  </a:lnTo>
                  <a:lnTo>
                    <a:pt x="458939" y="27279"/>
                  </a:lnTo>
                  <a:lnTo>
                    <a:pt x="425297" y="27279"/>
                  </a:lnTo>
                  <a:lnTo>
                    <a:pt x="425297" y="3632"/>
                  </a:lnTo>
                  <a:lnTo>
                    <a:pt x="411099" y="3632"/>
                  </a:lnTo>
                  <a:lnTo>
                    <a:pt x="411099" y="27279"/>
                  </a:lnTo>
                  <a:lnTo>
                    <a:pt x="392899" y="27279"/>
                  </a:lnTo>
                  <a:lnTo>
                    <a:pt x="393090" y="40195"/>
                  </a:lnTo>
                  <a:lnTo>
                    <a:pt x="411276" y="40195"/>
                  </a:lnTo>
                  <a:lnTo>
                    <a:pt x="411276" y="107315"/>
                  </a:lnTo>
                  <a:lnTo>
                    <a:pt x="422186" y="118224"/>
                  </a:lnTo>
                  <a:lnTo>
                    <a:pt x="459663" y="118224"/>
                  </a:lnTo>
                  <a:lnTo>
                    <a:pt x="459663" y="105143"/>
                  </a:lnTo>
                  <a:close/>
                </a:path>
                <a:path w="567055" h="118745">
                  <a:moveTo>
                    <a:pt x="566801" y="47663"/>
                  </a:moveTo>
                  <a:lnTo>
                    <a:pt x="559460" y="40386"/>
                  </a:lnTo>
                  <a:lnTo>
                    <a:pt x="552792" y="33782"/>
                  </a:lnTo>
                  <a:lnTo>
                    <a:pt x="552792" y="53111"/>
                  </a:lnTo>
                  <a:lnTo>
                    <a:pt x="552792" y="92405"/>
                  </a:lnTo>
                  <a:lnTo>
                    <a:pt x="540067" y="105130"/>
                  </a:lnTo>
                  <a:lnTo>
                    <a:pt x="503504" y="105130"/>
                  </a:lnTo>
                  <a:lnTo>
                    <a:pt x="490588" y="92405"/>
                  </a:lnTo>
                  <a:lnTo>
                    <a:pt x="490588" y="52920"/>
                  </a:lnTo>
                  <a:lnTo>
                    <a:pt x="503326" y="40386"/>
                  </a:lnTo>
                  <a:lnTo>
                    <a:pt x="540067" y="40386"/>
                  </a:lnTo>
                  <a:lnTo>
                    <a:pt x="552792" y="53111"/>
                  </a:lnTo>
                  <a:lnTo>
                    <a:pt x="552792" y="33782"/>
                  </a:lnTo>
                  <a:lnTo>
                    <a:pt x="546252" y="27279"/>
                  </a:lnTo>
                  <a:lnTo>
                    <a:pt x="496951" y="27279"/>
                  </a:lnTo>
                  <a:lnTo>
                    <a:pt x="476770" y="47840"/>
                  </a:lnTo>
                  <a:lnTo>
                    <a:pt x="476770" y="97853"/>
                  </a:lnTo>
                  <a:lnTo>
                    <a:pt x="496951" y="118237"/>
                  </a:lnTo>
                  <a:lnTo>
                    <a:pt x="546252" y="118237"/>
                  </a:lnTo>
                  <a:lnTo>
                    <a:pt x="559460" y="105130"/>
                  </a:lnTo>
                  <a:lnTo>
                    <a:pt x="566801" y="97853"/>
                  </a:lnTo>
                  <a:lnTo>
                    <a:pt x="566801" y="47663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5" name="object 2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39666" y="9953911"/>
              <a:ext cx="81494" cy="90950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3531" y="9953917"/>
              <a:ext cx="81316" cy="90950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52488" y="9953916"/>
              <a:ext cx="86227" cy="127325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62908" y="9953912"/>
              <a:ext cx="87850" cy="90950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4592" y="9926629"/>
              <a:ext cx="88585" cy="118237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88100" y="9953916"/>
              <a:ext cx="90039" cy="90950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18904149" y="9953914"/>
              <a:ext cx="60960" cy="91440"/>
            </a:xfrm>
            <a:custGeom>
              <a:avLst/>
              <a:gdLst/>
              <a:ahLst/>
              <a:cxnLst/>
              <a:rect l="l" t="t" r="r" b="b"/>
              <a:pathLst>
                <a:path w="60959" h="91440">
                  <a:moveTo>
                    <a:pt x="60574" y="0"/>
                  </a:moveTo>
                  <a:lnTo>
                    <a:pt x="23465" y="0"/>
                  </a:lnTo>
                  <a:lnTo>
                    <a:pt x="14366" y="7999"/>
                  </a:lnTo>
                  <a:lnTo>
                    <a:pt x="11455" y="7999"/>
                  </a:lnTo>
                  <a:lnTo>
                    <a:pt x="11277" y="0"/>
                  </a:lnTo>
                  <a:lnTo>
                    <a:pt x="0" y="0"/>
                  </a:lnTo>
                  <a:lnTo>
                    <a:pt x="0" y="90950"/>
                  </a:lnTo>
                  <a:lnTo>
                    <a:pt x="14188" y="90950"/>
                  </a:lnTo>
                  <a:lnTo>
                    <a:pt x="14010" y="24376"/>
                  </a:lnTo>
                  <a:lnTo>
                    <a:pt x="27653" y="13099"/>
                  </a:lnTo>
                  <a:lnTo>
                    <a:pt x="60574" y="13099"/>
                  </a:lnTo>
                  <a:lnTo>
                    <a:pt x="60574" y="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2" name="object 2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34031" y="9917530"/>
              <a:ext cx="86039" cy="127336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47175" y="9953912"/>
              <a:ext cx="87850" cy="90950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40764" y="10182586"/>
              <a:ext cx="87850" cy="90950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52446" y="10182588"/>
              <a:ext cx="84405" cy="90950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62134" y="10182590"/>
              <a:ext cx="86039" cy="127325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74370" y="10182586"/>
              <a:ext cx="87850" cy="90950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86053" y="10182588"/>
              <a:ext cx="84405" cy="90950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798466" y="10146208"/>
              <a:ext cx="84217" cy="127336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905063" y="10182585"/>
              <a:ext cx="84039" cy="90950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016018" y="10155303"/>
              <a:ext cx="88583" cy="118237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126616" y="10182585"/>
              <a:ext cx="84039" cy="90950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40762" y="10374877"/>
              <a:ext cx="86039" cy="127336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53906" y="10411259"/>
              <a:ext cx="87850" cy="90950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18512702" y="10375283"/>
              <a:ext cx="75565" cy="127000"/>
            </a:xfrm>
            <a:custGeom>
              <a:avLst/>
              <a:gdLst/>
              <a:ahLst/>
              <a:cxnLst/>
              <a:rect l="l" t="t" r="r" b="b"/>
              <a:pathLst>
                <a:path w="75565" h="127000">
                  <a:moveTo>
                    <a:pt x="3145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7551" y="12700"/>
                  </a:lnTo>
                  <a:lnTo>
                    <a:pt x="17551" y="127000"/>
                  </a:lnTo>
                  <a:lnTo>
                    <a:pt x="31457" y="127000"/>
                  </a:lnTo>
                  <a:lnTo>
                    <a:pt x="31457" y="12700"/>
                  </a:lnTo>
                  <a:lnTo>
                    <a:pt x="31457" y="0"/>
                  </a:lnTo>
                  <a:close/>
                </a:path>
                <a:path w="75565" h="127000">
                  <a:moveTo>
                    <a:pt x="74396" y="35991"/>
                  </a:moveTo>
                  <a:lnTo>
                    <a:pt x="60198" y="35991"/>
                  </a:lnTo>
                  <a:lnTo>
                    <a:pt x="60198" y="126936"/>
                  </a:lnTo>
                  <a:lnTo>
                    <a:pt x="74396" y="126936"/>
                  </a:lnTo>
                  <a:lnTo>
                    <a:pt x="74396" y="35991"/>
                  </a:lnTo>
                  <a:close/>
                </a:path>
                <a:path w="75565" h="127000">
                  <a:moveTo>
                    <a:pt x="75476" y="8699"/>
                  </a:moveTo>
                  <a:lnTo>
                    <a:pt x="59118" y="8699"/>
                  </a:lnTo>
                  <a:lnTo>
                    <a:pt x="59118" y="25069"/>
                  </a:lnTo>
                  <a:lnTo>
                    <a:pt x="75476" y="25069"/>
                  </a:lnTo>
                  <a:lnTo>
                    <a:pt x="75476" y="8699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6" name="object 2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2015" y="10411258"/>
              <a:ext cx="81494" cy="90950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717707" y="10374877"/>
              <a:ext cx="86028" cy="127336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28120" y="10411264"/>
              <a:ext cx="90039" cy="90950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939622" y="10411258"/>
              <a:ext cx="84039" cy="90950"/>
            </a:xfrm>
            <a:prstGeom prst="rect">
              <a:avLst/>
            </a:prstGeom>
          </p:spPr>
        </p:pic>
      </p:grpSp>
      <p:sp>
        <p:nvSpPr>
          <p:cNvPr id="230" name="object 199">
            <a:extLst>
              <a:ext uri="{FF2B5EF4-FFF2-40B4-BE49-F238E27FC236}">
                <a16:creationId xmlns:a16="http://schemas.microsoft.com/office/drawing/2014/main" id="{2FD77F11-2F51-E37B-6513-CEFCF176051C}"/>
              </a:ext>
            </a:extLst>
          </p:cNvPr>
          <p:cNvSpPr txBox="1">
            <a:spLocks/>
          </p:cNvSpPr>
          <p:nvPr/>
        </p:nvSpPr>
        <p:spPr>
          <a:xfrm>
            <a:off x="972371" y="965786"/>
            <a:ext cx="9899845" cy="2904718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5000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Remote Lab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40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Projeto e Seminário                  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34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Licenciatura em Engenharia Informática e de Computadores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endParaRPr lang="en-GB" sz="5000" spc="-31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31" name="object 200">
            <a:extLst>
              <a:ext uri="{FF2B5EF4-FFF2-40B4-BE49-F238E27FC236}">
                <a16:creationId xmlns:a16="http://schemas.microsoft.com/office/drawing/2014/main" id="{841BF997-BA44-7CA5-AD78-CD8999ED36B9}"/>
              </a:ext>
            </a:extLst>
          </p:cNvPr>
          <p:cNvSpPr txBox="1"/>
          <p:nvPr/>
        </p:nvSpPr>
        <p:spPr>
          <a:xfrm>
            <a:off x="972371" y="3870504"/>
            <a:ext cx="7202365" cy="180249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Grupo 37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Alunos: António Alves Nº50539 / Ângelo Azevedo Nº50565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Orientado por: Prof. Pedro </a:t>
            </a:r>
            <a:r>
              <a:rPr lang="pt-PT" sz="2667" dirty="0" err="1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Miguens</a:t>
            </a: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Matutino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Maio</a:t>
            </a:r>
            <a:r>
              <a:rPr sz="2667" spc="-203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</a:t>
            </a:r>
            <a:r>
              <a:rPr sz="2667" spc="-12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2025</a:t>
            </a:r>
            <a:endParaRPr sz="2667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30064-8AA3-354F-7FF2-E7206CFC1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40FC164-30A5-11AC-314C-F992CD4305C0}"/>
              </a:ext>
            </a:extLst>
          </p:cNvPr>
          <p:cNvGrpSpPr/>
          <p:nvPr/>
        </p:nvGrpSpPr>
        <p:grpSpPr>
          <a:xfrm>
            <a:off x="-684" y="3272"/>
            <a:ext cx="12191144" cy="6857844"/>
            <a:chOff x="-1" y="-4"/>
            <a:chExt cx="20104100" cy="1130909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661A2F46-8AC7-DC19-B92B-509F905EA0DC}"/>
                </a:ext>
              </a:extLst>
            </p:cNvPr>
            <p:cNvSpPr/>
            <p:nvPr/>
          </p:nvSpPr>
          <p:spPr>
            <a:xfrm>
              <a:off x="-1" y="-4"/>
              <a:ext cx="20104100" cy="11308716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5653702" y="0"/>
                  </a:moveTo>
                  <a:lnTo>
                    <a:pt x="1782615" y="0"/>
                  </a:lnTo>
                  <a:lnTo>
                    <a:pt x="1742703" y="1976"/>
                  </a:lnTo>
                  <a:lnTo>
                    <a:pt x="1703465" y="7832"/>
                  </a:lnTo>
                  <a:lnTo>
                    <a:pt x="1665167" y="17457"/>
                  </a:lnTo>
                  <a:lnTo>
                    <a:pt x="1628076" y="30742"/>
                  </a:lnTo>
                  <a:lnTo>
                    <a:pt x="1592455" y="47577"/>
                  </a:lnTo>
                  <a:lnTo>
                    <a:pt x="1558569" y="67852"/>
                  </a:lnTo>
                  <a:lnTo>
                    <a:pt x="1526683" y="91459"/>
                  </a:lnTo>
                  <a:lnTo>
                    <a:pt x="1497064" y="118289"/>
                  </a:lnTo>
                  <a:lnTo>
                    <a:pt x="808718" y="806624"/>
                  </a:lnTo>
                  <a:lnTo>
                    <a:pt x="807755" y="806624"/>
                  </a:lnTo>
                  <a:lnTo>
                    <a:pt x="807755" y="807587"/>
                  </a:lnTo>
                  <a:lnTo>
                    <a:pt x="118279" y="1497064"/>
                  </a:lnTo>
                  <a:lnTo>
                    <a:pt x="91455" y="1526687"/>
                  </a:lnTo>
                  <a:lnTo>
                    <a:pt x="67851" y="1558572"/>
                  </a:lnTo>
                  <a:lnTo>
                    <a:pt x="47577" y="1592456"/>
                  </a:lnTo>
                  <a:lnTo>
                    <a:pt x="30742" y="1628076"/>
                  </a:lnTo>
                  <a:lnTo>
                    <a:pt x="17457" y="1665167"/>
                  </a:lnTo>
                  <a:lnTo>
                    <a:pt x="7832" y="1703466"/>
                  </a:lnTo>
                  <a:lnTo>
                    <a:pt x="1976" y="1742707"/>
                  </a:lnTo>
                  <a:lnTo>
                    <a:pt x="0" y="1782626"/>
                  </a:lnTo>
                  <a:lnTo>
                    <a:pt x="0" y="5653712"/>
                  </a:lnTo>
                  <a:lnTo>
                    <a:pt x="807671" y="5653712"/>
                  </a:lnTo>
                  <a:lnTo>
                    <a:pt x="807755" y="10500800"/>
                  </a:lnTo>
                  <a:lnTo>
                    <a:pt x="14450397" y="10500894"/>
                  </a:lnTo>
                  <a:lnTo>
                    <a:pt x="14450397" y="11308556"/>
                  </a:lnTo>
                  <a:lnTo>
                    <a:pt x="18321484" y="11308556"/>
                  </a:lnTo>
                  <a:lnTo>
                    <a:pt x="18361401" y="11306579"/>
                  </a:lnTo>
                  <a:lnTo>
                    <a:pt x="18400639" y="11300725"/>
                  </a:lnTo>
                  <a:lnTo>
                    <a:pt x="18438938" y="11291103"/>
                  </a:lnTo>
                  <a:lnTo>
                    <a:pt x="18476034" y="11277824"/>
                  </a:lnTo>
                  <a:lnTo>
                    <a:pt x="18511653" y="11260989"/>
                  </a:lnTo>
                  <a:lnTo>
                    <a:pt x="18545537" y="11240714"/>
                  </a:lnTo>
                  <a:lnTo>
                    <a:pt x="18577422" y="11217106"/>
                  </a:lnTo>
                  <a:lnTo>
                    <a:pt x="18607046" y="11190277"/>
                  </a:lnTo>
                  <a:lnTo>
                    <a:pt x="19985831" y="9811491"/>
                  </a:lnTo>
                  <a:lnTo>
                    <a:pt x="20012655" y="9781872"/>
                  </a:lnTo>
                  <a:lnTo>
                    <a:pt x="20036259" y="9749987"/>
                  </a:lnTo>
                  <a:lnTo>
                    <a:pt x="20056533" y="9716100"/>
                  </a:lnTo>
                  <a:lnTo>
                    <a:pt x="20073367" y="9680480"/>
                  </a:lnTo>
                  <a:lnTo>
                    <a:pt x="20086646" y="9643388"/>
                  </a:lnTo>
                  <a:lnTo>
                    <a:pt x="20096268" y="9605091"/>
                  </a:lnTo>
                  <a:lnTo>
                    <a:pt x="20102123" y="9565852"/>
                  </a:lnTo>
                  <a:lnTo>
                    <a:pt x="20104099" y="9525940"/>
                  </a:lnTo>
                  <a:lnTo>
                    <a:pt x="20104099" y="5654853"/>
                  </a:lnTo>
                  <a:lnTo>
                    <a:pt x="19296428" y="5654853"/>
                  </a:lnTo>
                  <a:lnTo>
                    <a:pt x="19296344" y="806624"/>
                  </a:lnTo>
                  <a:lnTo>
                    <a:pt x="5653702" y="806624"/>
                  </a:lnTo>
                  <a:lnTo>
                    <a:pt x="56537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B2C07F2-4C55-181A-0D46-B5BDD8FECCB0}"/>
                </a:ext>
              </a:extLst>
            </p:cNvPr>
            <p:cNvSpPr/>
            <p:nvPr/>
          </p:nvSpPr>
          <p:spPr>
            <a:xfrm>
              <a:off x="14446661" y="8081487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822736-1FFD-1B74-500D-BEFA1C1D083E}"/>
                </a:ext>
              </a:extLst>
            </p:cNvPr>
            <p:cNvSpPr/>
            <p:nvPr/>
          </p:nvSpPr>
          <p:spPr>
            <a:xfrm>
              <a:off x="14446661" y="5658224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572CCBA-EE1F-E943-092C-C8C1595BEDD4}"/>
                </a:ext>
              </a:extLst>
            </p:cNvPr>
            <p:cNvSpPr/>
            <p:nvPr/>
          </p:nvSpPr>
          <p:spPr>
            <a:xfrm>
              <a:off x="14446661" y="10504749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36DB6EBD-6E79-171D-5A2A-0E388AAC6198}"/>
                </a:ext>
              </a:extLst>
            </p:cNvPr>
            <p:cNvSpPr/>
            <p:nvPr/>
          </p:nvSpPr>
          <p:spPr>
            <a:xfrm>
              <a:off x="14441425" y="806633"/>
              <a:ext cx="4857115" cy="10502265"/>
            </a:xfrm>
            <a:custGeom>
              <a:avLst/>
              <a:gdLst/>
              <a:ahLst/>
              <a:cxnLst/>
              <a:rect l="l" t="t" r="r" b="b"/>
              <a:pathLst>
                <a:path w="4857115" h="10502265">
                  <a:moveTo>
                    <a:pt x="10464" y="0"/>
                  </a:moveTo>
                  <a:lnTo>
                    <a:pt x="0" y="0"/>
                  </a:lnTo>
                  <a:lnTo>
                    <a:pt x="0" y="10501922"/>
                  </a:lnTo>
                  <a:lnTo>
                    <a:pt x="10464" y="10501922"/>
                  </a:lnTo>
                  <a:lnTo>
                    <a:pt x="10464" y="0"/>
                  </a:lnTo>
                  <a:close/>
                </a:path>
                <a:path w="4857115" h="10502265">
                  <a:moveTo>
                    <a:pt x="818222" y="4851590"/>
                  </a:moveTo>
                  <a:lnTo>
                    <a:pt x="807745" y="4851590"/>
                  </a:lnTo>
                  <a:lnTo>
                    <a:pt x="807745" y="10501922"/>
                  </a:lnTo>
                  <a:lnTo>
                    <a:pt x="818222" y="10501922"/>
                  </a:lnTo>
                  <a:lnTo>
                    <a:pt x="818222" y="4851590"/>
                  </a:lnTo>
                  <a:close/>
                </a:path>
                <a:path w="4857115" h="10502265">
                  <a:moveTo>
                    <a:pt x="3241484" y="4851590"/>
                  </a:moveTo>
                  <a:lnTo>
                    <a:pt x="3231019" y="4851590"/>
                  </a:lnTo>
                  <a:lnTo>
                    <a:pt x="3231019" y="10501922"/>
                  </a:lnTo>
                  <a:lnTo>
                    <a:pt x="3241484" y="10501922"/>
                  </a:lnTo>
                  <a:lnTo>
                    <a:pt x="3241484" y="4851590"/>
                  </a:lnTo>
                  <a:close/>
                </a:path>
                <a:path w="4857115" h="10502265">
                  <a:moveTo>
                    <a:pt x="4856988" y="4851590"/>
                  </a:moveTo>
                  <a:lnTo>
                    <a:pt x="4846523" y="4851590"/>
                  </a:lnTo>
                  <a:lnTo>
                    <a:pt x="4846523" y="10501922"/>
                  </a:lnTo>
                  <a:lnTo>
                    <a:pt x="4856988" y="10501922"/>
                  </a:lnTo>
                  <a:lnTo>
                    <a:pt x="4856988" y="485159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71B838D0-E91B-C4CE-D44D-ED0E6F9B0082}"/>
                </a:ext>
              </a:extLst>
            </p:cNvPr>
            <p:cNvSpPr/>
            <p:nvPr/>
          </p:nvSpPr>
          <p:spPr>
            <a:xfrm>
              <a:off x="14446661" y="7273732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5C18B4CA-2385-1E70-7B74-EA56EE3440F7}"/>
                </a:ext>
              </a:extLst>
            </p:cNvPr>
            <p:cNvSpPr/>
            <p:nvPr/>
          </p:nvSpPr>
          <p:spPr>
            <a:xfrm>
              <a:off x="14446661" y="9696994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77ACCEB6-346B-EFDE-AFEF-56D902F8B247}"/>
                </a:ext>
              </a:extLst>
            </p:cNvPr>
            <p:cNvSpPr/>
            <p:nvPr/>
          </p:nvSpPr>
          <p:spPr>
            <a:xfrm>
              <a:off x="14446661" y="6465979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16DB6D2-1FFF-322C-A02A-303B272B77D4}"/>
                </a:ext>
              </a:extLst>
            </p:cNvPr>
            <p:cNvSpPr/>
            <p:nvPr/>
          </p:nvSpPr>
          <p:spPr>
            <a:xfrm>
              <a:off x="14446661" y="8889240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8F724A3-78AC-ED5A-A6F3-914F831E95CD}"/>
                </a:ext>
              </a:extLst>
            </p:cNvPr>
            <p:cNvSpPr/>
            <p:nvPr/>
          </p:nvSpPr>
          <p:spPr>
            <a:xfrm>
              <a:off x="16056927" y="5658224"/>
              <a:ext cx="2433955" cy="5650865"/>
            </a:xfrm>
            <a:custGeom>
              <a:avLst/>
              <a:gdLst/>
              <a:ahLst/>
              <a:cxnLst/>
              <a:rect l="l" t="t" r="r" b="b"/>
              <a:pathLst>
                <a:path w="2433955" h="5650865">
                  <a:moveTo>
                    <a:pt x="10477" y="0"/>
                  </a:moveTo>
                  <a:lnTo>
                    <a:pt x="0" y="0"/>
                  </a:lnTo>
                  <a:lnTo>
                    <a:pt x="0" y="5650331"/>
                  </a:lnTo>
                  <a:lnTo>
                    <a:pt x="10477" y="5650331"/>
                  </a:lnTo>
                  <a:lnTo>
                    <a:pt x="10477" y="0"/>
                  </a:lnTo>
                  <a:close/>
                </a:path>
                <a:path w="2433955" h="5650865">
                  <a:moveTo>
                    <a:pt x="818222" y="0"/>
                  </a:moveTo>
                  <a:lnTo>
                    <a:pt x="807758" y="0"/>
                  </a:lnTo>
                  <a:lnTo>
                    <a:pt x="807758" y="5650331"/>
                  </a:lnTo>
                  <a:lnTo>
                    <a:pt x="818222" y="5650331"/>
                  </a:lnTo>
                  <a:lnTo>
                    <a:pt x="818222" y="0"/>
                  </a:lnTo>
                  <a:close/>
                </a:path>
                <a:path w="2433955" h="5650865">
                  <a:moveTo>
                    <a:pt x="2433739" y="0"/>
                  </a:moveTo>
                  <a:lnTo>
                    <a:pt x="2423261" y="0"/>
                  </a:lnTo>
                  <a:lnTo>
                    <a:pt x="2423261" y="5650331"/>
                  </a:lnTo>
                  <a:lnTo>
                    <a:pt x="2433739" y="5650331"/>
                  </a:lnTo>
                  <a:lnTo>
                    <a:pt x="2433739" y="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7DA5D3D-7D7D-F308-B8ED-FF1CDD5CFA06}"/>
                </a:ext>
              </a:extLst>
            </p:cNvPr>
            <p:cNvSpPr/>
            <p:nvPr/>
          </p:nvSpPr>
          <p:spPr>
            <a:xfrm>
              <a:off x="16873868" y="8081487"/>
              <a:ext cx="3227070" cy="3227070"/>
            </a:xfrm>
            <a:custGeom>
              <a:avLst/>
              <a:gdLst/>
              <a:ahLst/>
              <a:cxnLst/>
              <a:rect l="l" t="t" r="r" b="b"/>
              <a:pathLst>
                <a:path w="3227069" h="3227070">
                  <a:moveTo>
                    <a:pt x="3227069" y="0"/>
                  </a:moveTo>
                  <a:lnTo>
                    <a:pt x="0" y="322706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8FCDB319-B051-AE65-D8C3-7898C0E773FB}"/>
                </a:ext>
              </a:extLst>
            </p:cNvPr>
            <p:cNvSpPr/>
            <p:nvPr/>
          </p:nvSpPr>
          <p:spPr>
            <a:xfrm>
              <a:off x="18489376" y="9696994"/>
              <a:ext cx="1611630" cy="1611630"/>
            </a:xfrm>
            <a:custGeom>
              <a:avLst/>
              <a:gdLst/>
              <a:ahLst/>
              <a:cxnLst/>
              <a:rect l="l" t="t" r="r" b="b"/>
              <a:pathLst>
                <a:path w="1611630" h="1611629">
                  <a:moveTo>
                    <a:pt x="1611561" y="0"/>
                  </a:moveTo>
                  <a:lnTo>
                    <a:pt x="0" y="161156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944F7747-7870-63B0-0C73-7CCDD943735E}"/>
                </a:ext>
              </a:extLst>
            </p:cNvPr>
            <p:cNvSpPr/>
            <p:nvPr/>
          </p:nvSpPr>
          <p:spPr>
            <a:xfrm>
              <a:off x="14446660" y="5658224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0"/>
                  </a:moveTo>
                  <a:lnTo>
                    <a:pt x="0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48D01F0C-62EB-3093-0045-498FDD624FC4}"/>
                </a:ext>
              </a:extLst>
            </p:cNvPr>
            <p:cNvSpPr/>
            <p:nvPr/>
          </p:nvSpPr>
          <p:spPr>
            <a:xfrm>
              <a:off x="14446658" y="9696991"/>
              <a:ext cx="1611630" cy="1611630"/>
            </a:xfrm>
            <a:custGeom>
              <a:avLst/>
              <a:gdLst/>
              <a:ahLst/>
              <a:cxnLst/>
              <a:rect l="l" t="t" r="r" b="b"/>
              <a:pathLst>
                <a:path w="1611630" h="1611629">
                  <a:moveTo>
                    <a:pt x="1611564" y="1611564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C9704BDE-C2A8-57E8-C94B-9B6DD4F4DF79}"/>
                </a:ext>
              </a:extLst>
            </p:cNvPr>
            <p:cNvSpPr/>
            <p:nvPr/>
          </p:nvSpPr>
          <p:spPr>
            <a:xfrm>
              <a:off x="18485429" y="5658221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1615511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B3D61F22-6F6F-3EF8-3191-223287295AB4}"/>
                </a:ext>
              </a:extLst>
            </p:cNvPr>
            <p:cNvSpPr/>
            <p:nvPr/>
          </p:nvSpPr>
          <p:spPr>
            <a:xfrm>
              <a:off x="14446502" y="612076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5DC276E1-C1D6-D21B-C576-B1352DB8C19F}"/>
                </a:ext>
              </a:extLst>
            </p:cNvPr>
            <p:cNvSpPr/>
            <p:nvPr/>
          </p:nvSpPr>
          <p:spPr>
            <a:xfrm>
              <a:off x="14446502" y="646694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17020DF4-2324-63CC-81A8-92FC513FC53A}"/>
                </a:ext>
              </a:extLst>
            </p:cNvPr>
            <p:cNvSpPr/>
            <p:nvPr/>
          </p:nvSpPr>
          <p:spPr>
            <a:xfrm>
              <a:off x="14446502" y="577458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DECEF79F-D507-68D5-2595-8B13ACCC4367}"/>
                </a:ext>
              </a:extLst>
            </p:cNvPr>
            <p:cNvSpPr/>
            <p:nvPr/>
          </p:nvSpPr>
          <p:spPr>
            <a:xfrm>
              <a:off x="14446502" y="565919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29EC30F1-98BD-BFCB-6EE9-1CE3A437F87B}"/>
                </a:ext>
              </a:extLst>
            </p:cNvPr>
            <p:cNvSpPr/>
            <p:nvPr/>
          </p:nvSpPr>
          <p:spPr>
            <a:xfrm>
              <a:off x="14561893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4DE7D2EF-5A96-23B1-21F0-0AAF5196F7A7}"/>
                </a:ext>
              </a:extLst>
            </p:cNvPr>
            <p:cNvSpPr/>
            <p:nvPr/>
          </p:nvSpPr>
          <p:spPr>
            <a:xfrm>
              <a:off x="15138861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CE6FBE39-A1D0-C3C8-CD27-C0277638653C}"/>
                </a:ext>
              </a:extLst>
            </p:cNvPr>
            <p:cNvSpPr/>
            <p:nvPr/>
          </p:nvSpPr>
          <p:spPr>
            <a:xfrm>
              <a:off x="15254254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D35DE681-5D1C-2CD1-4515-99125A36035F}"/>
                </a:ext>
              </a:extLst>
            </p:cNvPr>
            <p:cNvSpPr/>
            <p:nvPr/>
          </p:nvSpPr>
          <p:spPr>
            <a:xfrm>
              <a:off x="14792681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B1379B7C-F0E4-B5AE-DB58-613B66EB3DA0}"/>
                </a:ext>
              </a:extLst>
            </p:cNvPr>
            <p:cNvSpPr/>
            <p:nvPr/>
          </p:nvSpPr>
          <p:spPr>
            <a:xfrm>
              <a:off x="14446502" y="6236161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B3A0984C-3F8E-BCFC-82FD-A05B6AB0A026}"/>
                </a:ext>
              </a:extLst>
            </p:cNvPr>
            <p:cNvSpPr/>
            <p:nvPr/>
          </p:nvSpPr>
          <p:spPr>
            <a:xfrm>
              <a:off x="14446502" y="5889980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0B16733D-D5A7-FAFE-7F01-013A8978F08A}"/>
                </a:ext>
              </a:extLst>
            </p:cNvPr>
            <p:cNvSpPr/>
            <p:nvPr/>
          </p:nvSpPr>
          <p:spPr>
            <a:xfrm>
              <a:off x="14446502" y="635155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7BF9834F-E15F-CE08-ED0D-B3E0C98B590A}"/>
                </a:ext>
              </a:extLst>
            </p:cNvPr>
            <p:cNvSpPr/>
            <p:nvPr/>
          </p:nvSpPr>
          <p:spPr>
            <a:xfrm>
              <a:off x="14446502" y="600537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DD9130B3-5D78-64E1-C95B-36E34CF804B8}"/>
                </a:ext>
              </a:extLst>
            </p:cNvPr>
            <p:cNvSpPr/>
            <p:nvPr/>
          </p:nvSpPr>
          <p:spPr>
            <a:xfrm>
              <a:off x="14677286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4D47BE00-6595-2194-01D7-8CEB24C31226}"/>
                </a:ext>
              </a:extLst>
            </p:cNvPr>
            <p:cNvSpPr/>
            <p:nvPr/>
          </p:nvSpPr>
          <p:spPr>
            <a:xfrm>
              <a:off x="14446502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6C7203E6-822E-0090-6218-E58C0B80C4AA}"/>
                </a:ext>
              </a:extLst>
            </p:cNvPr>
            <p:cNvSpPr/>
            <p:nvPr/>
          </p:nvSpPr>
          <p:spPr>
            <a:xfrm>
              <a:off x="14908075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5A74E20D-44D2-70C1-E3F9-CCBB3E720282}"/>
                </a:ext>
              </a:extLst>
            </p:cNvPr>
            <p:cNvSpPr/>
            <p:nvPr/>
          </p:nvSpPr>
          <p:spPr>
            <a:xfrm>
              <a:off x="15023468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3A80B745-5089-4AA0-FCA0-4A2C3FF01D4F}"/>
                </a:ext>
              </a:extLst>
            </p:cNvPr>
            <p:cNvSpPr/>
            <p:nvPr/>
          </p:nvSpPr>
          <p:spPr>
            <a:xfrm>
              <a:off x="14446502" y="5659190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0" y="461577"/>
                  </a:moveTo>
                  <a:lnTo>
                    <a:pt x="461577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213F508C-786A-8674-1CDC-CB99F2BE8E13}"/>
                </a:ext>
              </a:extLst>
            </p:cNvPr>
            <p:cNvSpPr/>
            <p:nvPr/>
          </p:nvSpPr>
          <p:spPr>
            <a:xfrm>
              <a:off x="14446502" y="565919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93D01C-9639-D8A8-B98D-0250A4D59A74}"/>
                </a:ext>
              </a:extLst>
            </p:cNvPr>
            <p:cNvSpPr/>
            <p:nvPr/>
          </p:nvSpPr>
          <p:spPr>
            <a:xfrm>
              <a:off x="15023468" y="6236158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E77D30BA-2F41-0E1F-A1D9-9E70E4B84B64}"/>
                </a:ext>
              </a:extLst>
            </p:cNvPr>
            <p:cNvSpPr/>
            <p:nvPr/>
          </p:nvSpPr>
          <p:spPr>
            <a:xfrm>
              <a:off x="15023468" y="5659194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343F6318-A3C7-3920-67B0-D093DC4FD9DB}"/>
                </a:ext>
              </a:extLst>
            </p:cNvPr>
            <p:cNvSpPr/>
            <p:nvPr/>
          </p:nvSpPr>
          <p:spPr>
            <a:xfrm>
              <a:off x="14446502" y="623616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F5EACCEA-D84D-C43E-9583-ECAE8BD97CEA}"/>
                </a:ext>
              </a:extLst>
            </p:cNvPr>
            <p:cNvSpPr/>
            <p:nvPr/>
          </p:nvSpPr>
          <p:spPr>
            <a:xfrm>
              <a:off x="16062090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27A9942A-A1E0-A0E9-551A-3DCCD8D5F82C}"/>
                </a:ext>
              </a:extLst>
            </p:cNvPr>
            <p:cNvSpPr/>
            <p:nvPr/>
          </p:nvSpPr>
          <p:spPr>
            <a:xfrm>
              <a:off x="1727372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46492BB5-7804-18F0-C4BE-3F1494C9DF1E}"/>
                </a:ext>
              </a:extLst>
            </p:cNvPr>
            <p:cNvSpPr/>
            <p:nvPr/>
          </p:nvSpPr>
          <p:spPr>
            <a:xfrm>
              <a:off x="14850458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201702CE-9369-639C-BE8A-FCFB94AD53B1}"/>
                </a:ext>
              </a:extLst>
            </p:cNvPr>
            <p:cNvSpPr/>
            <p:nvPr/>
          </p:nvSpPr>
          <p:spPr>
            <a:xfrm>
              <a:off x="14446582" y="525040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862EFDBB-026F-8189-6598-11E7B4EEF28B}"/>
                </a:ext>
              </a:extLst>
            </p:cNvPr>
            <p:cNvSpPr/>
            <p:nvPr/>
          </p:nvSpPr>
          <p:spPr>
            <a:xfrm>
              <a:off x="14446582" y="3231015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9EE48300-0A43-2D40-7D59-B2E800500B7E}"/>
                </a:ext>
              </a:extLst>
            </p:cNvPr>
            <p:cNvSpPr/>
            <p:nvPr/>
          </p:nvSpPr>
          <p:spPr>
            <a:xfrm>
              <a:off x="14446582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386A002A-B6D1-69C7-2005-475B55C55F0B}"/>
                </a:ext>
              </a:extLst>
            </p:cNvPr>
            <p:cNvSpPr/>
            <p:nvPr/>
          </p:nvSpPr>
          <p:spPr>
            <a:xfrm>
              <a:off x="14446582" y="444264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2D99DFD9-2144-C99A-B4EA-25BDC1DB8AC4}"/>
                </a:ext>
              </a:extLst>
            </p:cNvPr>
            <p:cNvSpPr/>
            <p:nvPr/>
          </p:nvSpPr>
          <p:spPr>
            <a:xfrm>
              <a:off x="16465966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7F5274A1-F263-2DF2-B85C-E10CB9525671}"/>
                </a:ext>
              </a:extLst>
            </p:cNvPr>
            <p:cNvSpPr/>
            <p:nvPr/>
          </p:nvSpPr>
          <p:spPr>
            <a:xfrm>
              <a:off x="15254336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3DFF3F4D-9773-DAAD-53E0-3DB88F331357}"/>
                </a:ext>
              </a:extLst>
            </p:cNvPr>
            <p:cNvSpPr/>
            <p:nvPr/>
          </p:nvSpPr>
          <p:spPr>
            <a:xfrm>
              <a:off x="16869844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8AE53B0D-BA22-B7B2-0731-74A59A3E658E}"/>
                </a:ext>
              </a:extLst>
            </p:cNvPr>
            <p:cNvSpPr/>
            <p:nvPr/>
          </p:nvSpPr>
          <p:spPr>
            <a:xfrm>
              <a:off x="15658212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BB8589B0-E6EE-2F70-B7A4-DD059DC88E47}"/>
                </a:ext>
              </a:extLst>
            </p:cNvPr>
            <p:cNvSpPr/>
            <p:nvPr/>
          </p:nvSpPr>
          <p:spPr>
            <a:xfrm>
              <a:off x="14446582" y="484652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C339D577-3266-646A-6963-E15A64E710AF}"/>
                </a:ext>
              </a:extLst>
            </p:cNvPr>
            <p:cNvSpPr/>
            <p:nvPr/>
          </p:nvSpPr>
          <p:spPr>
            <a:xfrm>
              <a:off x="14446582" y="4038770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75B0B44C-DDAE-64ED-FC33-9AE850CE0B0A}"/>
                </a:ext>
              </a:extLst>
            </p:cNvPr>
            <p:cNvSpPr/>
            <p:nvPr/>
          </p:nvSpPr>
          <p:spPr>
            <a:xfrm>
              <a:off x="14446582" y="363489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4A28CB92-BBB8-D2F5-DD03-CEDD3A3D5667}"/>
                </a:ext>
              </a:extLst>
            </p:cNvPr>
            <p:cNvSpPr/>
            <p:nvPr/>
          </p:nvSpPr>
          <p:spPr>
            <a:xfrm>
              <a:off x="14446579" y="4038767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1615511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203A86EA-E17A-783E-AFE1-DD9B1BCD8FCC}"/>
                </a:ext>
              </a:extLst>
            </p:cNvPr>
            <p:cNvSpPr/>
            <p:nvPr/>
          </p:nvSpPr>
          <p:spPr>
            <a:xfrm>
              <a:off x="14446581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C921F4A2-B356-FF58-08D3-982ADAB0EC8D}"/>
                </a:ext>
              </a:extLst>
            </p:cNvPr>
            <p:cNvSpPr/>
            <p:nvPr/>
          </p:nvSpPr>
          <p:spPr>
            <a:xfrm>
              <a:off x="16465965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C40DDB95-27BE-7556-DF7D-55A1417CEE51}"/>
                </a:ext>
              </a:extLst>
            </p:cNvPr>
            <p:cNvSpPr/>
            <p:nvPr/>
          </p:nvSpPr>
          <p:spPr>
            <a:xfrm>
              <a:off x="14446582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6F1AA864-EAC5-47DB-CBAA-C35DE900D7D2}"/>
                </a:ext>
              </a:extLst>
            </p:cNvPr>
            <p:cNvSpPr/>
            <p:nvPr/>
          </p:nvSpPr>
          <p:spPr>
            <a:xfrm>
              <a:off x="16465966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9F8C496E-D5F7-B954-4958-CB24C2302FF0}"/>
                </a:ext>
              </a:extLst>
            </p:cNvPr>
            <p:cNvSpPr/>
            <p:nvPr/>
          </p:nvSpPr>
          <p:spPr>
            <a:xfrm>
              <a:off x="1704293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1D6CF129-4036-6AAB-0A15-89C2D8BA6DDA}"/>
                </a:ext>
              </a:extLst>
            </p:cNvPr>
            <p:cNvSpPr/>
            <p:nvPr/>
          </p:nvSpPr>
          <p:spPr>
            <a:xfrm>
              <a:off x="1686984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C6728F9E-4B0E-B82F-3C92-6F026B607537}"/>
                </a:ext>
              </a:extLst>
            </p:cNvPr>
            <p:cNvSpPr/>
            <p:nvPr/>
          </p:nvSpPr>
          <p:spPr>
            <a:xfrm>
              <a:off x="1721602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C1AFFDD8-21B7-A5B5-746E-0E598B2FD425}"/>
                </a:ext>
              </a:extLst>
            </p:cNvPr>
            <p:cNvSpPr/>
            <p:nvPr/>
          </p:nvSpPr>
          <p:spPr>
            <a:xfrm>
              <a:off x="1727372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D3EBE659-CF76-9802-FAD1-32E698FBEA7D}"/>
                </a:ext>
              </a:extLst>
            </p:cNvPr>
            <p:cNvSpPr/>
            <p:nvPr/>
          </p:nvSpPr>
          <p:spPr>
            <a:xfrm>
              <a:off x="16869848" y="288532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758A0CEF-6631-5150-CADF-DF25AD38FDB8}"/>
                </a:ext>
              </a:extLst>
            </p:cNvPr>
            <p:cNvSpPr/>
            <p:nvPr/>
          </p:nvSpPr>
          <p:spPr>
            <a:xfrm>
              <a:off x="16869848" y="317380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5F214BAE-7E4D-6D13-A10C-0E25D49D0203}"/>
                </a:ext>
              </a:extLst>
            </p:cNvPr>
            <p:cNvSpPr/>
            <p:nvPr/>
          </p:nvSpPr>
          <p:spPr>
            <a:xfrm>
              <a:off x="16869848" y="323150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A86E003F-B0C3-7BFF-5E85-BFB44B41E00B}"/>
                </a:ext>
              </a:extLst>
            </p:cNvPr>
            <p:cNvSpPr/>
            <p:nvPr/>
          </p:nvSpPr>
          <p:spPr>
            <a:xfrm>
              <a:off x="16869848" y="300071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66">
              <a:extLst>
                <a:ext uri="{FF2B5EF4-FFF2-40B4-BE49-F238E27FC236}">
                  <a16:creationId xmlns:a16="http://schemas.microsoft.com/office/drawing/2014/main" id="{EEE70158-53A6-D3D0-52D2-1197828A9220}"/>
                </a:ext>
              </a:extLst>
            </p:cNvPr>
            <p:cNvSpPr/>
            <p:nvPr/>
          </p:nvSpPr>
          <p:spPr>
            <a:xfrm>
              <a:off x="1698523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67">
              <a:extLst>
                <a:ext uri="{FF2B5EF4-FFF2-40B4-BE49-F238E27FC236}">
                  <a16:creationId xmlns:a16="http://schemas.microsoft.com/office/drawing/2014/main" id="{5FA1E313-D8B3-AEA8-83C1-8BDA286C1240}"/>
                </a:ext>
              </a:extLst>
            </p:cNvPr>
            <p:cNvSpPr/>
            <p:nvPr/>
          </p:nvSpPr>
          <p:spPr>
            <a:xfrm>
              <a:off x="1715832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8">
              <a:extLst>
                <a:ext uri="{FF2B5EF4-FFF2-40B4-BE49-F238E27FC236}">
                  <a16:creationId xmlns:a16="http://schemas.microsoft.com/office/drawing/2014/main" id="{30C53ECC-4F27-AADF-9ECE-EB4398ABE4D5}"/>
                </a:ext>
              </a:extLst>
            </p:cNvPr>
            <p:cNvSpPr/>
            <p:nvPr/>
          </p:nvSpPr>
          <p:spPr>
            <a:xfrm>
              <a:off x="1692754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8A595424-D723-8127-B328-B87E1A7D1246}"/>
                </a:ext>
              </a:extLst>
            </p:cNvPr>
            <p:cNvSpPr/>
            <p:nvPr/>
          </p:nvSpPr>
          <p:spPr>
            <a:xfrm>
              <a:off x="17100630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0" name="object 70">
              <a:extLst>
                <a:ext uri="{FF2B5EF4-FFF2-40B4-BE49-F238E27FC236}">
                  <a16:creationId xmlns:a16="http://schemas.microsoft.com/office/drawing/2014/main" id="{3D438E74-6245-8DFA-D18E-52F2418F7A81}"/>
                </a:ext>
              </a:extLst>
            </p:cNvPr>
            <p:cNvSpPr/>
            <p:nvPr/>
          </p:nvSpPr>
          <p:spPr>
            <a:xfrm>
              <a:off x="16869848" y="29430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C252FEB4-7D76-B321-E58B-89F81DF78AA8}"/>
                </a:ext>
              </a:extLst>
            </p:cNvPr>
            <p:cNvSpPr/>
            <p:nvPr/>
          </p:nvSpPr>
          <p:spPr>
            <a:xfrm>
              <a:off x="16869848" y="28276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72">
              <a:extLst>
                <a:ext uri="{FF2B5EF4-FFF2-40B4-BE49-F238E27FC236}">
                  <a16:creationId xmlns:a16="http://schemas.microsoft.com/office/drawing/2014/main" id="{67EA662B-1224-0D94-A28F-70BFB1C7196D}"/>
                </a:ext>
              </a:extLst>
            </p:cNvPr>
            <p:cNvSpPr/>
            <p:nvPr/>
          </p:nvSpPr>
          <p:spPr>
            <a:xfrm>
              <a:off x="16869848" y="305841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40492BA9-B07E-B75C-89E0-EF2A3F589019}"/>
                </a:ext>
              </a:extLst>
            </p:cNvPr>
            <p:cNvSpPr/>
            <p:nvPr/>
          </p:nvSpPr>
          <p:spPr>
            <a:xfrm>
              <a:off x="16869848" y="31161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7731FB5D-0598-A31F-399A-9B8D523A4A7C}"/>
                </a:ext>
              </a:extLst>
            </p:cNvPr>
            <p:cNvSpPr/>
            <p:nvPr/>
          </p:nvSpPr>
          <p:spPr>
            <a:xfrm>
              <a:off x="17042934" y="2827623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B786A7F8-0170-C7F2-C347-6BF6AAFB3567}"/>
                </a:ext>
              </a:extLst>
            </p:cNvPr>
            <p:cNvSpPr/>
            <p:nvPr/>
          </p:nvSpPr>
          <p:spPr>
            <a:xfrm>
              <a:off x="17158327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678CF925-354D-BC20-4FE8-CBCED70EE254}"/>
                </a:ext>
              </a:extLst>
            </p:cNvPr>
            <p:cNvSpPr/>
            <p:nvPr/>
          </p:nvSpPr>
          <p:spPr>
            <a:xfrm>
              <a:off x="16869844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0B74FD3D-EB75-A14B-9FCA-FEB7AA7D5103}"/>
                </a:ext>
              </a:extLst>
            </p:cNvPr>
            <p:cNvSpPr/>
            <p:nvPr/>
          </p:nvSpPr>
          <p:spPr>
            <a:xfrm>
              <a:off x="17158332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78">
              <a:extLst>
                <a:ext uri="{FF2B5EF4-FFF2-40B4-BE49-F238E27FC236}">
                  <a16:creationId xmlns:a16="http://schemas.microsoft.com/office/drawing/2014/main" id="{7A5413B1-983C-428D-07E5-5C515A8FF2FF}"/>
                </a:ext>
              </a:extLst>
            </p:cNvPr>
            <p:cNvSpPr/>
            <p:nvPr/>
          </p:nvSpPr>
          <p:spPr>
            <a:xfrm>
              <a:off x="16869847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79">
              <a:extLst>
                <a:ext uri="{FF2B5EF4-FFF2-40B4-BE49-F238E27FC236}">
                  <a16:creationId xmlns:a16="http://schemas.microsoft.com/office/drawing/2014/main" id="{8A560ECA-92F9-FB07-AC82-C74849926B4C}"/>
                </a:ext>
              </a:extLst>
            </p:cNvPr>
            <p:cNvSpPr/>
            <p:nvPr/>
          </p:nvSpPr>
          <p:spPr>
            <a:xfrm>
              <a:off x="1848535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0" name="object 80">
              <a:extLst>
                <a:ext uri="{FF2B5EF4-FFF2-40B4-BE49-F238E27FC236}">
                  <a16:creationId xmlns:a16="http://schemas.microsoft.com/office/drawing/2014/main" id="{531C6D0F-2EC5-4343-AB26-07BAA483EEF9}"/>
                </a:ext>
              </a:extLst>
            </p:cNvPr>
            <p:cNvSpPr/>
            <p:nvPr/>
          </p:nvSpPr>
          <p:spPr>
            <a:xfrm>
              <a:off x="1727372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1" name="object 81">
              <a:extLst>
                <a:ext uri="{FF2B5EF4-FFF2-40B4-BE49-F238E27FC236}">
                  <a16:creationId xmlns:a16="http://schemas.microsoft.com/office/drawing/2014/main" id="{6FD6E9C6-AD42-0468-C597-4FD03BB027E5}"/>
                </a:ext>
              </a:extLst>
            </p:cNvPr>
            <p:cNvSpPr/>
            <p:nvPr/>
          </p:nvSpPr>
          <p:spPr>
            <a:xfrm>
              <a:off x="19696983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2" name="object 82">
              <a:extLst>
                <a:ext uri="{FF2B5EF4-FFF2-40B4-BE49-F238E27FC236}">
                  <a16:creationId xmlns:a16="http://schemas.microsoft.com/office/drawing/2014/main" id="{C553695B-3598-C627-83A8-308ABBC56E64}"/>
                </a:ext>
              </a:extLst>
            </p:cNvPr>
            <p:cNvSpPr/>
            <p:nvPr/>
          </p:nvSpPr>
          <p:spPr>
            <a:xfrm>
              <a:off x="17273721" y="40387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3" name="object 83">
              <a:extLst>
                <a:ext uri="{FF2B5EF4-FFF2-40B4-BE49-F238E27FC236}">
                  <a16:creationId xmlns:a16="http://schemas.microsoft.com/office/drawing/2014/main" id="{D4114929-255E-CE12-1D77-95AE4F0355F3}"/>
                </a:ext>
              </a:extLst>
            </p:cNvPr>
            <p:cNvSpPr/>
            <p:nvPr/>
          </p:nvSpPr>
          <p:spPr>
            <a:xfrm>
              <a:off x="17273721" y="2423262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4" name="object 84">
              <a:extLst>
                <a:ext uri="{FF2B5EF4-FFF2-40B4-BE49-F238E27FC236}">
                  <a16:creationId xmlns:a16="http://schemas.microsoft.com/office/drawing/2014/main" id="{2B5C02CB-52A8-7CA1-8151-87EF9B0CED2C}"/>
                </a:ext>
              </a:extLst>
            </p:cNvPr>
            <p:cNvSpPr/>
            <p:nvPr/>
          </p:nvSpPr>
          <p:spPr>
            <a:xfrm>
              <a:off x="17273721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5" name="object 85">
              <a:extLst>
                <a:ext uri="{FF2B5EF4-FFF2-40B4-BE49-F238E27FC236}">
                  <a16:creationId xmlns:a16="http://schemas.microsoft.com/office/drawing/2014/main" id="{B4CA3EE1-4ADD-11B8-9BE3-761F4F0682BB}"/>
                </a:ext>
              </a:extLst>
            </p:cNvPr>
            <p:cNvSpPr/>
            <p:nvPr/>
          </p:nvSpPr>
          <p:spPr>
            <a:xfrm>
              <a:off x="17273721" y="121163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6" name="object 86">
              <a:extLst>
                <a:ext uri="{FF2B5EF4-FFF2-40B4-BE49-F238E27FC236}">
                  <a16:creationId xmlns:a16="http://schemas.microsoft.com/office/drawing/2014/main" id="{8C51D473-46B8-713E-8560-0657741694FF}"/>
                </a:ext>
              </a:extLst>
            </p:cNvPr>
            <p:cNvSpPr/>
            <p:nvPr/>
          </p:nvSpPr>
          <p:spPr>
            <a:xfrm>
              <a:off x="18081475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7" name="object 87">
              <a:extLst>
                <a:ext uri="{FF2B5EF4-FFF2-40B4-BE49-F238E27FC236}">
                  <a16:creationId xmlns:a16="http://schemas.microsoft.com/office/drawing/2014/main" id="{A142AF48-0F4B-381A-E970-92F8B9B33B29}"/>
                </a:ext>
              </a:extLst>
            </p:cNvPr>
            <p:cNvSpPr/>
            <p:nvPr/>
          </p:nvSpPr>
          <p:spPr>
            <a:xfrm>
              <a:off x="19293105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8" name="object 88">
              <a:extLst>
                <a:ext uri="{FF2B5EF4-FFF2-40B4-BE49-F238E27FC236}">
                  <a16:creationId xmlns:a16="http://schemas.microsoft.com/office/drawing/2014/main" id="{BDB695A1-3860-697F-09A7-CFA92AF2E0B0}"/>
                </a:ext>
              </a:extLst>
            </p:cNvPr>
            <p:cNvSpPr/>
            <p:nvPr/>
          </p:nvSpPr>
          <p:spPr>
            <a:xfrm>
              <a:off x="17677598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9" name="object 89">
              <a:extLst>
                <a:ext uri="{FF2B5EF4-FFF2-40B4-BE49-F238E27FC236}">
                  <a16:creationId xmlns:a16="http://schemas.microsoft.com/office/drawing/2014/main" id="{1E21B04F-41D5-DE28-D035-4627DDE083EF}"/>
                </a:ext>
              </a:extLst>
            </p:cNvPr>
            <p:cNvSpPr/>
            <p:nvPr/>
          </p:nvSpPr>
          <p:spPr>
            <a:xfrm>
              <a:off x="18889229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0" name="object 90">
              <a:extLst>
                <a:ext uri="{FF2B5EF4-FFF2-40B4-BE49-F238E27FC236}">
                  <a16:creationId xmlns:a16="http://schemas.microsoft.com/office/drawing/2014/main" id="{2E8048C8-6B95-64A2-DFB2-8DCF5BC6E294}"/>
                </a:ext>
              </a:extLst>
            </p:cNvPr>
            <p:cNvSpPr/>
            <p:nvPr/>
          </p:nvSpPr>
          <p:spPr>
            <a:xfrm>
              <a:off x="17273721" y="80775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1" name="object 91">
              <a:extLst>
                <a:ext uri="{FF2B5EF4-FFF2-40B4-BE49-F238E27FC236}">
                  <a16:creationId xmlns:a16="http://schemas.microsoft.com/office/drawing/2014/main" id="{B394F7E1-F3D5-3D70-C426-511D996F6C26}"/>
                </a:ext>
              </a:extLst>
            </p:cNvPr>
            <p:cNvSpPr/>
            <p:nvPr/>
          </p:nvSpPr>
          <p:spPr>
            <a:xfrm>
              <a:off x="17273721" y="1615507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2" name="object 92">
              <a:extLst>
                <a:ext uri="{FF2B5EF4-FFF2-40B4-BE49-F238E27FC236}">
                  <a16:creationId xmlns:a16="http://schemas.microsoft.com/office/drawing/2014/main" id="{7134664D-B032-368B-6FBE-16EB73053FDD}"/>
                </a:ext>
              </a:extLst>
            </p:cNvPr>
            <p:cNvSpPr/>
            <p:nvPr/>
          </p:nvSpPr>
          <p:spPr>
            <a:xfrm>
              <a:off x="17273721" y="201938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3" name="object 93">
              <a:extLst>
                <a:ext uri="{FF2B5EF4-FFF2-40B4-BE49-F238E27FC236}">
                  <a16:creationId xmlns:a16="http://schemas.microsoft.com/office/drawing/2014/main" id="{5CE4DB60-B40C-E487-9D34-F28B88479119}"/>
                </a:ext>
              </a:extLst>
            </p:cNvPr>
            <p:cNvSpPr/>
            <p:nvPr/>
          </p:nvSpPr>
          <p:spPr>
            <a:xfrm>
              <a:off x="18485351" y="0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0" y="0"/>
                  </a:moveTo>
                  <a:lnTo>
                    <a:pt x="1615511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4" name="object 94">
              <a:extLst>
                <a:ext uri="{FF2B5EF4-FFF2-40B4-BE49-F238E27FC236}">
                  <a16:creationId xmlns:a16="http://schemas.microsoft.com/office/drawing/2014/main" id="{8B52077D-1209-DC64-F002-5B76D7613C49}"/>
                </a:ext>
              </a:extLst>
            </p:cNvPr>
            <p:cNvSpPr/>
            <p:nvPr/>
          </p:nvSpPr>
          <p:spPr>
            <a:xfrm>
              <a:off x="19293105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5" name="object 95">
              <a:extLst>
                <a:ext uri="{FF2B5EF4-FFF2-40B4-BE49-F238E27FC236}">
                  <a16:creationId xmlns:a16="http://schemas.microsoft.com/office/drawing/2014/main" id="{05D90F9D-AC35-D200-64EB-AF9B6E15D88F}"/>
                </a:ext>
              </a:extLst>
            </p:cNvPr>
            <p:cNvSpPr/>
            <p:nvPr/>
          </p:nvSpPr>
          <p:spPr>
            <a:xfrm>
              <a:off x="17273721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6" name="object 96">
              <a:extLst>
                <a:ext uri="{FF2B5EF4-FFF2-40B4-BE49-F238E27FC236}">
                  <a16:creationId xmlns:a16="http://schemas.microsoft.com/office/drawing/2014/main" id="{3DB26208-DDD2-1724-05A7-81C8BA2A3327}"/>
                </a:ext>
              </a:extLst>
            </p:cNvPr>
            <p:cNvSpPr/>
            <p:nvPr/>
          </p:nvSpPr>
          <p:spPr>
            <a:xfrm>
              <a:off x="19293104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7" name="object 97">
              <a:extLst>
                <a:ext uri="{FF2B5EF4-FFF2-40B4-BE49-F238E27FC236}">
                  <a16:creationId xmlns:a16="http://schemas.microsoft.com/office/drawing/2014/main" id="{83C20890-0A6A-8008-699C-B5E253F27A4D}"/>
                </a:ext>
              </a:extLst>
            </p:cNvPr>
            <p:cNvSpPr/>
            <p:nvPr/>
          </p:nvSpPr>
          <p:spPr>
            <a:xfrm>
              <a:off x="17273720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8" name="object 98">
              <a:extLst>
                <a:ext uri="{FF2B5EF4-FFF2-40B4-BE49-F238E27FC236}">
                  <a16:creationId xmlns:a16="http://schemas.microsoft.com/office/drawing/2014/main" id="{D132BDA7-E5BA-20D7-8AB9-529E14CA6EF0}"/>
                </a:ext>
              </a:extLst>
            </p:cNvPr>
            <p:cNvSpPr/>
            <p:nvPr/>
          </p:nvSpPr>
          <p:spPr>
            <a:xfrm>
              <a:off x="17504425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9" name="object 99">
              <a:extLst>
                <a:ext uri="{FF2B5EF4-FFF2-40B4-BE49-F238E27FC236}">
                  <a16:creationId xmlns:a16="http://schemas.microsoft.com/office/drawing/2014/main" id="{11D99BE9-C2AF-A945-316B-3E068DD2D72D}"/>
                </a:ext>
              </a:extLst>
            </p:cNvPr>
            <p:cNvSpPr/>
            <p:nvPr/>
          </p:nvSpPr>
          <p:spPr>
            <a:xfrm>
              <a:off x="1767751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0" name="object 100">
              <a:extLst>
                <a:ext uri="{FF2B5EF4-FFF2-40B4-BE49-F238E27FC236}">
                  <a16:creationId xmlns:a16="http://schemas.microsoft.com/office/drawing/2014/main" id="{B01D80CE-F0E1-A4F0-5E50-AE6904EDEBB0}"/>
                </a:ext>
              </a:extLst>
            </p:cNvPr>
            <p:cNvSpPr/>
            <p:nvPr/>
          </p:nvSpPr>
          <p:spPr>
            <a:xfrm>
              <a:off x="1733133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1" name="object 101">
              <a:extLst>
                <a:ext uri="{FF2B5EF4-FFF2-40B4-BE49-F238E27FC236}">
                  <a16:creationId xmlns:a16="http://schemas.microsoft.com/office/drawing/2014/main" id="{46338082-9787-4CC4-F358-9EE403C57165}"/>
                </a:ext>
              </a:extLst>
            </p:cNvPr>
            <p:cNvSpPr/>
            <p:nvPr/>
          </p:nvSpPr>
          <p:spPr>
            <a:xfrm>
              <a:off x="1727364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102">
              <a:extLst>
                <a:ext uri="{FF2B5EF4-FFF2-40B4-BE49-F238E27FC236}">
                  <a16:creationId xmlns:a16="http://schemas.microsoft.com/office/drawing/2014/main" id="{C304A2A2-2205-0384-548B-41129E900A48}"/>
                </a:ext>
              </a:extLst>
            </p:cNvPr>
            <p:cNvSpPr/>
            <p:nvPr/>
          </p:nvSpPr>
          <p:spPr>
            <a:xfrm>
              <a:off x="17273641" y="27700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3" name="object 103">
              <a:extLst>
                <a:ext uri="{FF2B5EF4-FFF2-40B4-BE49-F238E27FC236}">
                  <a16:creationId xmlns:a16="http://schemas.microsoft.com/office/drawing/2014/main" id="{E5DA1381-BBAE-601E-6551-9D19E79960B9}"/>
                </a:ext>
              </a:extLst>
            </p:cNvPr>
            <p:cNvSpPr/>
            <p:nvPr/>
          </p:nvSpPr>
          <p:spPr>
            <a:xfrm>
              <a:off x="17273641" y="24815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4" name="object 104">
              <a:extLst>
                <a:ext uri="{FF2B5EF4-FFF2-40B4-BE49-F238E27FC236}">
                  <a16:creationId xmlns:a16="http://schemas.microsoft.com/office/drawing/2014/main" id="{598CB061-5F5E-80B5-90EF-B04EAF1E607C}"/>
                </a:ext>
              </a:extLst>
            </p:cNvPr>
            <p:cNvSpPr/>
            <p:nvPr/>
          </p:nvSpPr>
          <p:spPr>
            <a:xfrm>
              <a:off x="17273641" y="242382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5" name="object 105">
              <a:extLst>
                <a:ext uri="{FF2B5EF4-FFF2-40B4-BE49-F238E27FC236}">
                  <a16:creationId xmlns:a16="http://schemas.microsoft.com/office/drawing/2014/main" id="{211F3F34-AD4B-CDDB-B7E9-4C440A6CB1B3}"/>
                </a:ext>
              </a:extLst>
            </p:cNvPr>
            <p:cNvSpPr/>
            <p:nvPr/>
          </p:nvSpPr>
          <p:spPr>
            <a:xfrm>
              <a:off x="17273641" y="265461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6" name="object 106">
              <a:extLst>
                <a:ext uri="{FF2B5EF4-FFF2-40B4-BE49-F238E27FC236}">
                  <a16:creationId xmlns:a16="http://schemas.microsoft.com/office/drawing/2014/main" id="{303813C9-9C30-5D2B-6320-5C7EC57DFD0E}"/>
                </a:ext>
              </a:extLst>
            </p:cNvPr>
            <p:cNvSpPr/>
            <p:nvPr/>
          </p:nvSpPr>
          <p:spPr>
            <a:xfrm>
              <a:off x="1756212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7" name="object 107">
              <a:extLst>
                <a:ext uri="{FF2B5EF4-FFF2-40B4-BE49-F238E27FC236}">
                  <a16:creationId xmlns:a16="http://schemas.microsoft.com/office/drawing/2014/main" id="{E610BC37-6297-C0DB-57E2-D74EAAD9B707}"/>
                </a:ext>
              </a:extLst>
            </p:cNvPr>
            <p:cNvSpPr/>
            <p:nvPr/>
          </p:nvSpPr>
          <p:spPr>
            <a:xfrm>
              <a:off x="17389032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8" name="object 108">
              <a:extLst>
                <a:ext uri="{FF2B5EF4-FFF2-40B4-BE49-F238E27FC236}">
                  <a16:creationId xmlns:a16="http://schemas.microsoft.com/office/drawing/2014/main" id="{80D2B782-9661-282A-E240-2A01E6BD91E9}"/>
                </a:ext>
              </a:extLst>
            </p:cNvPr>
            <p:cNvSpPr/>
            <p:nvPr/>
          </p:nvSpPr>
          <p:spPr>
            <a:xfrm>
              <a:off x="17619820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9" name="object 109">
              <a:extLst>
                <a:ext uri="{FF2B5EF4-FFF2-40B4-BE49-F238E27FC236}">
                  <a16:creationId xmlns:a16="http://schemas.microsoft.com/office/drawing/2014/main" id="{8BDF0F67-31A3-A003-F7C0-1F96399084BA}"/>
                </a:ext>
              </a:extLst>
            </p:cNvPr>
            <p:cNvSpPr/>
            <p:nvPr/>
          </p:nvSpPr>
          <p:spPr>
            <a:xfrm>
              <a:off x="17446729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0" name="object 110">
              <a:extLst>
                <a:ext uri="{FF2B5EF4-FFF2-40B4-BE49-F238E27FC236}">
                  <a16:creationId xmlns:a16="http://schemas.microsoft.com/office/drawing/2014/main" id="{974A51E5-A891-C508-8320-76DB6FF2AF39}"/>
                </a:ext>
              </a:extLst>
            </p:cNvPr>
            <p:cNvSpPr/>
            <p:nvPr/>
          </p:nvSpPr>
          <p:spPr>
            <a:xfrm>
              <a:off x="17273641" y="271231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1" name="object 111">
              <a:extLst>
                <a:ext uri="{FF2B5EF4-FFF2-40B4-BE49-F238E27FC236}">
                  <a16:creationId xmlns:a16="http://schemas.microsoft.com/office/drawing/2014/main" id="{DC588F0D-5452-FFBB-BD5C-90889DBA0BE7}"/>
                </a:ext>
              </a:extLst>
            </p:cNvPr>
            <p:cNvSpPr/>
            <p:nvPr/>
          </p:nvSpPr>
          <p:spPr>
            <a:xfrm>
              <a:off x="17273641" y="282770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2" name="object 112">
              <a:extLst>
                <a:ext uri="{FF2B5EF4-FFF2-40B4-BE49-F238E27FC236}">
                  <a16:creationId xmlns:a16="http://schemas.microsoft.com/office/drawing/2014/main" id="{423E874A-1669-E9AB-7935-D01EC114CB2B}"/>
                </a:ext>
              </a:extLst>
            </p:cNvPr>
            <p:cNvSpPr/>
            <p:nvPr/>
          </p:nvSpPr>
          <p:spPr>
            <a:xfrm>
              <a:off x="17273641" y="25969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3" name="object 113">
              <a:extLst>
                <a:ext uri="{FF2B5EF4-FFF2-40B4-BE49-F238E27FC236}">
                  <a16:creationId xmlns:a16="http://schemas.microsoft.com/office/drawing/2014/main" id="{2758C5AB-39FA-8C11-BCEA-AD22834F29AD}"/>
                </a:ext>
              </a:extLst>
            </p:cNvPr>
            <p:cNvSpPr/>
            <p:nvPr/>
          </p:nvSpPr>
          <p:spPr>
            <a:xfrm>
              <a:off x="17273641" y="253922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4" name="object 114">
              <a:extLst>
                <a:ext uri="{FF2B5EF4-FFF2-40B4-BE49-F238E27FC236}">
                  <a16:creationId xmlns:a16="http://schemas.microsoft.com/office/drawing/2014/main" id="{E14B2876-2A1C-4DB1-8B07-8BFCD3FED4B8}"/>
                </a:ext>
              </a:extLst>
            </p:cNvPr>
            <p:cNvSpPr/>
            <p:nvPr/>
          </p:nvSpPr>
          <p:spPr>
            <a:xfrm>
              <a:off x="17273638" y="2596915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230788" y="230788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5" name="object 115">
              <a:extLst>
                <a:ext uri="{FF2B5EF4-FFF2-40B4-BE49-F238E27FC236}">
                  <a16:creationId xmlns:a16="http://schemas.microsoft.com/office/drawing/2014/main" id="{B754CB15-4F2B-A9EE-7F1A-1E47E2CF02D4}"/>
                </a:ext>
              </a:extLst>
            </p:cNvPr>
            <p:cNvSpPr/>
            <p:nvPr/>
          </p:nvSpPr>
          <p:spPr>
            <a:xfrm>
              <a:off x="17273644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6" name="object 116">
              <a:extLst>
                <a:ext uri="{FF2B5EF4-FFF2-40B4-BE49-F238E27FC236}">
                  <a16:creationId xmlns:a16="http://schemas.microsoft.com/office/drawing/2014/main" id="{2F31B750-57FC-49B4-1D01-BDBAEA38CC31}"/>
                </a:ext>
              </a:extLst>
            </p:cNvPr>
            <p:cNvSpPr/>
            <p:nvPr/>
          </p:nvSpPr>
          <p:spPr>
            <a:xfrm>
              <a:off x="17562127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7" name="object 117">
              <a:extLst>
                <a:ext uri="{FF2B5EF4-FFF2-40B4-BE49-F238E27FC236}">
                  <a16:creationId xmlns:a16="http://schemas.microsoft.com/office/drawing/2014/main" id="{9CB65942-76BF-5431-56E1-7E9F58936346}"/>
                </a:ext>
              </a:extLst>
            </p:cNvPr>
            <p:cNvSpPr/>
            <p:nvPr/>
          </p:nvSpPr>
          <p:spPr>
            <a:xfrm>
              <a:off x="17273641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8" name="object 118">
              <a:extLst>
                <a:ext uri="{FF2B5EF4-FFF2-40B4-BE49-F238E27FC236}">
                  <a16:creationId xmlns:a16="http://schemas.microsoft.com/office/drawing/2014/main" id="{F0FF6866-6425-BC8F-9EEA-9E82494E81F5}"/>
                </a:ext>
              </a:extLst>
            </p:cNvPr>
            <p:cNvSpPr/>
            <p:nvPr/>
          </p:nvSpPr>
          <p:spPr>
            <a:xfrm>
              <a:off x="17562124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9" name="object 119">
              <a:extLst>
                <a:ext uri="{FF2B5EF4-FFF2-40B4-BE49-F238E27FC236}">
                  <a16:creationId xmlns:a16="http://schemas.microsoft.com/office/drawing/2014/main" id="{CE459873-8B53-4537-2242-4CB700B7632E}"/>
                </a:ext>
              </a:extLst>
            </p:cNvPr>
            <p:cNvSpPr/>
            <p:nvPr/>
          </p:nvSpPr>
          <p:spPr>
            <a:xfrm>
              <a:off x="14446582" y="1615507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0" name="object 120">
              <a:extLst>
                <a:ext uri="{FF2B5EF4-FFF2-40B4-BE49-F238E27FC236}">
                  <a16:creationId xmlns:a16="http://schemas.microsoft.com/office/drawing/2014/main" id="{8D41F090-6E5D-0990-6214-A22D1CCC900B}"/>
                </a:ext>
              </a:extLst>
            </p:cNvPr>
            <p:cNvSpPr/>
            <p:nvPr/>
          </p:nvSpPr>
          <p:spPr>
            <a:xfrm>
              <a:off x="14446582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1" name="object 121">
              <a:extLst>
                <a:ext uri="{FF2B5EF4-FFF2-40B4-BE49-F238E27FC236}">
                  <a16:creationId xmlns:a16="http://schemas.microsoft.com/office/drawing/2014/main" id="{EBD06211-D30D-3FD0-3073-C6A400588032}"/>
                </a:ext>
              </a:extLst>
            </p:cNvPr>
            <p:cNvSpPr/>
            <p:nvPr/>
          </p:nvSpPr>
          <p:spPr>
            <a:xfrm>
              <a:off x="14446582" y="40387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2" name="object 122">
              <a:extLst>
                <a:ext uri="{FF2B5EF4-FFF2-40B4-BE49-F238E27FC236}">
                  <a16:creationId xmlns:a16="http://schemas.microsoft.com/office/drawing/2014/main" id="{82627A23-936B-32DA-A866-C978061BD33C}"/>
                </a:ext>
              </a:extLst>
            </p:cNvPr>
            <p:cNvSpPr/>
            <p:nvPr/>
          </p:nvSpPr>
          <p:spPr>
            <a:xfrm>
              <a:off x="14850458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3" name="object 123">
              <a:extLst>
                <a:ext uri="{FF2B5EF4-FFF2-40B4-BE49-F238E27FC236}">
                  <a16:creationId xmlns:a16="http://schemas.microsoft.com/office/drawing/2014/main" id="{AA21062A-C2E0-9185-171D-14CA2B13F20A}"/>
                </a:ext>
              </a:extLst>
            </p:cNvPr>
            <p:cNvSpPr/>
            <p:nvPr/>
          </p:nvSpPr>
          <p:spPr>
            <a:xfrm>
              <a:off x="16869844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4" name="object 124">
              <a:extLst>
                <a:ext uri="{FF2B5EF4-FFF2-40B4-BE49-F238E27FC236}">
                  <a16:creationId xmlns:a16="http://schemas.microsoft.com/office/drawing/2014/main" id="{8158455E-9013-441D-E143-D2F24FD1D2F4}"/>
                </a:ext>
              </a:extLst>
            </p:cNvPr>
            <p:cNvSpPr/>
            <p:nvPr/>
          </p:nvSpPr>
          <p:spPr>
            <a:xfrm>
              <a:off x="1727372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5" name="object 125">
              <a:extLst>
                <a:ext uri="{FF2B5EF4-FFF2-40B4-BE49-F238E27FC236}">
                  <a16:creationId xmlns:a16="http://schemas.microsoft.com/office/drawing/2014/main" id="{F307E394-1348-443E-18AA-ED0AB7570D96}"/>
                </a:ext>
              </a:extLst>
            </p:cNvPr>
            <p:cNvSpPr/>
            <p:nvPr/>
          </p:nvSpPr>
          <p:spPr>
            <a:xfrm>
              <a:off x="15658212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6" name="object 126">
              <a:extLst>
                <a:ext uri="{FF2B5EF4-FFF2-40B4-BE49-F238E27FC236}">
                  <a16:creationId xmlns:a16="http://schemas.microsoft.com/office/drawing/2014/main" id="{E4DC415D-ED1D-6F6B-C6BB-D06AD5131259}"/>
                </a:ext>
              </a:extLst>
            </p:cNvPr>
            <p:cNvSpPr/>
            <p:nvPr/>
          </p:nvSpPr>
          <p:spPr>
            <a:xfrm>
              <a:off x="14446582" y="201938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7" name="object 127">
              <a:extLst>
                <a:ext uri="{FF2B5EF4-FFF2-40B4-BE49-F238E27FC236}">
                  <a16:creationId xmlns:a16="http://schemas.microsoft.com/office/drawing/2014/main" id="{8449C081-E7B2-A420-F8EA-2A9D2AC939BC}"/>
                </a:ext>
              </a:extLst>
            </p:cNvPr>
            <p:cNvSpPr/>
            <p:nvPr/>
          </p:nvSpPr>
          <p:spPr>
            <a:xfrm>
              <a:off x="14446582" y="80775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8" name="object 128">
              <a:extLst>
                <a:ext uri="{FF2B5EF4-FFF2-40B4-BE49-F238E27FC236}">
                  <a16:creationId xmlns:a16="http://schemas.microsoft.com/office/drawing/2014/main" id="{5385C2A2-3B51-0E13-CA7E-0B50DCD7D143}"/>
                </a:ext>
              </a:extLst>
            </p:cNvPr>
            <p:cNvSpPr/>
            <p:nvPr/>
          </p:nvSpPr>
          <p:spPr>
            <a:xfrm>
              <a:off x="14446582" y="2423262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9" name="object 129">
              <a:extLst>
                <a:ext uri="{FF2B5EF4-FFF2-40B4-BE49-F238E27FC236}">
                  <a16:creationId xmlns:a16="http://schemas.microsoft.com/office/drawing/2014/main" id="{7DDF71FC-3786-8AA5-BBE3-AF817F93306C}"/>
                </a:ext>
              </a:extLst>
            </p:cNvPr>
            <p:cNvSpPr/>
            <p:nvPr/>
          </p:nvSpPr>
          <p:spPr>
            <a:xfrm>
              <a:off x="14446582" y="121163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0" name="object 130">
              <a:extLst>
                <a:ext uri="{FF2B5EF4-FFF2-40B4-BE49-F238E27FC236}">
                  <a16:creationId xmlns:a16="http://schemas.microsoft.com/office/drawing/2014/main" id="{BB2F8582-2642-0EE4-CED9-1446AA427A56}"/>
                </a:ext>
              </a:extLst>
            </p:cNvPr>
            <p:cNvSpPr/>
            <p:nvPr/>
          </p:nvSpPr>
          <p:spPr>
            <a:xfrm>
              <a:off x="15254336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1" name="object 131">
              <a:extLst>
                <a:ext uri="{FF2B5EF4-FFF2-40B4-BE49-F238E27FC236}">
                  <a16:creationId xmlns:a16="http://schemas.microsoft.com/office/drawing/2014/main" id="{D99A29E4-9897-34D9-2E3F-1FC4A5E594AE}"/>
                </a:ext>
              </a:extLst>
            </p:cNvPr>
            <p:cNvSpPr/>
            <p:nvPr/>
          </p:nvSpPr>
          <p:spPr>
            <a:xfrm>
              <a:off x="16062090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2" name="object 132">
              <a:extLst>
                <a:ext uri="{FF2B5EF4-FFF2-40B4-BE49-F238E27FC236}">
                  <a16:creationId xmlns:a16="http://schemas.microsoft.com/office/drawing/2014/main" id="{5B891533-C39B-882D-A929-213B5D912EFD}"/>
                </a:ext>
              </a:extLst>
            </p:cNvPr>
            <p:cNvSpPr/>
            <p:nvPr/>
          </p:nvSpPr>
          <p:spPr>
            <a:xfrm>
              <a:off x="16465966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3" name="object 133">
              <a:extLst>
                <a:ext uri="{FF2B5EF4-FFF2-40B4-BE49-F238E27FC236}">
                  <a16:creationId xmlns:a16="http://schemas.microsoft.com/office/drawing/2014/main" id="{A0455323-422D-2184-2CF3-283E590A18FC}"/>
                </a:ext>
              </a:extLst>
            </p:cNvPr>
            <p:cNvSpPr/>
            <p:nvPr/>
          </p:nvSpPr>
          <p:spPr>
            <a:xfrm>
              <a:off x="14446582" y="-3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0" y="1615511"/>
                  </a:moveTo>
                  <a:lnTo>
                    <a:pt x="1615511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4" name="object 134">
              <a:extLst>
                <a:ext uri="{FF2B5EF4-FFF2-40B4-BE49-F238E27FC236}">
                  <a16:creationId xmlns:a16="http://schemas.microsoft.com/office/drawing/2014/main" id="{E11AC58B-1794-FD1D-0638-F0920AC67CED}"/>
                </a:ext>
              </a:extLst>
            </p:cNvPr>
            <p:cNvSpPr/>
            <p:nvPr/>
          </p:nvSpPr>
          <p:spPr>
            <a:xfrm>
              <a:off x="14446582" y="-1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5" name="object 135">
              <a:extLst>
                <a:ext uri="{FF2B5EF4-FFF2-40B4-BE49-F238E27FC236}">
                  <a16:creationId xmlns:a16="http://schemas.microsoft.com/office/drawing/2014/main" id="{C84B527B-4B47-6898-6717-8B43CFA0A6DF}"/>
                </a:ext>
              </a:extLst>
            </p:cNvPr>
            <p:cNvSpPr/>
            <p:nvPr/>
          </p:nvSpPr>
          <p:spPr>
            <a:xfrm>
              <a:off x="16465966" y="2019383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6" name="object 136">
              <a:extLst>
                <a:ext uri="{FF2B5EF4-FFF2-40B4-BE49-F238E27FC236}">
                  <a16:creationId xmlns:a16="http://schemas.microsoft.com/office/drawing/2014/main" id="{059F7131-EA83-E866-0408-C7F9CEDEA0EF}"/>
                </a:ext>
              </a:extLst>
            </p:cNvPr>
            <p:cNvSpPr/>
            <p:nvPr/>
          </p:nvSpPr>
          <p:spPr>
            <a:xfrm>
              <a:off x="16465966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7" name="object 137">
              <a:extLst>
                <a:ext uri="{FF2B5EF4-FFF2-40B4-BE49-F238E27FC236}">
                  <a16:creationId xmlns:a16="http://schemas.microsoft.com/office/drawing/2014/main" id="{DCCB4E59-90A7-241D-2495-DF1DA2DE86F3}"/>
                </a:ext>
              </a:extLst>
            </p:cNvPr>
            <p:cNvSpPr/>
            <p:nvPr/>
          </p:nvSpPr>
          <p:spPr>
            <a:xfrm>
              <a:off x="14446582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8" name="object 138">
              <a:extLst>
                <a:ext uri="{FF2B5EF4-FFF2-40B4-BE49-F238E27FC236}">
                  <a16:creationId xmlns:a16="http://schemas.microsoft.com/office/drawing/2014/main" id="{C2D5EFD3-1464-8722-49A2-07729AFED990}"/>
                </a:ext>
              </a:extLst>
            </p:cNvPr>
            <p:cNvSpPr/>
            <p:nvPr/>
          </p:nvSpPr>
          <p:spPr>
            <a:xfrm>
              <a:off x="16869848" y="25969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9" name="object 139">
              <a:extLst>
                <a:ext uri="{FF2B5EF4-FFF2-40B4-BE49-F238E27FC236}">
                  <a16:creationId xmlns:a16="http://schemas.microsoft.com/office/drawing/2014/main" id="{334B915D-8C13-D91B-F3BC-58F06C766ADA}"/>
                </a:ext>
              </a:extLst>
            </p:cNvPr>
            <p:cNvSpPr/>
            <p:nvPr/>
          </p:nvSpPr>
          <p:spPr>
            <a:xfrm>
              <a:off x="16869848" y="242382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0" name="object 140">
              <a:extLst>
                <a:ext uri="{FF2B5EF4-FFF2-40B4-BE49-F238E27FC236}">
                  <a16:creationId xmlns:a16="http://schemas.microsoft.com/office/drawing/2014/main" id="{8179365E-2D12-8A28-3436-70C1A84C5FF7}"/>
                </a:ext>
              </a:extLst>
            </p:cNvPr>
            <p:cNvSpPr/>
            <p:nvPr/>
          </p:nvSpPr>
          <p:spPr>
            <a:xfrm>
              <a:off x="16869848" y="27700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1" name="object 141">
              <a:extLst>
                <a:ext uri="{FF2B5EF4-FFF2-40B4-BE49-F238E27FC236}">
                  <a16:creationId xmlns:a16="http://schemas.microsoft.com/office/drawing/2014/main" id="{1E06155C-E5B5-3756-D015-4661D10B0EE8}"/>
                </a:ext>
              </a:extLst>
            </p:cNvPr>
            <p:cNvSpPr/>
            <p:nvPr/>
          </p:nvSpPr>
          <p:spPr>
            <a:xfrm>
              <a:off x="16869848" y="282770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2" name="object 142">
              <a:extLst>
                <a:ext uri="{FF2B5EF4-FFF2-40B4-BE49-F238E27FC236}">
                  <a16:creationId xmlns:a16="http://schemas.microsoft.com/office/drawing/2014/main" id="{4445078C-01F4-1864-EFF0-D7688B53D96B}"/>
                </a:ext>
              </a:extLst>
            </p:cNvPr>
            <p:cNvSpPr/>
            <p:nvPr/>
          </p:nvSpPr>
          <p:spPr>
            <a:xfrm>
              <a:off x="1721602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3" name="object 143">
              <a:extLst>
                <a:ext uri="{FF2B5EF4-FFF2-40B4-BE49-F238E27FC236}">
                  <a16:creationId xmlns:a16="http://schemas.microsoft.com/office/drawing/2014/main" id="{B9C724B4-6B73-89C6-67BD-46890EEBEF6C}"/>
                </a:ext>
              </a:extLst>
            </p:cNvPr>
            <p:cNvSpPr/>
            <p:nvPr/>
          </p:nvSpPr>
          <p:spPr>
            <a:xfrm>
              <a:off x="1692754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4" name="object 144">
              <a:extLst>
                <a:ext uri="{FF2B5EF4-FFF2-40B4-BE49-F238E27FC236}">
                  <a16:creationId xmlns:a16="http://schemas.microsoft.com/office/drawing/2014/main" id="{A29DAA29-52E4-5D50-A48B-C0FF68AB87BE}"/>
                </a:ext>
              </a:extLst>
            </p:cNvPr>
            <p:cNvSpPr/>
            <p:nvPr/>
          </p:nvSpPr>
          <p:spPr>
            <a:xfrm>
              <a:off x="1686984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5" name="object 145">
              <a:extLst>
                <a:ext uri="{FF2B5EF4-FFF2-40B4-BE49-F238E27FC236}">
                  <a16:creationId xmlns:a16="http://schemas.microsoft.com/office/drawing/2014/main" id="{8006623A-9DA0-AF06-88EC-DD6FF10937C7}"/>
                </a:ext>
              </a:extLst>
            </p:cNvPr>
            <p:cNvSpPr/>
            <p:nvPr/>
          </p:nvSpPr>
          <p:spPr>
            <a:xfrm>
              <a:off x="17100630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6" name="object 146">
              <a:extLst>
                <a:ext uri="{FF2B5EF4-FFF2-40B4-BE49-F238E27FC236}">
                  <a16:creationId xmlns:a16="http://schemas.microsoft.com/office/drawing/2014/main" id="{21AE29D2-6885-FD54-95A9-8AF1A5E5BAF0}"/>
                </a:ext>
              </a:extLst>
            </p:cNvPr>
            <p:cNvSpPr/>
            <p:nvPr/>
          </p:nvSpPr>
          <p:spPr>
            <a:xfrm>
              <a:off x="16869848" y="253922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7" name="object 147">
              <a:extLst>
                <a:ext uri="{FF2B5EF4-FFF2-40B4-BE49-F238E27FC236}">
                  <a16:creationId xmlns:a16="http://schemas.microsoft.com/office/drawing/2014/main" id="{B4D270BA-3D35-9BC2-DA90-F14067CD2389}"/>
                </a:ext>
              </a:extLst>
            </p:cNvPr>
            <p:cNvSpPr/>
            <p:nvPr/>
          </p:nvSpPr>
          <p:spPr>
            <a:xfrm>
              <a:off x="16869848" y="271231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8" name="object 148">
              <a:extLst>
                <a:ext uri="{FF2B5EF4-FFF2-40B4-BE49-F238E27FC236}">
                  <a16:creationId xmlns:a16="http://schemas.microsoft.com/office/drawing/2014/main" id="{9DA97471-FBF1-26A4-311C-E3269D0D91BC}"/>
                </a:ext>
              </a:extLst>
            </p:cNvPr>
            <p:cNvSpPr/>
            <p:nvPr/>
          </p:nvSpPr>
          <p:spPr>
            <a:xfrm>
              <a:off x="16869848" y="24815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9" name="object 149">
              <a:extLst>
                <a:ext uri="{FF2B5EF4-FFF2-40B4-BE49-F238E27FC236}">
                  <a16:creationId xmlns:a16="http://schemas.microsoft.com/office/drawing/2014/main" id="{A69EC048-7754-EA99-728D-50792A546D90}"/>
                </a:ext>
              </a:extLst>
            </p:cNvPr>
            <p:cNvSpPr/>
            <p:nvPr/>
          </p:nvSpPr>
          <p:spPr>
            <a:xfrm>
              <a:off x="16869848" y="265461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0" name="object 150">
              <a:extLst>
                <a:ext uri="{FF2B5EF4-FFF2-40B4-BE49-F238E27FC236}">
                  <a16:creationId xmlns:a16="http://schemas.microsoft.com/office/drawing/2014/main" id="{C60D4ADC-890B-5764-01DE-A72E3C9C3247}"/>
                </a:ext>
              </a:extLst>
            </p:cNvPr>
            <p:cNvSpPr/>
            <p:nvPr/>
          </p:nvSpPr>
          <p:spPr>
            <a:xfrm>
              <a:off x="1715832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1" name="object 151">
              <a:extLst>
                <a:ext uri="{FF2B5EF4-FFF2-40B4-BE49-F238E27FC236}">
                  <a16:creationId xmlns:a16="http://schemas.microsoft.com/office/drawing/2014/main" id="{64438DDF-CFC2-5564-F855-D4AC8E3A2129}"/>
                </a:ext>
              </a:extLst>
            </p:cNvPr>
            <p:cNvSpPr/>
            <p:nvPr/>
          </p:nvSpPr>
          <p:spPr>
            <a:xfrm>
              <a:off x="1727372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2" name="object 152">
              <a:extLst>
                <a:ext uri="{FF2B5EF4-FFF2-40B4-BE49-F238E27FC236}">
                  <a16:creationId xmlns:a16="http://schemas.microsoft.com/office/drawing/2014/main" id="{874972F8-F4C5-22C5-C318-15393B890AC3}"/>
                </a:ext>
              </a:extLst>
            </p:cNvPr>
            <p:cNvSpPr/>
            <p:nvPr/>
          </p:nvSpPr>
          <p:spPr>
            <a:xfrm>
              <a:off x="1704293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3" name="object 153">
              <a:extLst>
                <a:ext uri="{FF2B5EF4-FFF2-40B4-BE49-F238E27FC236}">
                  <a16:creationId xmlns:a16="http://schemas.microsoft.com/office/drawing/2014/main" id="{C382AB9F-D9EE-81A1-728F-3B9B88544E13}"/>
                </a:ext>
              </a:extLst>
            </p:cNvPr>
            <p:cNvSpPr/>
            <p:nvPr/>
          </p:nvSpPr>
          <p:spPr>
            <a:xfrm>
              <a:off x="1698523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4" name="object 154">
              <a:extLst>
                <a:ext uri="{FF2B5EF4-FFF2-40B4-BE49-F238E27FC236}">
                  <a16:creationId xmlns:a16="http://schemas.microsoft.com/office/drawing/2014/main" id="{497FD963-E3FD-E1FA-0C48-BB8E7F718F66}"/>
                </a:ext>
              </a:extLst>
            </p:cNvPr>
            <p:cNvSpPr/>
            <p:nvPr/>
          </p:nvSpPr>
          <p:spPr>
            <a:xfrm>
              <a:off x="17042932" y="2596917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230788" y="0"/>
                  </a:moveTo>
                  <a:lnTo>
                    <a:pt x="0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5" name="object 155">
              <a:extLst>
                <a:ext uri="{FF2B5EF4-FFF2-40B4-BE49-F238E27FC236}">
                  <a16:creationId xmlns:a16="http://schemas.microsoft.com/office/drawing/2014/main" id="{426D150D-9EB9-C07E-D985-D522471CF5D1}"/>
                </a:ext>
              </a:extLst>
            </p:cNvPr>
            <p:cNvSpPr/>
            <p:nvPr/>
          </p:nvSpPr>
          <p:spPr>
            <a:xfrm>
              <a:off x="17158332" y="271231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6" name="object 156">
              <a:extLst>
                <a:ext uri="{FF2B5EF4-FFF2-40B4-BE49-F238E27FC236}">
                  <a16:creationId xmlns:a16="http://schemas.microsoft.com/office/drawing/2014/main" id="{CDCB7094-1295-3A53-E998-C32777CB6CA2}"/>
                </a:ext>
              </a:extLst>
            </p:cNvPr>
            <p:cNvSpPr/>
            <p:nvPr/>
          </p:nvSpPr>
          <p:spPr>
            <a:xfrm>
              <a:off x="16869847" y="2423826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7" name="object 157">
              <a:extLst>
                <a:ext uri="{FF2B5EF4-FFF2-40B4-BE49-F238E27FC236}">
                  <a16:creationId xmlns:a16="http://schemas.microsoft.com/office/drawing/2014/main" id="{7458894E-E0EE-9D4F-4E28-0F9649FE40C6}"/>
                </a:ext>
              </a:extLst>
            </p:cNvPr>
            <p:cNvSpPr/>
            <p:nvPr/>
          </p:nvSpPr>
          <p:spPr>
            <a:xfrm>
              <a:off x="16869847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8" name="object 158">
              <a:extLst>
                <a:ext uri="{FF2B5EF4-FFF2-40B4-BE49-F238E27FC236}">
                  <a16:creationId xmlns:a16="http://schemas.microsoft.com/office/drawing/2014/main" id="{328B4A24-90C1-061E-7BE9-1367831A1C8C}"/>
                </a:ext>
              </a:extLst>
            </p:cNvPr>
            <p:cNvSpPr/>
            <p:nvPr/>
          </p:nvSpPr>
          <p:spPr>
            <a:xfrm>
              <a:off x="17158332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9" name="object 159">
              <a:extLst>
                <a:ext uri="{FF2B5EF4-FFF2-40B4-BE49-F238E27FC236}">
                  <a16:creationId xmlns:a16="http://schemas.microsoft.com/office/drawing/2014/main" id="{6270041A-CE03-06EE-E09F-19CC58B17E05}"/>
                </a:ext>
              </a:extLst>
            </p:cNvPr>
            <p:cNvSpPr/>
            <p:nvPr/>
          </p:nvSpPr>
          <p:spPr>
            <a:xfrm>
              <a:off x="17273721" y="4038770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0" name="object 160">
              <a:extLst>
                <a:ext uri="{FF2B5EF4-FFF2-40B4-BE49-F238E27FC236}">
                  <a16:creationId xmlns:a16="http://schemas.microsoft.com/office/drawing/2014/main" id="{855FC6EA-119F-BF77-AA7D-B652D58FD045}"/>
                </a:ext>
              </a:extLst>
            </p:cNvPr>
            <p:cNvSpPr/>
            <p:nvPr/>
          </p:nvSpPr>
          <p:spPr>
            <a:xfrm>
              <a:off x="17273721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1" name="object 161">
              <a:extLst>
                <a:ext uri="{FF2B5EF4-FFF2-40B4-BE49-F238E27FC236}">
                  <a16:creationId xmlns:a16="http://schemas.microsoft.com/office/drawing/2014/main" id="{F0595AC1-38F1-22CE-E9FE-08512EF2AEBA}"/>
                </a:ext>
              </a:extLst>
            </p:cNvPr>
            <p:cNvSpPr/>
            <p:nvPr/>
          </p:nvSpPr>
          <p:spPr>
            <a:xfrm>
              <a:off x="17273721" y="525040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2" name="object 162">
              <a:extLst>
                <a:ext uri="{FF2B5EF4-FFF2-40B4-BE49-F238E27FC236}">
                  <a16:creationId xmlns:a16="http://schemas.microsoft.com/office/drawing/2014/main" id="{A3C97579-A356-B26E-6FB9-6A798A17DF75}"/>
                </a:ext>
              </a:extLst>
            </p:cNvPr>
            <p:cNvSpPr/>
            <p:nvPr/>
          </p:nvSpPr>
          <p:spPr>
            <a:xfrm>
              <a:off x="19696983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3" name="object 163">
              <a:extLst>
                <a:ext uri="{FF2B5EF4-FFF2-40B4-BE49-F238E27FC236}">
                  <a16:creationId xmlns:a16="http://schemas.microsoft.com/office/drawing/2014/main" id="{6013F68C-C97A-E51E-13C4-143B6A36D64D}"/>
                </a:ext>
              </a:extLst>
            </p:cNvPr>
            <p:cNvSpPr/>
            <p:nvPr/>
          </p:nvSpPr>
          <p:spPr>
            <a:xfrm>
              <a:off x="17677598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4" name="object 164">
              <a:extLst>
                <a:ext uri="{FF2B5EF4-FFF2-40B4-BE49-F238E27FC236}">
                  <a16:creationId xmlns:a16="http://schemas.microsoft.com/office/drawing/2014/main" id="{B0FC70A7-E223-F07C-118D-2AB63AB430A9}"/>
                </a:ext>
              </a:extLst>
            </p:cNvPr>
            <p:cNvSpPr/>
            <p:nvPr/>
          </p:nvSpPr>
          <p:spPr>
            <a:xfrm>
              <a:off x="1727372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5" name="object 165">
              <a:extLst>
                <a:ext uri="{FF2B5EF4-FFF2-40B4-BE49-F238E27FC236}">
                  <a16:creationId xmlns:a16="http://schemas.microsoft.com/office/drawing/2014/main" id="{10485FCE-8758-3E78-9D48-7C00A3AAC8BD}"/>
                </a:ext>
              </a:extLst>
            </p:cNvPr>
            <p:cNvSpPr/>
            <p:nvPr/>
          </p:nvSpPr>
          <p:spPr>
            <a:xfrm>
              <a:off x="18889229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6" name="object 166">
              <a:extLst>
                <a:ext uri="{FF2B5EF4-FFF2-40B4-BE49-F238E27FC236}">
                  <a16:creationId xmlns:a16="http://schemas.microsoft.com/office/drawing/2014/main" id="{02ED0FC5-0031-F527-8E55-CED14B30F4F3}"/>
                </a:ext>
              </a:extLst>
            </p:cNvPr>
            <p:cNvSpPr/>
            <p:nvPr/>
          </p:nvSpPr>
          <p:spPr>
            <a:xfrm>
              <a:off x="17273721" y="363489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7" name="object 167">
              <a:extLst>
                <a:ext uri="{FF2B5EF4-FFF2-40B4-BE49-F238E27FC236}">
                  <a16:creationId xmlns:a16="http://schemas.microsoft.com/office/drawing/2014/main" id="{65CE9857-1EEA-742B-13F1-BAB391E07B0F}"/>
                </a:ext>
              </a:extLst>
            </p:cNvPr>
            <p:cNvSpPr/>
            <p:nvPr/>
          </p:nvSpPr>
          <p:spPr>
            <a:xfrm>
              <a:off x="17273721" y="484652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8" name="object 168">
              <a:extLst>
                <a:ext uri="{FF2B5EF4-FFF2-40B4-BE49-F238E27FC236}">
                  <a16:creationId xmlns:a16="http://schemas.microsoft.com/office/drawing/2014/main" id="{1373DA01-94D2-37CC-7513-A9DC2D6321D3}"/>
                </a:ext>
              </a:extLst>
            </p:cNvPr>
            <p:cNvSpPr/>
            <p:nvPr/>
          </p:nvSpPr>
          <p:spPr>
            <a:xfrm>
              <a:off x="17273721" y="3231015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9" name="object 169">
              <a:extLst>
                <a:ext uri="{FF2B5EF4-FFF2-40B4-BE49-F238E27FC236}">
                  <a16:creationId xmlns:a16="http://schemas.microsoft.com/office/drawing/2014/main" id="{DAC982D1-756F-623D-E3AB-5C0B10343ADC}"/>
                </a:ext>
              </a:extLst>
            </p:cNvPr>
            <p:cNvSpPr/>
            <p:nvPr/>
          </p:nvSpPr>
          <p:spPr>
            <a:xfrm>
              <a:off x="17273721" y="444264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0" name="object 170">
              <a:extLst>
                <a:ext uri="{FF2B5EF4-FFF2-40B4-BE49-F238E27FC236}">
                  <a16:creationId xmlns:a16="http://schemas.microsoft.com/office/drawing/2014/main" id="{4EC60CEB-965D-C125-6C4B-44D57A4FE0B6}"/>
                </a:ext>
              </a:extLst>
            </p:cNvPr>
            <p:cNvSpPr/>
            <p:nvPr/>
          </p:nvSpPr>
          <p:spPr>
            <a:xfrm>
              <a:off x="19293105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1" name="object 171">
              <a:extLst>
                <a:ext uri="{FF2B5EF4-FFF2-40B4-BE49-F238E27FC236}">
                  <a16:creationId xmlns:a16="http://schemas.microsoft.com/office/drawing/2014/main" id="{A225B492-4457-1A73-28C5-024B5F359822}"/>
                </a:ext>
              </a:extLst>
            </p:cNvPr>
            <p:cNvSpPr/>
            <p:nvPr/>
          </p:nvSpPr>
          <p:spPr>
            <a:xfrm>
              <a:off x="1848535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2" name="object 172">
              <a:extLst>
                <a:ext uri="{FF2B5EF4-FFF2-40B4-BE49-F238E27FC236}">
                  <a16:creationId xmlns:a16="http://schemas.microsoft.com/office/drawing/2014/main" id="{616D248A-1496-5073-42D8-484D75894C39}"/>
                </a:ext>
              </a:extLst>
            </p:cNvPr>
            <p:cNvSpPr/>
            <p:nvPr/>
          </p:nvSpPr>
          <p:spPr>
            <a:xfrm>
              <a:off x="18081475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3" name="object 173">
              <a:extLst>
                <a:ext uri="{FF2B5EF4-FFF2-40B4-BE49-F238E27FC236}">
                  <a16:creationId xmlns:a16="http://schemas.microsoft.com/office/drawing/2014/main" id="{A82570BC-FB1C-D165-6ACD-C0D3BF2CCB2B}"/>
                </a:ext>
              </a:extLst>
            </p:cNvPr>
            <p:cNvSpPr/>
            <p:nvPr/>
          </p:nvSpPr>
          <p:spPr>
            <a:xfrm>
              <a:off x="18485348" y="4038770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0"/>
                  </a:moveTo>
                  <a:lnTo>
                    <a:pt x="0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4" name="object 174">
              <a:extLst>
                <a:ext uri="{FF2B5EF4-FFF2-40B4-BE49-F238E27FC236}">
                  <a16:creationId xmlns:a16="http://schemas.microsoft.com/office/drawing/2014/main" id="{C6C4441B-35FA-6A52-E230-5E72FA70678E}"/>
                </a:ext>
              </a:extLst>
            </p:cNvPr>
            <p:cNvSpPr/>
            <p:nvPr/>
          </p:nvSpPr>
          <p:spPr>
            <a:xfrm>
              <a:off x="19293104" y="4846523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5" name="object 175">
              <a:extLst>
                <a:ext uri="{FF2B5EF4-FFF2-40B4-BE49-F238E27FC236}">
                  <a16:creationId xmlns:a16="http://schemas.microsoft.com/office/drawing/2014/main" id="{BDE01554-02BD-F925-7F75-CA85EE3120EA}"/>
                </a:ext>
              </a:extLst>
            </p:cNvPr>
            <p:cNvSpPr/>
            <p:nvPr/>
          </p:nvSpPr>
          <p:spPr>
            <a:xfrm>
              <a:off x="17273720" y="2827139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6" name="object 176">
              <a:extLst>
                <a:ext uri="{FF2B5EF4-FFF2-40B4-BE49-F238E27FC236}">
                  <a16:creationId xmlns:a16="http://schemas.microsoft.com/office/drawing/2014/main" id="{12B905B1-4A60-0955-B150-8FFE967889C0}"/>
                </a:ext>
              </a:extLst>
            </p:cNvPr>
            <p:cNvSpPr/>
            <p:nvPr/>
          </p:nvSpPr>
          <p:spPr>
            <a:xfrm>
              <a:off x="17273720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7" name="object 177">
              <a:extLst>
                <a:ext uri="{FF2B5EF4-FFF2-40B4-BE49-F238E27FC236}">
                  <a16:creationId xmlns:a16="http://schemas.microsoft.com/office/drawing/2014/main" id="{10F82E2F-3CB4-CEFB-4A49-6101B533BFE6}"/>
                </a:ext>
              </a:extLst>
            </p:cNvPr>
            <p:cNvSpPr/>
            <p:nvPr/>
          </p:nvSpPr>
          <p:spPr>
            <a:xfrm>
              <a:off x="19293104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8" name="object 178">
              <a:extLst>
                <a:ext uri="{FF2B5EF4-FFF2-40B4-BE49-F238E27FC236}">
                  <a16:creationId xmlns:a16="http://schemas.microsoft.com/office/drawing/2014/main" id="{1239D2EE-7E17-F775-DE22-B8BA41C4ED88}"/>
                </a:ext>
              </a:extLst>
            </p:cNvPr>
            <p:cNvSpPr/>
            <p:nvPr/>
          </p:nvSpPr>
          <p:spPr>
            <a:xfrm>
              <a:off x="17273641" y="305841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9" name="object 179">
              <a:extLst>
                <a:ext uri="{FF2B5EF4-FFF2-40B4-BE49-F238E27FC236}">
                  <a16:creationId xmlns:a16="http://schemas.microsoft.com/office/drawing/2014/main" id="{07843A41-B4E0-2AC2-C01C-8030B103083E}"/>
                </a:ext>
              </a:extLst>
            </p:cNvPr>
            <p:cNvSpPr/>
            <p:nvPr/>
          </p:nvSpPr>
          <p:spPr>
            <a:xfrm>
              <a:off x="17273641" y="323150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0" name="object 180">
              <a:extLst>
                <a:ext uri="{FF2B5EF4-FFF2-40B4-BE49-F238E27FC236}">
                  <a16:creationId xmlns:a16="http://schemas.microsoft.com/office/drawing/2014/main" id="{AF2AEA32-E709-7CCE-F004-70BE556C7157}"/>
                </a:ext>
              </a:extLst>
            </p:cNvPr>
            <p:cNvSpPr/>
            <p:nvPr/>
          </p:nvSpPr>
          <p:spPr>
            <a:xfrm>
              <a:off x="17273641" y="288532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1" name="object 181">
              <a:extLst>
                <a:ext uri="{FF2B5EF4-FFF2-40B4-BE49-F238E27FC236}">
                  <a16:creationId xmlns:a16="http://schemas.microsoft.com/office/drawing/2014/main" id="{4C64BC2B-AB56-9F01-7ECD-8C2DE7B35904}"/>
                </a:ext>
              </a:extLst>
            </p:cNvPr>
            <p:cNvSpPr/>
            <p:nvPr/>
          </p:nvSpPr>
          <p:spPr>
            <a:xfrm>
              <a:off x="17273641" y="28276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2" name="object 182">
              <a:extLst>
                <a:ext uri="{FF2B5EF4-FFF2-40B4-BE49-F238E27FC236}">
                  <a16:creationId xmlns:a16="http://schemas.microsoft.com/office/drawing/2014/main" id="{D1525E47-F94D-4C2F-F1C6-F73CF0D64716}"/>
                </a:ext>
              </a:extLst>
            </p:cNvPr>
            <p:cNvSpPr/>
            <p:nvPr/>
          </p:nvSpPr>
          <p:spPr>
            <a:xfrm>
              <a:off x="1733133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3" name="object 183">
              <a:extLst>
                <a:ext uri="{FF2B5EF4-FFF2-40B4-BE49-F238E27FC236}">
                  <a16:creationId xmlns:a16="http://schemas.microsoft.com/office/drawing/2014/main" id="{1426D5FE-302F-EA85-CD21-95EE027E371B}"/>
                </a:ext>
              </a:extLst>
            </p:cNvPr>
            <p:cNvSpPr/>
            <p:nvPr/>
          </p:nvSpPr>
          <p:spPr>
            <a:xfrm>
              <a:off x="17619820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4" name="object 184">
              <a:extLst>
                <a:ext uri="{FF2B5EF4-FFF2-40B4-BE49-F238E27FC236}">
                  <a16:creationId xmlns:a16="http://schemas.microsoft.com/office/drawing/2014/main" id="{EFF7326B-DBEF-EB35-03F4-4945E2C1E67B}"/>
                </a:ext>
              </a:extLst>
            </p:cNvPr>
            <p:cNvSpPr/>
            <p:nvPr/>
          </p:nvSpPr>
          <p:spPr>
            <a:xfrm>
              <a:off x="1767751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5" name="object 185">
              <a:extLst>
                <a:ext uri="{FF2B5EF4-FFF2-40B4-BE49-F238E27FC236}">
                  <a16:creationId xmlns:a16="http://schemas.microsoft.com/office/drawing/2014/main" id="{0157D56C-0FB1-8E7B-79BC-39EDB486F510}"/>
                </a:ext>
              </a:extLst>
            </p:cNvPr>
            <p:cNvSpPr/>
            <p:nvPr/>
          </p:nvSpPr>
          <p:spPr>
            <a:xfrm>
              <a:off x="17446729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6" name="object 186">
              <a:extLst>
                <a:ext uri="{FF2B5EF4-FFF2-40B4-BE49-F238E27FC236}">
                  <a16:creationId xmlns:a16="http://schemas.microsoft.com/office/drawing/2014/main" id="{2BF1AE50-59BC-BC2B-D6D0-EF16DBB9D0E9}"/>
                </a:ext>
              </a:extLst>
            </p:cNvPr>
            <p:cNvSpPr/>
            <p:nvPr/>
          </p:nvSpPr>
          <p:spPr>
            <a:xfrm>
              <a:off x="17273641" y="31161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7" name="object 187">
              <a:extLst>
                <a:ext uri="{FF2B5EF4-FFF2-40B4-BE49-F238E27FC236}">
                  <a16:creationId xmlns:a16="http://schemas.microsoft.com/office/drawing/2014/main" id="{1FAC2490-9018-B4B5-06D2-8C682A216646}"/>
                </a:ext>
              </a:extLst>
            </p:cNvPr>
            <p:cNvSpPr/>
            <p:nvPr/>
          </p:nvSpPr>
          <p:spPr>
            <a:xfrm>
              <a:off x="17273641" y="29430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8" name="object 188">
              <a:extLst>
                <a:ext uri="{FF2B5EF4-FFF2-40B4-BE49-F238E27FC236}">
                  <a16:creationId xmlns:a16="http://schemas.microsoft.com/office/drawing/2014/main" id="{568F39A3-3799-9D21-66B7-89DCB11DE295}"/>
                </a:ext>
              </a:extLst>
            </p:cNvPr>
            <p:cNvSpPr/>
            <p:nvPr/>
          </p:nvSpPr>
          <p:spPr>
            <a:xfrm>
              <a:off x="17273641" y="317380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9" name="object 189">
              <a:extLst>
                <a:ext uri="{FF2B5EF4-FFF2-40B4-BE49-F238E27FC236}">
                  <a16:creationId xmlns:a16="http://schemas.microsoft.com/office/drawing/2014/main" id="{F484E4C0-58DE-5078-C782-EEB624A396F5}"/>
                </a:ext>
              </a:extLst>
            </p:cNvPr>
            <p:cNvSpPr/>
            <p:nvPr/>
          </p:nvSpPr>
          <p:spPr>
            <a:xfrm>
              <a:off x="17273641" y="300071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0" name="object 190">
              <a:extLst>
                <a:ext uri="{FF2B5EF4-FFF2-40B4-BE49-F238E27FC236}">
                  <a16:creationId xmlns:a16="http://schemas.microsoft.com/office/drawing/2014/main" id="{04DEF6CE-7700-B84C-8B15-5003D3726815}"/>
                </a:ext>
              </a:extLst>
            </p:cNvPr>
            <p:cNvSpPr/>
            <p:nvPr/>
          </p:nvSpPr>
          <p:spPr>
            <a:xfrm>
              <a:off x="17389032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1" name="object 191">
              <a:extLst>
                <a:ext uri="{FF2B5EF4-FFF2-40B4-BE49-F238E27FC236}">
                  <a16:creationId xmlns:a16="http://schemas.microsoft.com/office/drawing/2014/main" id="{27F37D6C-2B6D-7713-3086-C0CEEA630AED}"/>
                </a:ext>
              </a:extLst>
            </p:cNvPr>
            <p:cNvSpPr/>
            <p:nvPr/>
          </p:nvSpPr>
          <p:spPr>
            <a:xfrm>
              <a:off x="1727364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2" name="object 192">
              <a:extLst>
                <a:ext uri="{FF2B5EF4-FFF2-40B4-BE49-F238E27FC236}">
                  <a16:creationId xmlns:a16="http://schemas.microsoft.com/office/drawing/2014/main" id="{370D5257-CC84-DC5F-BACB-0D0DFCD14739}"/>
                </a:ext>
              </a:extLst>
            </p:cNvPr>
            <p:cNvSpPr/>
            <p:nvPr/>
          </p:nvSpPr>
          <p:spPr>
            <a:xfrm>
              <a:off x="17504425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3" name="object 193">
              <a:extLst>
                <a:ext uri="{FF2B5EF4-FFF2-40B4-BE49-F238E27FC236}">
                  <a16:creationId xmlns:a16="http://schemas.microsoft.com/office/drawing/2014/main" id="{44D74387-C5E8-2020-3B45-DE50DDFAD9DF}"/>
                </a:ext>
              </a:extLst>
            </p:cNvPr>
            <p:cNvSpPr/>
            <p:nvPr/>
          </p:nvSpPr>
          <p:spPr>
            <a:xfrm>
              <a:off x="1756212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4" name="object 194">
              <a:extLst>
                <a:ext uri="{FF2B5EF4-FFF2-40B4-BE49-F238E27FC236}">
                  <a16:creationId xmlns:a16="http://schemas.microsoft.com/office/drawing/2014/main" id="{E122E365-76CE-E173-4E8C-38A96173D841}"/>
                </a:ext>
              </a:extLst>
            </p:cNvPr>
            <p:cNvSpPr/>
            <p:nvPr/>
          </p:nvSpPr>
          <p:spPr>
            <a:xfrm>
              <a:off x="17273641" y="282762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5" name="object 195">
              <a:extLst>
                <a:ext uri="{FF2B5EF4-FFF2-40B4-BE49-F238E27FC236}">
                  <a16:creationId xmlns:a16="http://schemas.microsoft.com/office/drawing/2014/main" id="{ED12C237-DE51-3EA4-577A-B52575FF3244}"/>
                </a:ext>
              </a:extLst>
            </p:cNvPr>
            <p:cNvSpPr/>
            <p:nvPr/>
          </p:nvSpPr>
          <p:spPr>
            <a:xfrm>
              <a:off x="17273641" y="282762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6" name="object 196">
              <a:extLst>
                <a:ext uri="{FF2B5EF4-FFF2-40B4-BE49-F238E27FC236}">
                  <a16:creationId xmlns:a16="http://schemas.microsoft.com/office/drawing/2014/main" id="{780AC3BD-1F52-2B33-E116-E5C2947D9765}"/>
                </a:ext>
              </a:extLst>
            </p:cNvPr>
            <p:cNvSpPr/>
            <p:nvPr/>
          </p:nvSpPr>
          <p:spPr>
            <a:xfrm>
              <a:off x="17562124" y="311611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7" name="object 197">
              <a:extLst>
                <a:ext uri="{FF2B5EF4-FFF2-40B4-BE49-F238E27FC236}">
                  <a16:creationId xmlns:a16="http://schemas.microsoft.com/office/drawing/2014/main" id="{7B5013AA-E91A-8EFF-1B27-0CBF2E311EE4}"/>
                </a:ext>
              </a:extLst>
            </p:cNvPr>
            <p:cNvSpPr/>
            <p:nvPr/>
          </p:nvSpPr>
          <p:spPr>
            <a:xfrm>
              <a:off x="17562124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8" name="object 198">
              <a:extLst>
                <a:ext uri="{FF2B5EF4-FFF2-40B4-BE49-F238E27FC236}">
                  <a16:creationId xmlns:a16="http://schemas.microsoft.com/office/drawing/2014/main" id="{37E7561B-89D2-EA28-92D6-EA90748808E7}"/>
                </a:ext>
              </a:extLst>
            </p:cNvPr>
            <p:cNvSpPr/>
            <p:nvPr/>
          </p:nvSpPr>
          <p:spPr>
            <a:xfrm>
              <a:off x="17273641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01" name="object 201">
            <a:extLst>
              <a:ext uri="{FF2B5EF4-FFF2-40B4-BE49-F238E27FC236}">
                <a16:creationId xmlns:a16="http://schemas.microsoft.com/office/drawing/2014/main" id="{F202F374-952A-4AF3-5B4A-DB60968BF258}"/>
              </a:ext>
            </a:extLst>
          </p:cNvPr>
          <p:cNvGrpSpPr/>
          <p:nvPr/>
        </p:nvGrpSpPr>
        <p:grpSpPr>
          <a:xfrm>
            <a:off x="8762815" y="5880846"/>
            <a:ext cx="2901847" cy="487877"/>
            <a:chOff x="14449826" y="9697950"/>
            <a:chExt cx="4785360" cy="804545"/>
          </a:xfrm>
        </p:grpSpPr>
        <p:sp>
          <p:nvSpPr>
            <p:cNvPr id="202" name="object 202">
              <a:extLst>
                <a:ext uri="{FF2B5EF4-FFF2-40B4-BE49-F238E27FC236}">
                  <a16:creationId xmlns:a16="http://schemas.microsoft.com/office/drawing/2014/main" id="{8195ADB8-23D4-A1DF-AFB4-314FBBFBA068}"/>
                </a:ext>
              </a:extLst>
            </p:cNvPr>
            <p:cNvSpPr/>
            <p:nvPr/>
          </p:nvSpPr>
          <p:spPr>
            <a:xfrm>
              <a:off x="14449819" y="9697954"/>
              <a:ext cx="3808095" cy="804545"/>
            </a:xfrm>
            <a:custGeom>
              <a:avLst/>
              <a:gdLst/>
              <a:ahLst/>
              <a:cxnLst/>
              <a:rect l="l" t="t" r="r" b="b"/>
              <a:pathLst>
                <a:path w="3808094" h="804545">
                  <a:moveTo>
                    <a:pt x="804252" y="689368"/>
                  </a:moveTo>
                  <a:lnTo>
                    <a:pt x="574459" y="689356"/>
                  </a:lnTo>
                  <a:lnTo>
                    <a:pt x="574459" y="245973"/>
                  </a:lnTo>
                  <a:lnTo>
                    <a:pt x="572960" y="238506"/>
                  </a:lnTo>
                  <a:lnTo>
                    <a:pt x="356120" y="11442"/>
                  </a:lnTo>
                  <a:lnTo>
                    <a:pt x="328498" y="12"/>
                  </a:lnTo>
                  <a:lnTo>
                    <a:pt x="0" y="12"/>
                  </a:lnTo>
                  <a:lnTo>
                    <a:pt x="0" y="114896"/>
                  </a:lnTo>
                  <a:lnTo>
                    <a:pt x="393915" y="114896"/>
                  </a:lnTo>
                  <a:lnTo>
                    <a:pt x="459562" y="180555"/>
                  </a:lnTo>
                  <a:lnTo>
                    <a:pt x="459562" y="689368"/>
                  </a:lnTo>
                  <a:lnTo>
                    <a:pt x="0" y="689368"/>
                  </a:lnTo>
                  <a:lnTo>
                    <a:pt x="0" y="804265"/>
                  </a:lnTo>
                  <a:lnTo>
                    <a:pt x="804252" y="804265"/>
                  </a:lnTo>
                  <a:lnTo>
                    <a:pt x="804252" y="689368"/>
                  </a:lnTo>
                  <a:close/>
                </a:path>
                <a:path w="3808094" h="804545">
                  <a:moveTo>
                    <a:pt x="1723402" y="402132"/>
                  </a:moveTo>
                  <a:lnTo>
                    <a:pt x="1706575" y="361518"/>
                  </a:lnTo>
                  <a:lnTo>
                    <a:pt x="1665960" y="344690"/>
                  </a:lnTo>
                  <a:lnTo>
                    <a:pt x="1034034" y="344690"/>
                  </a:lnTo>
                  <a:lnTo>
                    <a:pt x="1034034" y="180555"/>
                  </a:lnTo>
                  <a:lnTo>
                    <a:pt x="1099693" y="114909"/>
                  </a:lnTo>
                  <a:lnTo>
                    <a:pt x="1608518" y="114909"/>
                  </a:lnTo>
                  <a:lnTo>
                    <a:pt x="1608518" y="12"/>
                  </a:lnTo>
                  <a:lnTo>
                    <a:pt x="1165110" y="12"/>
                  </a:lnTo>
                  <a:lnTo>
                    <a:pt x="1157643" y="1511"/>
                  </a:lnTo>
                  <a:lnTo>
                    <a:pt x="930592" y="218363"/>
                  </a:lnTo>
                  <a:lnTo>
                    <a:pt x="919137" y="245973"/>
                  </a:lnTo>
                  <a:lnTo>
                    <a:pt x="919137" y="402132"/>
                  </a:lnTo>
                  <a:lnTo>
                    <a:pt x="935964" y="442760"/>
                  </a:lnTo>
                  <a:lnTo>
                    <a:pt x="976591" y="459587"/>
                  </a:lnTo>
                  <a:lnTo>
                    <a:pt x="1608518" y="459587"/>
                  </a:lnTo>
                  <a:lnTo>
                    <a:pt x="1608518" y="623722"/>
                  </a:lnTo>
                  <a:lnTo>
                    <a:pt x="1542846" y="689368"/>
                  </a:lnTo>
                  <a:lnTo>
                    <a:pt x="919137" y="689368"/>
                  </a:lnTo>
                  <a:lnTo>
                    <a:pt x="919137" y="804265"/>
                  </a:lnTo>
                  <a:lnTo>
                    <a:pt x="1477441" y="804265"/>
                  </a:lnTo>
                  <a:lnTo>
                    <a:pt x="1484896" y="802754"/>
                  </a:lnTo>
                  <a:lnTo>
                    <a:pt x="1711972" y="585914"/>
                  </a:lnTo>
                  <a:lnTo>
                    <a:pt x="1723402" y="558292"/>
                  </a:lnTo>
                  <a:lnTo>
                    <a:pt x="1723402" y="402132"/>
                  </a:lnTo>
                  <a:close/>
                </a:path>
                <a:path w="3808094" h="804545">
                  <a:moveTo>
                    <a:pt x="2642552" y="689368"/>
                  </a:moveTo>
                  <a:lnTo>
                    <a:pt x="2034260" y="689368"/>
                  </a:lnTo>
                  <a:lnTo>
                    <a:pt x="2453297" y="270332"/>
                  </a:lnTo>
                  <a:lnTo>
                    <a:pt x="2372055" y="189090"/>
                  </a:lnTo>
                  <a:lnTo>
                    <a:pt x="1953196" y="607949"/>
                  </a:lnTo>
                  <a:lnTo>
                    <a:pt x="1953196" y="0"/>
                  </a:lnTo>
                  <a:lnTo>
                    <a:pt x="1838299" y="0"/>
                  </a:lnTo>
                  <a:lnTo>
                    <a:pt x="1838299" y="558304"/>
                  </a:lnTo>
                  <a:lnTo>
                    <a:pt x="1839810" y="565759"/>
                  </a:lnTo>
                  <a:lnTo>
                    <a:pt x="2056638" y="792822"/>
                  </a:lnTo>
                  <a:lnTo>
                    <a:pt x="2084260" y="804265"/>
                  </a:lnTo>
                  <a:lnTo>
                    <a:pt x="2642552" y="804265"/>
                  </a:lnTo>
                  <a:lnTo>
                    <a:pt x="2642552" y="689368"/>
                  </a:lnTo>
                  <a:close/>
                </a:path>
                <a:path w="3808094" h="804545">
                  <a:moveTo>
                    <a:pt x="3561702" y="689368"/>
                  </a:moveTo>
                  <a:lnTo>
                    <a:pt x="2937992" y="689368"/>
                  </a:lnTo>
                  <a:lnTo>
                    <a:pt x="2872346" y="623722"/>
                  </a:lnTo>
                  <a:lnTo>
                    <a:pt x="2872346" y="12"/>
                  </a:lnTo>
                  <a:lnTo>
                    <a:pt x="2757449" y="12"/>
                  </a:lnTo>
                  <a:lnTo>
                    <a:pt x="2757449" y="558292"/>
                  </a:lnTo>
                  <a:lnTo>
                    <a:pt x="2758960" y="565759"/>
                  </a:lnTo>
                  <a:lnTo>
                    <a:pt x="2975800" y="792822"/>
                  </a:lnTo>
                  <a:lnTo>
                    <a:pt x="3003410" y="804265"/>
                  </a:lnTo>
                  <a:lnTo>
                    <a:pt x="3561702" y="804265"/>
                  </a:lnTo>
                  <a:lnTo>
                    <a:pt x="3561702" y="689368"/>
                  </a:lnTo>
                  <a:close/>
                </a:path>
                <a:path w="3808094" h="804545">
                  <a:moveTo>
                    <a:pt x="3806761" y="27292"/>
                  </a:moveTo>
                  <a:lnTo>
                    <a:pt x="3792575" y="27292"/>
                  </a:lnTo>
                  <a:lnTo>
                    <a:pt x="3792575" y="118249"/>
                  </a:lnTo>
                  <a:lnTo>
                    <a:pt x="3806761" y="118249"/>
                  </a:lnTo>
                  <a:lnTo>
                    <a:pt x="3806761" y="27292"/>
                  </a:lnTo>
                  <a:close/>
                </a:path>
                <a:path w="3808094" h="804545">
                  <a:moveTo>
                    <a:pt x="3807853" y="12"/>
                  </a:moveTo>
                  <a:lnTo>
                    <a:pt x="3791483" y="12"/>
                  </a:lnTo>
                  <a:lnTo>
                    <a:pt x="3791483" y="16370"/>
                  </a:lnTo>
                  <a:lnTo>
                    <a:pt x="3807853" y="16370"/>
                  </a:lnTo>
                  <a:lnTo>
                    <a:pt x="3807853" y="12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3" name="object 203">
              <a:extLst>
                <a:ext uri="{FF2B5EF4-FFF2-40B4-BE49-F238E27FC236}">
                  <a16:creationId xmlns:a16="http://schemas.microsoft.com/office/drawing/2014/main" id="{4898A3E7-99C7-E3F9-3D0C-C606B540138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4234" y="9725240"/>
              <a:ext cx="84405" cy="90950"/>
            </a:xfrm>
            <a:prstGeom prst="rect">
              <a:avLst/>
            </a:prstGeom>
          </p:spPr>
        </p:pic>
        <p:sp>
          <p:nvSpPr>
            <p:cNvPr id="204" name="object 204">
              <a:extLst>
                <a:ext uri="{FF2B5EF4-FFF2-40B4-BE49-F238E27FC236}">
                  <a16:creationId xmlns:a16="http://schemas.microsoft.com/office/drawing/2014/main" id="{FC9E437E-0A0E-496F-B1EB-461022596963}"/>
                </a:ext>
              </a:extLst>
            </p:cNvPr>
            <p:cNvSpPr/>
            <p:nvPr/>
          </p:nvSpPr>
          <p:spPr>
            <a:xfrm>
              <a:off x="18392814" y="9697967"/>
              <a:ext cx="567055" cy="118745"/>
            </a:xfrm>
            <a:custGeom>
              <a:avLst/>
              <a:gdLst/>
              <a:ahLst/>
              <a:cxnLst/>
              <a:rect l="l" t="t" r="r" b="b"/>
              <a:pathLst>
                <a:path w="567055" h="118745">
                  <a:moveTo>
                    <a:pt x="81495" y="102946"/>
                  </a:moveTo>
                  <a:lnTo>
                    <a:pt x="81318" y="80759"/>
                  </a:lnTo>
                  <a:lnTo>
                    <a:pt x="66217" y="65468"/>
                  </a:lnTo>
                  <a:lnTo>
                    <a:pt x="21653" y="65468"/>
                  </a:lnTo>
                  <a:lnTo>
                    <a:pt x="14020" y="57835"/>
                  </a:lnTo>
                  <a:lnTo>
                    <a:pt x="14020" y="47828"/>
                  </a:lnTo>
                  <a:lnTo>
                    <a:pt x="21844" y="40373"/>
                  </a:lnTo>
                  <a:lnTo>
                    <a:pt x="76962" y="40373"/>
                  </a:lnTo>
                  <a:lnTo>
                    <a:pt x="76593" y="27279"/>
                  </a:lnTo>
                  <a:lnTo>
                    <a:pt x="15278" y="27279"/>
                  </a:lnTo>
                  <a:lnTo>
                    <a:pt x="0" y="42570"/>
                  </a:lnTo>
                  <a:lnTo>
                    <a:pt x="0" y="63474"/>
                  </a:lnTo>
                  <a:lnTo>
                    <a:pt x="15468" y="78397"/>
                  </a:lnTo>
                  <a:lnTo>
                    <a:pt x="59855" y="78397"/>
                  </a:lnTo>
                  <a:lnTo>
                    <a:pt x="67487" y="86220"/>
                  </a:lnTo>
                  <a:lnTo>
                    <a:pt x="67487" y="97497"/>
                  </a:lnTo>
                  <a:lnTo>
                    <a:pt x="59855" y="105321"/>
                  </a:lnTo>
                  <a:lnTo>
                    <a:pt x="914" y="105321"/>
                  </a:lnTo>
                  <a:lnTo>
                    <a:pt x="1282" y="118224"/>
                  </a:lnTo>
                  <a:lnTo>
                    <a:pt x="66395" y="118224"/>
                  </a:lnTo>
                  <a:lnTo>
                    <a:pt x="81495" y="102946"/>
                  </a:lnTo>
                  <a:close/>
                </a:path>
                <a:path w="567055" h="118745">
                  <a:moveTo>
                    <a:pt x="160451" y="105143"/>
                  </a:moveTo>
                  <a:lnTo>
                    <a:pt x="129336" y="105143"/>
                  </a:lnTo>
                  <a:lnTo>
                    <a:pt x="125882" y="101688"/>
                  </a:lnTo>
                  <a:lnTo>
                    <a:pt x="125882" y="40195"/>
                  </a:lnTo>
                  <a:lnTo>
                    <a:pt x="159537" y="40195"/>
                  </a:lnTo>
                  <a:lnTo>
                    <a:pt x="159727" y="27279"/>
                  </a:lnTo>
                  <a:lnTo>
                    <a:pt x="126072" y="27279"/>
                  </a:lnTo>
                  <a:lnTo>
                    <a:pt x="126072" y="3632"/>
                  </a:lnTo>
                  <a:lnTo>
                    <a:pt x="111887" y="3632"/>
                  </a:lnTo>
                  <a:lnTo>
                    <a:pt x="111887" y="27279"/>
                  </a:lnTo>
                  <a:lnTo>
                    <a:pt x="93687" y="27279"/>
                  </a:lnTo>
                  <a:lnTo>
                    <a:pt x="93878" y="40195"/>
                  </a:lnTo>
                  <a:lnTo>
                    <a:pt x="112064" y="40195"/>
                  </a:lnTo>
                  <a:lnTo>
                    <a:pt x="112064" y="107315"/>
                  </a:lnTo>
                  <a:lnTo>
                    <a:pt x="122974" y="118224"/>
                  </a:lnTo>
                  <a:lnTo>
                    <a:pt x="160451" y="118224"/>
                  </a:lnTo>
                  <a:lnTo>
                    <a:pt x="160451" y="105143"/>
                  </a:lnTo>
                  <a:close/>
                </a:path>
                <a:path w="567055" h="118745">
                  <a:moveTo>
                    <a:pt x="193370" y="27279"/>
                  </a:moveTo>
                  <a:lnTo>
                    <a:pt x="179184" y="27279"/>
                  </a:lnTo>
                  <a:lnTo>
                    <a:pt x="179184" y="118237"/>
                  </a:lnTo>
                  <a:lnTo>
                    <a:pt x="193370" y="118237"/>
                  </a:lnTo>
                  <a:lnTo>
                    <a:pt x="193370" y="27279"/>
                  </a:lnTo>
                  <a:close/>
                </a:path>
                <a:path w="567055" h="118745">
                  <a:moveTo>
                    <a:pt x="194462" y="0"/>
                  </a:moveTo>
                  <a:lnTo>
                    <a:pt x="178092" y="0"/>
                  </a:lnTo>
                  <a:lnTo>
                    <a:pt x="178092" y="16357"/>
                  </a:lnTo>
                  <a:lnTo>
                    <a:pt x="194462" y="16357"/>
                  </a:lnTo>
                  <a:lnTo>
                    <a:pt x="194462" y="0"/>
                  </a:lnTo>
                  <a:close/>
                </a:path>
                <a:path w="567055" h="118745">
                  <a:moveTo>
                    <a:pt x="276860" y="105143"/>
                  </a:moveTo>
                  <a:lnTo>
                    <a:pt x="245757" y="105143"/>
                  </a:lnTo>
                  <a:lnTo>
                    <a:pt x="242303" y="101688"/>
                  </a:lnTo>
                  <a:lnTo>
                    <a:pt x="242303" y="40195"/>
                  </a:lnTo>
                  <a:lnTo>
                    <a:pt x="275945" y="40195"/>
                  </a:lnTo>
                  <a:lnTo>
                    <a:pt x="276136" y="27279"/>
                  </a:lnTo>
                  <a:lnTo>
                    <a:pt x="242481" y="27279"/>
                  </a:lnTo>
                  <a:lnTo>
                    <a:pt x="242481" y="3632"/>
                  </a:lnTo>
                  <a:lnTo>
                    <a:pt x="228295" y="3632"/>
                  </a:lnTo>
                  <a:lnTo>
                    <a:pt x="228295" y="27279"/>
                  </a:lnTo>
                  <a:lnTo>
                    <a:pt x="210096" y="27279"/>
                  </a:lnTo>
                  <a:lnTo>
                    <a:pt x="210286" y="40195"/>
                  </a:lnTo>
                  <a:lnTo>
                    <a:pt x="228473" y="40195"/>
                  </a:lnTo>
                  <a:lnTo>
                    <a:pt x="228473" y="107315"/>
                  </a:lnTo>
                  <a:lnTo>
                    <a:pt x="239382" y="118224"/>
                  </a:lnTo>
                  <a:lnTo>
                    <a:pt x="276860" y="118224"/>
                  </a:lnTo>
                  <a:lnTo>
                    <a:pt x="276860" y="105143"/>
                  </a:lnTo>
                  <a:close/>
                </a:path>
                <a:path w="567055" h="118745">
                  <a:moveTo>
                    <a:pt x="376186" y="27279"/>
                  </a:moveTo>
                  <a:lnTo>
                    <a:pt x="361988" y="27279"/>
                  </a:lnTo>
                  <a:lnTo>
                    <a:pt x="361988" y="93484"/>
                  </a:lnTo>
                  <a:lnTo>
                    <a:pt x="348526" y="105130"/>
                  </a:lnTo>
                  <a:lnTo>
                    <a:pt x="319963" y="105130"/>
                  </a:lnTo>
                  <a:lnTo>
                    <a:pt x="308686" y="94030"/>
                  </a:lnTo>
                  <a:lnTo>
                    <a:pt x="308686" y="27279"/>
                  </a:lnTo>
                  <a:lnTo>
                    <a:pt x="294868" y="27279"/>
                  </a:lnTo>
                  <a:lnTo>
                    <a:pt x="294868" y="99314"/>
                  </a:lnTo>
                  <a:lnTo>
                    <a:pt x="313601" y="118237"/>
                  </a:lnTo>
                  <a:lnTo>
                    <a:pt x="352348" y="118237"/>
                  </a:lnTo>
                  <a:lnTo>
                    <a:pt x="361988" y="110045"/>
                  </a:lnTo>
                  <a:lnTo>
                    <a:pt x="364718" y="110045"/>
                  </a:lnTo>
                  <a:lnTo>
                    <a:pt x="364896" y="118237"/>
                  </a:lnTo>
                  <a:lnTo>
                    <a:pt x="376186" y="118237"/>
                  </a:lnTo>
                  <a:lnTo>
                    <a:pt x="376186" y="27279"/>
                  </a:lnTo>
                  <a:close/>
                </a:path>
                <a:path w="567055" h="118745">
                  <a:moveTo>
                    <a:pt x="459663" y="105143"/>
                  </a:moveTo>
                  <a:lnTo>
                    <a:pt x="428561" y="105143"/>
                  </a:lnTo>
                  <a:lnTo>
                    <a:pt x="425107" y="101688"/>
                  </a:lnTo>
                  <a:lnTo>
                    <a:pt x="425107" y="40195"/>
                  </a:lnTo>
                  <a:lnTo>
                    <a:pt x="458762" y="40195"/>
                  </a:lnTo>
                  <a:lnTo>
                    <a:pt x="458939" y="27279"/>
                  </a:lnTo>
                  <a:lnTo>
                    <a:pt x="425297" y="27279"/>
                  </a:lnTo>
                  <a:lnTo>
                    <a:pt x="425297" y="3632"/>
                  </a:lnTo>
                  <a:lnTo>
                    <a:pt x="411099" y="3632"/>
                  </a:lnTo>
                  <a:lnTo>
                    <a:pt x="411099" y="27279"/>
                  </a:lnTo>
                  <a:lnTo>
                    <a:pt x="392899" y="27279"/>
                  </a:lnTo>
                  <a:lnTo>
                    <a:pt x="393090" y="40195"/>
                  </a:lnTo>
                  <a:lnTo>
                    <a:pt x="411276" y="40195"/>
                  </a:lnTo>
                  <a:lnTo>
                    <a:pt x="411276" y="107315"/>
                  </a:lnTo>
                  <a:lnTo>
                    <a:pt x="422186" y="118224"/>
                  </a:lnTo>
                  <a:lnTo>
                    <a:pt x="459663" y="118224"/>
                  </a:lnTo>
                  <a:lnTo>
                    <a:pt x="459663" y="105143"/>
                  </a:lnTo>
                  <a:close/>
                </a:path>
                <a:path w="567055" h="118745">
                  <a:moveTo>
                    <a:pt x="566801" y="47663"/>
                  </a:moveTo>
                  <a:lnTo>
                    <a:pt x="559460" y="40386"/>
                  </a:lnTo>
                  <a:lnTo>
                    <a:pt x="552792" y="33782"/>
                  </a:lnTo>
                  <a:lnTo>
                    <a:pt x="552792" y="53111"/>
                  </a:lnTo>
                  <a:lnTo>
                    <a:pt x="552792" y="92405"/>
                  </a:lnTo>
                  <a:lnTo>
                    <a:pt x="540067" y="105130"/>
                  </a:lnTo>
                  <a:lnTo>
                    <a:pt x="503504" y="105130"/>
                  </a:lnTo>
                  <a:lnTo>
                    <a:pt x="490588" y="92405"/>
                  </a:lnTo>
                  <a:lnTo>
                    <a:pt x="490588" y="52920"/>
                  </a:lnTo>
                  <a:lnTo>
                    <a:pt x="503326" y="40386"/>
                  </a:lnTo>
                  <a:lnTo>
                    <a:pt x="540067" y="40386"/>
                  </a:lnTo>
                  <a:lnTo>
                    <a:pt x="552792" y="53111"/>
                  </a:lnTo>
                  <a:lnTo>
                    <a:pt x="552792" y="33782"/>
                  </a:lnTo>
                  <a:lnTo>
                    <a:pt x="546252" y="27279"/>
                  </a:lnTo>
                  <a:lnTo>
                    <a:pt x="496951" y="27279"/>
                  </a:lnTo>
                  <a:lnTo>
                    <a:pt x="476770" y="47840"/>
                  </a:lnTo>
                  <a:lnTo>
                    <a:pt x="476770" y="97853"/>
                  </a:lnTo>
                  <a:lnTo>
                    <a:pt x="496951" y="118237"/>
                  </a:lnTo>
                  <a:lnTo>
                    <a:pt x="546252" y="118237"/>
                  </a:lnTo>
                  <a:lnTo>
                    <a:pt x="559460" y="105130"/>
                  </a:lnTo>
                  <a:lnTo>
                    <a:pt x="566801" y="97853"/>
                  </a:lnTo>
                  <a:lnTo>
                    <a:pt x="566801" y="47663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5" name="object 205">
              <a:extLst>
                <a:ext uri="{FF2B5EF4-FFF2-40B4-BE49-F238E27FC236}">
                  <a16:creationId xmlns:a16="http://schemas.microsoft.com/office/drawing/2014/main" id="{1F5E9226-AB31-C79E-5BDA-66FFBA238DC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39666" y="9953911"/>
              <a:ext cx="81494" cy="90950"/>
            </a:xfrm>
            <a:prstGeom prst="rect">
              <a:avLst/>
            </a:prstGeom>
          </p:spPr>
        </p:pic>
        <p:pic>
          <p:nvPicPr>
            <p:cNvPr id="206" name="object 206">
              <a:extLst>
                <a:ext uri="{FF2B5EF4-FFF2-40B4-BE49-F238E27FC236}">
                  <a16:creationId xmlns:a16="http://schemas.microsoft.com/office/drawing/2014/main" id="{8D89FE28-5E4F-DE8B-CD7E-076B792FBA2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3531" y="9953917"/>
              <a:ext cx="81316" cy="90950"/>
            </a:xfrm>
            <a:prstGeom prst="rect">
              <a:avLst/>
            </a:prstGeom>
          </p:spPr>
        </p:pic>
        <p:pic>
          <p:nvPicPr>
            <p:cNvPr id="207" name="object 207">
              <a:extLst>
                <a:ext uri="{FF2B5EF4-FFF2-40B4-BE49-F238E27FC236}">
                  <a16:creationId xmlns:a16="http://schemas.microsoft.com/office/drawing/2014/main" id="{6FE84097-1B73-59AE-1E56-DC75EDA83F6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52488" y="9953916"/>
              <a:ext cx="86227" cy="127325"/>
            </a:xfrm>
            <a:prstGeom prst="rect">
              <a:avLst/>
            </a:prstGeom>
          </p:spPr>
        </p:pic>
        <p:pic>
          <p:nvPicPr>
            <p:cNvPr id="208" name="object 208">
              <a:extLst>
                <a:ext uri="{FF2B5EF4-FFF2-40B4-BE49-F238E27FC236}">
                  <a16:creationId xmlns:a16="http://schemas.microsoft.com/office/drawing/2014/main" id="{E438A826-D520-6762-EBAB-440F3F5DEC1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62908" y="9953912"/>
              <a:ext cx="87850" cy="90950"/>
            </a:xfrm>
            <a:prstGeom prst="rect">
              <a:avLst/>
            </a:prstGeom>
          </p:spPr>
        </p:pic>
        <p:pic>
          <p:nvPicPr>
            <p:cNvPr id="209" name="object 209">
              <a:extLst>
                <a:ext uri="{FF2B5EF4-FFF2-40B4-BE49-F238E27FC236}">
                  <a16:creationId xmlns:a16="http://schemas.microsoft.com/office/drawing/2014/main" id="{E6CA4678-7434-5B0E-5F98-1E4979BC448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4592" y="9926629"/>
              <a:ext cx="88585" cy="118237"/>
            </a:xfrm>
            <a:prstGeom prst="rect">
              <a:avLst/>
            </a:prstGeom>
          </p:spPr>
        </p:pic>
        <p:pic>
          <p:nvPicPr>
            <p:cNvPr id="210" name="object 210">
              <a:extLst>
                <a:ext uri="{FF2B5EF4-FFF2-40B4-BE49-F238E27FC236}">
                  <a16:creationId xmlns:a16="http://schemas.microsoft.com/office/drawing/2014/main" id="{565D524F-9C4D-A212-8BFF-802523E7DAA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88100" y="9953916"/>
              <a:ext cx="90039" cy="90950"/>
            </a:xfrm>
            <a:prstGeom prst="rect">
              <a:avLst/>
            </a:prstGeom>
          </p:spPr>
        </p:pic>
        <p:sp>
          <p:nvSpPr>
            <p:cNvPr id="211" name="object 211">
              <a:extLst>
                <a:ext uri="{FF2B5EF4-FFF2-40B4-BE49-F238E27FC236}">
                  <a16:creationId xmlns:a16="http://schemas.microsoft.com/office/drawing/2014/main" id="{9364CF0A-AF8A-C3B6-93FD-7DF939720EB9}"/>
                </a:ext>
              </a:extLst>
            </p:cNvPr>
            <p:cNvSpPr/>
            <p:nvPr/>
          </p:nvSpPr>
          <p:spPr>
            <a:xfrm>
              <a:off x="18904149" y="9953914"/>
              <a:ext cx="60960" cy="91440"/>
            </a:xfrm>
            <a:custGeom>
              <a:avLst/>
              <a:gdLst/>
              <a:ahLst/>
              <a:cxnLst/>
              <a:rect l="l" t="t" r="r" b="b"/>
              <a:pathLst>
                <a:path w="60959" h="91440">
                  <a:moveTo>
                    <a:pt x="60574" y="0"/>
                  </a:moveTo>
                  <a:lnTo>
                    <a:pt x="23465" y="0"/>
                  </a:lnTo>
                  <a:lnTo>
                    <a:pt x="14366" y="7999"/>
                  </a:lnTo>
                  <a:lnTo>
                    <a:pt x="11455" y="7999"/>
                  </a:lnTo>
                  <a:lnTo>
                    <a:pt x="11277" y="0"/>
                  </a:lnTo>
                  <a:lnTo>
                    <a:pt x="0" y="0"/>
                  </a:lnTo>
                  <a:lnTo>
                    <a:pt x="0" y="90950"/>
                  </a:lnTo>
                  <a:lnTo>
                    <a:pt x="14188" y="90950"/>
                  </a:lnTo>
                  <a:lnTo>
                    <a:pt x="14010" y="24376"/>
                  </a:lnTo>
                  <a:lnTo>
                    <a:pt x="27653" y="13099"/>
                  </a:lnTo>
                  <a:lnTo>
                    <a:pt x="60574" y="13099"/>
                  </a:lnTo>
                  <a:lnTo>
                    <a:pt x="60574" y="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2" name="object 212">
              <a:extLst>
                <a:ext uri="{FF2B5EF4-FFF2-40B4-BE49-F238E27FC236}">
                  <a16:creationId xmlns:a16="http://schemas.microsoft.com/office/drawing/2014/main" id="{DD1D4223-8FB0-D452-9317-6C5AD81F15C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34031" y="9917530"/>
              <a:ext cx="86039" cy="127336"/>
            </a:xfrm>
            <a:prstGeom prst="rect">
              <a:avLst/>
            </a:prstGeom>
          </p:spPr>
        </p:pic>
        <p:pic>
          <p:nvPicPr>
            <p:cNvPr id="213" name="object 213">
              <a:extLst>
                <a:ext uri="{FF2B5EF4-FFF2-40B4-BE49-F238E27FC236}">
                  <a16:creationId xmlns:a16="http://schemas.microsoft.com/office/drawing/2014/main" id="{EDC19FE9-726E-DF4A-F29A-5DBBDF99C6D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47175" y="9953912"/>
              <a:ext cx="87850" cy="90950"/>
            </a:xfrm>
            <a:prstGeom prst="rect">
              <a:avLst/>
            </a:prstGeom>
          </p:spPr>
        </p:pic>
        <p:pic>
          <p:nvPicPr>
            <p:cNvPr id="214" name="object 214">
              <a:extLst>
                <a:ext uri="{FF2B5EF4-FFF2-40B4-BE49-F238E27FC236}">
                  <a16:creationId xmlns:a16="http://schemas.microsoft.com/office/drawing/2014/main" id="{55C52F03-F576-C630-B06E-44A3A22897D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40764" y="10182586"/>
              <a:ext cx="87850" cy="90950"/>
            </a:xfrm>
            <a:prstGeom prst="rect">
              <a:avLst/>
            </a:prstGeom>
          </p:spPr>
        </p:pic>
        <p:pic>
          <p:nvPicPr>
            <p:cNvPr id="215" name="object 215">
              <a:extLst>
                <a:ext uri="{FF2B5EF4-FFF2-40B4-BE49-F238E27FC236}">
                  <a16:creationId xmlns:a16="http://schemas.microsoft.com/office/drawing/2014/main" id="{3E071157-7507-47F8-897D-1B5C1A40CEEE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52446" y="10182588"/>
              <a:ext cx="84405" cy="90950"/>
            </a:xfrm>
            <a:prstGeom prst="rect">
              <a:avLst/>
            </a:prstGeom>
          </p:spPr>
        </p:pic>
        <p:pic>
          <p:nvPicPr>
            <p:cNvPr id="216" name="object 216">
              <a:extLst>
                <a:ext uri="{FF2B5EF4-FFF2-40B4-BE49-F238E27FC236}">
                  <a16:creationId xmlns:a16="http://schemas.microsoft.com/office/drawing/2014/main" id="{4E596567-51FC-FB7C-9447-EB88EBBA4AE8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62134" y="10182590"/>
              <a:ext cx="86039" cy="127325"/>
            </a:xfrm>
            <a:prstGeom prst="rect">
              <a:avLst/>
            </a:prstGeom>
          </p:spPr>
        </p:pic>
        <p:pic>
          <p:nvPicPr>
            <p:cNvPr id="217" name="object 217">
              <a:extLst>
                <a:ext uri="{FF2B5EF4-FFF2-40B4-BE49-F238E27FC236}">
                  <a16:creationId xmlns:a16="http://schemas.microsoft.com/office/drawing/2014/main" id="{BBA02BEB-00FD-F4AC-6FEA-1F03EEF5F1D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74370" y="10182586"/>
              <a:ext cx="87850" cy="90950"/>
            </a:xfrm>
            <a:prstGeom prst="rect">
              <a:avLst/>
            </a:prstGeom>
          </p:spPr>
        </p:pic>
        <p:pic>
          <p:nvPicPr>
            <p:cNvPr id="218" name="object 218">
              <a:extLst>
                <a:ext uri="{FF2B5EF4-FFF2-40B4-BE49-F238E27FC236}">
                  <a16:creationId xmlns:a16="http://schemas.microsoft.com/office/drawing/2014/main" id="{6021F83B-8306-5FBB-9279-E93DC37ACCA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86053" y="10182588"/>
              <a:ext cx="84405" cy="90950"/>
            </a:xfrm>
            <a:prstGeom prst="rect">
              <a:avLst/>
            </a:prstGeom>
          </p:spPr>
        </p:pic>
        <p:pic>
          <p:nvPicPr>
            <p:cNvPr id="219" name="object 219">
              <a:extLst>
                <a:ext uri="{FF2B5EF4-FFF2-40B4-BE49-F238E27FC236}">
                  <a16:creationId xmlns:a16="http://schemas.microsoft.com/office/drawing/2014/main" id="{218808CF-34E6-A4BF-D76A-3B5BF3688E4B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798466" y="10146208"/>
              <a:ext cx="84217" cy="127336"/>
            </a:xfrm>
            <a:prstGeom prst="rect">
              <a:avLst/>
            </a:prstGeom>
          </p:spPr>
        </p:pic>
        <p:pic>
          <p:nvPicPr>
            <p:cNvPr id="220" name="object 220">
              <a:extLst>
                <a:ext uri="{FF2B5EF4-FFF2-40B4-BE49-F238E27FC236}">
                  <a16:creationId xmlns:a16="http://schemas.microsoft.com/office/drawing/2014/main" id="{49E6572F-666D-E868-2F31-3FAC10954ECF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905063" y="10182585"/>
              <a:ext cx="84039" cy="90950"/>
            </a:xfrm>
            <a:prstGeom prst="rect">
              <a:avLst/>
            </a:prstGeom>
          </p:spPr>
        </p:pic>
        <p:pic>
          <p:nvPicPr>
            <p:cNvPr id="221" name="object 221">
              <a:extLst>
                <a:ext uri="{FF2B5EF4-FFF2-40B4-BE49-F238E27FC236}">
                  <a16:creationId xmlns:a16="http://schemas.microsoft.com/office/drawing/2014/main" id="{2D9589FA-C6DA-A166-28D9-51365B65C50F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016018" y="10155303"/>
              <a:ext cx="88583" cy="118237"/>
            </a:xfrm>
            <a:prstGeom prst="rect">
              <a:avLst/>
            </a:prstGeom>
          </p:spPr>
        </p:pic>
        <p:pic>
          <p:nvPicPr>
            <p:cNvPr id="222" name="object 222">
              <a:extLst>
                <a:ext uri="{FF2B5EF4-FFF2-40B4-BE49-F238E27FC236}">
                  <a16:creationId xmlns:a16="http://schemas.microsoft.com/office/drawing/2014/main" id="{5268874A-94B5-F1C3-8869-5131441793B0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126616" y="10182585"/>
              <a:ext cx="84039" cy="90950"/>
            </a:xfrm>
            <a:prstGeom prst="rect">
              <a:avLst/>
            </a:prstGeom>
          </p:spPr>
        </p:pic>
        <p:pic>
          <p:nvPicPr>
            <p:cNvPr id="223" name="object 223">
              <a:extLst>
                <a:ext uri="{FF2B5EF4-FFF2-40B4-BE49-F238E27FC236}">
                  <a16:creationId xmlns:a16="http://schemas.microsoft.com/office/drawing/2014/main" id="{8A9AC6DE-4399-A263-3E55-13DC3DBE492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40762" y="10374877"/>
              <a:ext cx="86039" cy="127336"/>
            </a:xfrm>
            <a:prstGeom prst="rect">
              <a:avLst/>
            </a:prstGeom>
          </p:spPr>
        </p:pic>
        <p:pic>
          <p:nvPicPr>
            <p:cNvPr id="224" name="object 224">
              <a:extLst>
                <a:ext uri="{FF2B5EF4-FFF2-40B4-BE49-F238E27FC236}">
                  <a16:creationId xmlns:a16="http://schemas.microsoft.com/office/drawing/2014/main" id="{AD91A2B9-8FE9-03DD-C176-5F2AB3C6025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53906" y="10411259"/>
              <a:ext cx="87850" cy="90950"/>
            </a:xfrm>
            <a:prstGeom prst="rect">
              <a:avLst/>
            </a:prstGeom>
          </p:spPr>
        </p:pic>
        <p:sp>
          <p:nvSpPr>
            <p:cNvPr id="225" name="object 225">
              <a:extLst>
                <a:ext uri="{FF2B5EF4-FFF2-40B4-BE49-F238E27FC236}">
                  <a16:creationId xmlns:a16="http://schemas.microsoft.com/office/drawing/2014/main" id="{9C6039A6-F0B6-0D5A-223E-6D0088333506}"/>
                </a:ext>
              </a:extLst>
            </p:cNvPr>
            <p:cNvSpPr/>
            <p:nvPr/>
          </p:nvSpPr>
          <p:spPr>
            <a:xfrm>
              <a:off x="18512702" y="10375283"/>
              <a:ext cx="75565" cy="127000"/>
            </a:xfrm>
            <a:custGeom>
              <a:avLst/>
              <a:gdLst/>
              <a:ahLst/>
              <a:cxnLst/>
              <a:rect l="l" t="t" r="r" b="b"/>
              <a:pathLst>
                <a:path w="75565" h="127000">
                  <a:moveTo>
                    <a:pt x="3145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7551" y="12700"/>
                  </a:lnTo>
                  <a:lnTo>
                    <a:pt x="17551" y="127000"/>
                  </a:lnTo>
                  <a:lnTo>
                    <a:pt x="31457" y="127000"/>
                  </a:lnTo>
                  <a:lnTo>
                    <a:pt x="31457" y="12700"/>
                  </a:lnTo>
                  <a:lnTo>
                    <a:pt x="31457" y="0"/>
                  </a:lnTo>
                  <a:close/>
                </a:path>
                <a:path w="75565" h="127000">
                  <a:moveTo>
                    <a:pt x="74396" y="35991"/>
                  </a:moveTo>
                  <a:lnTo>
                    <a:pt x="60198" y="35991"/>
                  </a:lnTo>
                  <a:lnTo>
                    <a:pt x="60198" y="126936"/>
                  </a:lnTo>
                  <a:lnTo>
                    <a:pt x="74396" y="126936"/>
                  </a:lnTo>
                  <a:lnTo>
                    <a:pt x="74396" y="35991"/>
                  </a:lnTo>
                  <a:close/>
                </a:path>
                <a:path w="75565" h="127000">
                  <a:moveTo>
                    <a:pt x="75476" y="8699"/>
                  </a:moveTo>
                  <a:lnTo>
                    <a:pt x="59118" y="8699"/>
                  </a:lnTo>
                  <a:lnTo>
                    <a:pt x="59118" y="25069"/>
                  </a:lnTo>
                  <a:lnTo>
                    <a:pt x="75476" y="25069"/>
                  </a:lnTo>
                  <a:lnTo>
                    <a:pt x="75476" y="8699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6" name="object 226">
              <a:extLst>
                <a:ext uri="{FF2B5EF4-FFF2-40B4-BE49-F238E27FC236}">
                  <a16:creationId xmlns:a16="http://schemas.microsoft.com/office/drawing/2014/main" id="{DC0015C7-4DEC-8B5F-3DF2-FC1684DC7D1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2015" y="10411258"/>
              <a:ext cx="81494" cy="90950"/>
            </a:xfrm>
            <a:prstGeom prst="rect">
              <a:avLst/>
            </a:prstGeom>
          </p:spPr>
        </p:pic>
        <p:pic>
          <p:nvPicPr>
            <p:cNvPr id="227" name="object 227">
              <a:extLst>
                <a:ext uri="{FF2B5EF4-FFF2-40B4-BE49-F238E27FC236}">
                  <a16:creationId xmlns:a16="http://schemas.microsoft.com/office/drawing/2014/main" id="{8D6E4C01-4999-2629-611E-0F2377638D0E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717707" y="10374877"/>
              <a:ext cx="86028" cy="127336"/>
            </a:xfrm>
            <a:prstGeom prst="rect">
              <a:avLst/>
            </a:prstGeom>
          </p:spPr>
        </p:pic>
        <p:pic>
          <p:nvPicPr>
            <p:cNvPr id="228" name="object 228">
              <a:extLst>
                <a:ext uri="{FF2B5EF4-FFF2-40B4-BE49-F238E27FC236}">
                  <a16:creationId xmlns:a16="http://schemas.microsoft.com/office/drawing/2014/main" id="{F29D3AD6-B095-2333-01D6-5C4647F32DB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28120" y="10411264"/>
              <a:ext cx="90039" cy="90950"/>
            </a:xfrm>
            <a:prstGeom prst="rect">
              <a:avLst/>
            </a:prstGeom>
          </p:spPr>
        </p:pic>
        <p:pic>
          <p:nvPicPr>
            <p:cNvPr id="229" name="object 229">
              <a:extLst>
                <a:ext uri="{FF2B5EF4-FFF2-40B4-BE49-F238E27FC236}">
                  <a16:creationId xmlns:a16="http://schemas.microsoft.com/office/drawing/2014/main" id="{E1840440-DE35-B4D5-7B42-186717594857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939622" y="10411258"/>
              <a:ext cx="84039" cy="90950"/>
            </a:xfrm>
            <a:prstGeom prst="rect">
              <a:avLst/>
            </a:prstGeom>
          </p:spPr>
        </p:pic>
      </p:grpSp>
      <p:sp>
        <p:nvSpPr>
          <p:cNvPr id="230" name="object 199">
            <a:extLst>
              <a:ext uri="{FF2B5EF4-FFF2-40B4-BE49-F238E27FC236}">
                <a16:creationId xmlns:a16="http://schemas.microsoft.com/office/drawing/2014/main" id="{87BA387A-23E1-5E47-E555-B6C595E8AF27}"/>
              </a:ext>
            </a:extLst>
          </p:cNvPr>
          <p:cNvSpPr txBox="1">
            <a:spLocks/>
          </p:cNvSpPr>
          <p:nvPr/>
        </p:nvSpPr>
        <p:spPr>
          <a:xfrm>
            <a:off x="972371" y="965786"/>
            <a:ext cx="9899845" cy="2904718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5000" spc="-31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Remote Lab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40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Projeto e Seminário                  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34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Licenciatura em Engenharia Informática e de Computadores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endParaRPr lang="en-GB" sz="5000" spc="-31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31" name="object 200">
            <a:extLst>
              <a:ext uri="{FF2B5EF4-FFF2-40B4-BE49-F238E27FC236}">
                <a16:creationId xmlns:a16="http://schemas.microsoft.com/office/drawing/2014/main" id="{2BF47EF8-40B7-71A2-054D-F922B24DD835}"/>
              </a:ext>
            </a:extLst>
          </p:cNvPr>
          <p:cNvSpPr txBox="1"/>
          <p:nvPr/>
        </p:nvSpPr>
        <p:spPr>
          <a:xfrm>
            <a:off x="972371" y="3870504"/>
            <a:ext cx="7202365" cy="180249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Grupo 37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Alunos: António Alves Nº50539 / Ângelo Azevedo Nº50565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Orientado por: Prof. Pedro </a:t>
            </a:r>
            <a:r>
              <a:rPr lang="pt-PT" sz="2667" dirty="0" err="1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Miguens</a:t>
            </a: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Matutino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Maio</a:t>
            </a:r>
            <a:r>
              <a:rPr sz="2667" spc="-203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</a:t>
            </a:r>
            <a:r>
              <a:rPr sz="2667" spc="-12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2025</a:t>
            </a:r>
            <a:endParaRPr sz="2667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4628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99">
            <a:extLst>
              <a:ext uri="{FF2B5EF4-FFF2-40B4-BE49-F238E27FC236}">
                <a16:creationId xmlns:a16="http://schemas.microsoft.com/office/drawing/2014/main" id="{D16F6507-F22C-683D-3ACF-35DC208AF4D5}"/>
              </a:ext>
            </a:extLst>
          </p:cNvPr>
          <p:cNvSpPr txBox="1"/>
          <p:nvPr/>
        </p:nvSpPr>
        <p:spPr>
          <a:xfrm>
            <a:off x="972370" y="679885"/>
            <a:ext cx="7257231" cy="807218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>
              <a:spcBef>
                <a:spcPts val="961"/>
              </a:spcBef>
            </a:pPr>
            <a:r>
              <a:rPr lang="pt-PT" sz="52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Sumário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3B4EA7-7D57-AC48-855D-4641E62768F0}"/>
              </a:ext>
            </a:extLst>
          </p:cNvPr>
          <p:cNvSpPr txBox="1"/>
          <p:nvPr/>
        </p:nvSpPr>
        <p:spPr>
          <a:xfrm>
            <a:off x="972370" y="1623022"/>
            <a:ext cx="10817352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Introdução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Objetivos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Arquitetura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Modelo de Dados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Ponto de Situação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Demonstração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Próximos Passos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endParaRPr lang="pt-PT" sz="3000" dirty="0">
              <a:solidFill>
                <a:schemeClr val="bg1"/>
              </a:solidFill>
              <a:latin typeface="Chakra Petch" pitchFamily="2" charset="-34"/>
              <a:cs typeface="Chakra Petch" pitchFamily="2" charset="-34"/>
            </a:endParaRPr>
          </a:p>
          <a:p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6067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 199">
            <a:extLst>
              <a:ext uri="{FF2B5EF4-FFF2-40B4-BE49-F238E27FC236}">
                <a16:creationId xmlns:a16="http://schemas.microsoft.com/office/drawing/2014/main" id="{68F03868-744F-8CBB-11EC-218DEB7C0C70}"/>
              </a:ext>
            </a:extLst>
          </p:cNvPr>
          <p:cNvSpPr txBox="1"/>
          <p:nvPr/>
        </p:nvSpPr>
        <p:spPr>
          <a:xfrm>
            <a:off x="904625" y="3583188"/>
            <a:ext cx="6038031" cy="256058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497490" marR="3080">
              <a:lnSpc>
                <a:spcPct val="149900"/>
              </a:lnSpc>
              <a:spcBef>
                <a:spcPts val="3"/>
              </a:spcBef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Problemas: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Verificação em dispositivos reais;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Necessidade de acesso 24/7H;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Aumento do trabalho remoto;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Custo elevado;</a:t>
            </a:r>
            <a:r>
              <a:rPr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</a:t>
            </a:r>
            <a:endParaRPr sz="2250" dirty="0"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523529A2-68CD-D61F-30E3-7D8ACBFC2C98}"/>
              </a:ext>
            </a:extLst>
          </p:cNvPr>
          <p:cNvSpPr txBox="1">
            <a:spLocks/>
          </p:cNvSpPr>
          <p:nvPr/>
        </p:nvSpPr>
        <p:spPr>
          <a:xfrm>
            <a:off x="904625" y="1476758"/>
            <a:ext cx="7365285" cy="791511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4800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Introdução</a:t>
            </a:r>
            <a:endParaRPr lang="en-GB" sz="4800" spc="-228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923E96-22AF-E8B2-9464-EDCACEEDCCAF}"/>
              </a:ext>
            </a:extLst>
          </p:cNvPr>
          <p:cNvGrpSpPr/>
          <p:nvPr/>
        </p:nvGrpSpPr>
        <p:grpSpPr>
          <a:xfrm>
            <a:off x="3999193" y="714229"/>
            <a:ext cx="4358206" cy="3232149"/>
            <a:chOff x="3999193" y="714229"/>
            <a:chExt cx="4358206" cy="3232149"/>
          </a:xfrm>
        </p:grpSpPr>
        <p:pic>
          <p:nvPicPr>
            <p:cNvPr id="2" name="Picture 2" descr="DE10-Lite Board - Terasic Technologies - Terasic Technologies | Mouser">
              <a:extLst>
                <a:ext uri="{FF2B5EF4-FFF2-40B4-BE49-F238E27FC236}">
                  <a16:creationId xmlns:a16="http://schemas.microsoft.com/office/drawing/2014/main" id="{EF8CB8D5-9BD3-4D2E-37BD-F9F539906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99193" y="714229"/>
              <a:ext cx="4358206" cy="3170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2188C50-A314-8876-262C-08DF62AC3DCC}"/>
                </a:ext>
              </a:extLst>
            </p:cNvPr>
            <p:cNvSpPr txBox="1"/>
            <p:nvPr/>
          </p:nvSpPr>
          <p:spPr>
            <a:xfrm>
              <a:off x="4861560" y="3700157"/>
              <a:ext cx="24688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>
                  <a:latin typeface="Arial" panose="020B0604020202020204" pitchFamily="34" charset="0"/>
                  <a:cs typeface="Arial" panose="020B0604020202020204" pitchFamily="34" charset="0"/>
                </a:rPr>
                <a:t>FPGA Intel DE10-Lite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 199">
            <a:extLst>
              <a:ext uri="{FF2B5EF4-FFF2-40B4-BE49-F238E27FC236}">
                <a16:creationId xmlns:a16="http://schemas.microsoft.com/office/drawing/2014/main" id="{68F03868-744F-8CBB-11EC-218DEB7C0C70}"/>
              </a:ext>
            </a:extLst>
          </p:cNvPr>
          <p:cNvSpPr txBox="1"/>
          <p:nvPr/>
        </p:nvSpPr>
        <p:spPr>
          <a:xfrm>
            <a:off x="972369" y="3678601"/>
            <a:ext cx="7201813" cy="3679158"/>
          </a:xfrm>
          <a:prstGeom prst="rect">
            <a:avLst/>
          </a:prstGeom>
          <a:noFill/>
        </p:spPr>
        <p:txBody>
          <a:bodyPr vert="horz" wrap="square" lIns="0" tIns="6931" rIns="0" bIns="0" rtlCol="0">
            <a:spAutoFit/>
          </a:bodyPr>
          <a:lstStyle/>
          <a:p>
            <a:pPr marL="497490" marR="3080">
              <a:lnSpc>
                <a:spcPct val="149900"/>
              </a:lnSpc>
              <a:spcBef>
                <a:spcPts val="3"/>
              </a:spcBef>
            </a:pP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Plataforma virtual disponível 24/7H com: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Autenticação;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Laboratórios remotos;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Sistema de roles (Alunos, Professores e Administradores);</a:t>
            </a: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lang="pt-PT" sz="2300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lang="pt-PT" sz="2300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sz="2300" dirty="0"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523529A2-68CD-D61F-30E3-7D8ACBFC2C98}"/>
              </a:ext>
            </a:extLst>
          </p:cNvPr>
          <p:cNvSpPr txBox="1">
            <a:spLocks/>
          </p:cNvSpPr>
          <p:nvPr/>
        </p:nvSpPr>
        <p:spPr>
          <a:xfrm>
            <a:off x="972370" y="1656447"/>
            <a:ext cx="7365285" cy="791511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4800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Objetivos</a:t>
            </a:r>
            <a:endParaRPr lang="en-GB" sz="4800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pic>
        <p:nvPicPr>
          <p:cNvPr id="8" name="Imagem 7" descr="Uma imagem com Gráficos, design&#10;&#10;Os conteúdos gerados por IA poderão estar incorretos.">
            <a:extLst>
              <a:ext uri="{FF2B5EF4-FFF2-40B4-BE49-F238E27FC236}">
                <a16:creationId xmlns:a16="http://schemas.microsoft.com/office/drawing/2014/main" id="{EED07CAF-2F8E-7FC0-5B88-BF7C5FFC2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85" y="513195"/>
            <a:ext cx="4746214" cy="30780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99">
            <a:extLst>
              <a:ext uri="{FF2B5EF4-FFF2-40B4-BE49-F238E27FC236}">
                <a16:creationId xmlns:a16="http://schemas.microsoft.com/office/drawing/2014/main" id="{A308066D-0BBE-B70D-0E1A-1D3BB8E03FAC}"/>
              </a:ext>
            </a:extLst>
          </p:cNvPr>
          <p:cNvSpPr txBox="1"/>
          <p:nvPr/>
        </p:nvSpPr>
        <p:spPr>
          <a:xfrm>
            <a:off x="972370" y="881053"/>
            <a:ext cx="7257231" cy="36094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1894853">
              <a:lnSpc>
                <a:spcPts val="1631"/>
              </a:lnSpc>
              <a:spcBef>
                <a:spcPts val="55"/>
              </a:spcBef>
            </a:pPr>
            <a:r>
              <a:rPr lang="pt-PT" sz="52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Arquitetura</a:t>
            </a:r>
            <a:endParaRPr sz="5200" dirty="0">
              <a:latin typeface="Chakra Petch" pitchFamily="2" charset="-34"/>
              <a:cs typeface="Chakra Petch" pitchFamily="2" charset="-34"/>
            </a:endParaRPr>
          </a:p>
        </p:txBody>
      </p:sp>
      <p:pic>
        <p:nvPicPr>
          <p:cNvPr id="8" name="Imagem 7" descr="Uma imagem com captura de ecrã, texto&#10;&#10;Os conteúdos gerados por IA poderão estar incorretos.">
            <a:extLst>
              <a:ext uri="{FF2B5EF4-FFF2-40B4-BE49-F238E27FC236}">
                <a16:creationId xmlns:a16="http://schemas.microsoft.com/office/drawing/2014/main" id="{4B3F1CB1-0FF2-1C1F-B102-26629E7B3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6" y="1061524"/>
            <a:ext cx="10689871" cy="865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B5C40-3461-83C2-CA7B-9B9B4EE2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99">
            <a:extLst>
              <a:ext uri="{FF2B5EF4-FFF2-40B4-BE49-F238E27FC236}">
                <a16:creationId xmlns:a16="http://schemas.microsoft.com/office/drawing/2014/main" id="{3E7D23A6-B9B7-B70E-55DC-FECB6F069509}"/>
              </a:ext>
            </a:extLst>
          </p:cNvPr>
          <p:cNvSpPr txBox="1"/>
          <p:nvPr/>
        </p:nvSpPr>
        <p:spPr>
          <a:xfrm>
            <a:off x="8306043" y="1656908"/>
            <a:ext cx="7257231" cy="36094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1894853">
              <a:lnSpc>
                <a:spcPts val="1631"/>
              </a:lnSpc>
              <a:spcBef>
                <a:spcPts val="55"/>
              </a:spcBef>
            </a:pPr>
            <a:r>
              <a:rPr lang="pt-PT" sz="5200" dirty="0">
                <a:latin typeface="Chakra Petch" pitchFamily="2" charset="-34"/>
                <a:cs typeface="Chakra Petch" pitchFamily="2" charset="-34"/>
              </a:rPr>
              <a:t>Modelo de Dados</a:t>
            </a:r>
            <a:endParaRPr sz="5200" dirty="0">
              <a:latin typeface="Chakra Petch" pitchFamily="2" charset="-34"/>
              <a:cs typeface="Chakra Petch" pitchFamily="2" charset="-34"/>
            </a:endParaRPr>
          </a:p>
        </p:txBody>
      </p:sp>
      <p:pic>
        <p:nvPicPr>
          <p:cNvPr id="3" name="Imagem 2" descr="Uma imagem com texto, captura de ecrã, preto e branco, Gráficos&#10;&#10;Os conteúdos gerados por IA poderão estar incorretos.">
            <a:extLst>
              <a:ext uri="{FF2B5EF4-FFF2-40B4-BE49-F238E27FC236}">
                <a16:creationId xmlns:a16="http://schemas.microsoft.com/office/drawing/2014/main" id="{378D6328-66F6-880B-5BCA-AE2FB9C8F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04" y="249382"/>
            <a:ext cx="965971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199">
            <a:extLst>
              <a:ext uri="{FF2B5EF4-FFF2-40B4-BE49-F238E27FC236}">
                <a16:creationId xmlns:a16="http://schemas.microsoft.com/office/drawing/2014/main" id="{523529A2-68CD-D61F-30E3-7D8ACBFC2C98}"/>
              </a:ext>
            </a:extLst>
          </p:cNvPr>
          <p:cNvSpPr txBox="1">
            <a:spLocks/>
          </p:cNvSpPr>
          <p:nvPr/>
        </p:nvSpPr>
        <p:spPr>
          <a:xfrm>
            <a:off x="972370" y="1552094"/>
            <a:ext cx="7365285" cy="791511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4800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Ponto de </a:t>
            </a:r>
            <a:r>
              <a:rPr lang="en-GB" sz="4800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Situação</a:t>
            </a:r>
            <a:endParaRPr lang="en-GB" sz="4800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" name="object 199">
            <a:extLst>
              <a:ext uri="{FF2B5EF4-FFF2-40B4-BE49-F238E27FC236}">
                <a16:creationId xmlns:a16="http://schemas.microsoft.com/office/drawing/2014/main" id="{E5878170-ED9B-C597-F896-38508119DA41}"/>
              </a:ext>
            </a:extLst>
          </p:cNvPr>
          <p:cNvSpPr txBox="1"/>
          <p:nvPr/>
        </p:nvSpPr>
        <p:spPr>
          <a:xfrm>
            <a:off x="830716" y="3656576"/>
            <a:ext cx="8242991" cy="3679158"/>
          </a:xfrm>
          <a:prstGeom prst="rect">
            <a:avLst/>
          </a:prstGeom>
          <a:noFill/>
        </p:spPr>
        <p:txBody>
          <a:bodyPr vert="horz" wrap="square" lIns="0" tIns="6931" rIns="0" bIns="0" rtlCol="0">
            <a:spAutoFit/>
          </a:bodyPr>
          <a:lstStyle/>
          <a:p>
            <a:pPr marL="840390" marR="3080" indent="-34290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Atualmente apenas a base de dados está completamente implementada e documentada.</a:t>
            </a:r>
          </a:p>
          <a:p>
            <a:pPr marL="840390" marR="3080" indent="-34290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300" dirty="0" err="1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Front-end</a:t>
            </a: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e </a:t>
            </a:r>
            <a:r>
              <a:rPr lang="pt-PT" sz="2300" dirty="0" err="1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back-end</a:t>
            </a: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em fase de desenvolvimento.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endParaRPr lang="pt-PT" sz="2300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lang="pt-PT" sz="2300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lang="pt-PT" sz="2300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sz="2300" dirty="0">
              <a:latin typeface="Chakra Petch" pitchFamily="2" charset="-34"/>
              <a:cs typeface="Chakra Petch" pitchFamily="2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199">
            <a:extLst>
              <a:ext uri="{FF2B5EF4-FFF2-40B4-BE49-F238E27FC236}">
                <a16:creationId xmlns:a16="http://schemas.microsoft.com/office/drawing/2014/main" id="{523529A2-68CD-D61F-30E3-7D8ACBFC2C98}"/>
              </a:ext>
            </a:extLst>
          </p:cNvPr>
          <p:cNvSpPr txBox="1">
            <a:spLocks/>
          </p:cNvSpPr>
          <p:nvPr/>
        </p:nvSpPr>
        <p:spPr>
          <a:xfrm>
            <a:off x="2413357" y="2769775"/>
            <a:ext cx="7365285" cy="1318450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8000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Demonstração</a:t>
            </a:r>
            <a:endParaRPr lang="en-GB" sz="8000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9">
            <a:extLst>
              <a:ext uri="{FF2B5EF4-FFF2-40B4-BE49-F238E27FC236}">
                <a16:creationId xmlns:a16="http://schemas.microsoft.com/office/drawing/2014/main" id="{1FC3C96B-6371-4FA8-5550-4CC20F742D96}"/>
              </a:ext>
            </a:extLst>
          </p:cNvPr>
          <p:cNvSpPr txBox="1">
            <a:spLocks/>
          </p:cNvSpPr>
          <p:nvPr/>
        </p:nvSpPr>
        <p:spPr>
          <a:xfrm>
            <a:off x="972370" y="1552094"/>
            <a:ext cx="7365285" cy="791511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4800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Próximos</a:t>
            </a:r>
            <a:r>
              <a:rPr lang="en-GB" sz="4800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 Passos</a:t>
            </a:r>
          </a:p>
        </p:txBody>
      </p:sp>
      <p:sp>
        <p:nvSpPr>
          <p:cNvPr id="3" name="object 199">
            <a:extLst>
              <a:ext uri="{FF2B5EF4-FFF2-40B4-BE49-F238E27FC236}">
                <a16:creationId xmlns:a16="http://schemas.microsoft.com/office/drawing/2014/main" id="{18D11583-398E-84F4-58F8-D6EA3D1CA319}"/>
              </a:ext>
            </a:extLst>
          </p:cNvPr>
          <p:cNvSpPr txBox="1"/>
          <p:nvPr/>
        </p:nvSpPr>
        <p:spPr>
          <a:xfrm>
            <a:off x="972370" y="3341717"/>
            <a:ext cx="7201813" cy="3148243"/>
          </a:xfrm>
          <a:prstGeom prst="rect">
            <a:avLst/>
          </a:prstGeom>
          <a:noFill/>
        </p:spPr>
        <p:txBody>
          <a:bodyPr vert="horz" wrap="square" lIns="0" tIns="6931" rIns="0" bIns="0" rtlCol="0">
            <a:spAutoFit/>
          </a:bodyPr>
          <a:lstStyle/>
          <a:p>
            <a:pPr marL="840390" marR="3080" indent="-34290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Terminar a implementação da API e da </a:t>
            </a:r>
            <a:r>
              <a:rPr lang="pt-PT" sz="2300" dirty="0" err="1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Front-end</a:t>
            </a: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. Após conclusão, iniciar a documentação.</a:t>
            </a:r>
          </a:p>
          <a:p>
            <a:pPr marL="840390" marR="3080" indent="-34290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Enquanto a documentação encontra-se em fase de escrita, pesquisar e investigar a fase de programação na FPGA.</a:t>
            </a: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lang="pt-PT" sz="2300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sz="2300" dirty="0"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4888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C588CF161A3C48BE445A0D0B2DDE02" ma:contentTypeVersion="12" ma:contentTypeDescription="Create a new document." ma:contentTypeScope="" ma:versionID="1cb6650008f5af54d16d3403c804f669">
  <xsd:schema xmlns:xsd="http://www.w3.org/2001/XMLSchema" xmlns:xs="http://www.w3.org/2001/XMLSchema" xmlns:p="http://schemas.microsoft.com/office/2006/metadata/properties" xmlns:ns3="2a4a53e3-4547-4cf2-9c84-7cd5dc774d9d" targetNamespace="http://schemas.microsoft.com/office/2006/metadata/properties" ma:root="true" ma:fieldsID="92bfba7eba8e6808cc5f2adca20a98d2" ns3:_="">
    <xsd:import namespace="2a4a53e3-4547-4cf2-9c84-7cd5dc774d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4a53e3-4547-4cf2-9c84-7cd5dc774d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4a53e3-4547-4cf2-9c84-7cd5dc774d9d" xsi:nil="true"/>
  </documentManagement>
</p:properties>
</file>

<file path=customXml/itemProps1.xml><?xml version="1.0" encoding="utf-8"?>
<ds:datastoreItem xmlns:ds="http://schemas.openxmlformats.org/officeDocument/2006/customXml" ds:itemID="{CA1F893A-09D5-44FE-B0A3-D0267867A5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E77EE7-EEC7-4BC2-A4A8-099E8DE60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4a53e3-4547-4cf2-9c84-7cd5dc774d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0237C3-C8A9-4ABE-BB36-C01CF1A73B0B}">
  <ds:schemaRefs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a4a53e3-4547-4cf2-9c84-7cd5dc774d9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190</Words>
  <Application>Microsoft Office PowerPoint</Application>
  <PresentationFormat>Ecrã Panorâmico</PresentationFormat>
  <Paragraphs>46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Chakra Petch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António Alves</dc:creator>
  <cp:lastModifiedBy>Antonio Alves</cp:lastModifiedBy>
  <cp:revision>2</cp:revision>
  <dcterms:created xsi:type="dcterms:W3CDTF">2025-04-27T12:40:46Z</dcterms:created>
  <dcterms:modified xsi:type="dcterms:W3CDTF">2025-04-27T14:58:05Z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0x0101006AC588CF161A3C48BE445A0D0B2DDE02</vt:lpwstr>
  </property>
</Properties>
</file>