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9" r:id="rId5"/>
    <p:sldId id="272" r:id="rId6"/>
    <p:sldId id="263" r:id="rId7"/>
    <p:sldId id="273" r:id="rId8"/>
    <p:sldId id="281" r:id="rId9"/>
    <p:sldId id="282" r:id="rId10"/>
    <p:sldId id="284" r:id="rId11"/>
    <p:sldId id="291" r:id="rId12"/>
    <p:sldId id="292" r:id="rId13"/>
    <p:sldId id="293" r:id="rId14"/>
    <p:sldId id="295" r:id="rId15"/>
    <p:sldId id="294" r:id="rId16"/>
    <p:sldId id="276" r:id="rId17"/>
    <p:sldId id="278" r:id="rId18"/>
    <p:sldId id="283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F3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6C88C-2078-41E5-9691-716BEAF69033}" v="51" dt="2025-04-27T14:53:2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F4BF652-CE04-0EF0-65BF-DA1C4607A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16C6FAE-05EE-737A-DE89-5A61ED26D6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A660-37E7-40B4-A6C7-4800893BFF46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43F4133-9E5B-707D-E595-53C4EB131E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778BD2E-2313-F625-21A6-5ECC4D8B74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9F09F-942A-463D-89B2-D4697B1816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15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ED72F-7BB9-944E-8441-EEE1898281DE}" type="datetimeFigureOut">
              <a:rPr lang="pt-PT" smtClean="0"/>
              <a:t>21/05/2025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93DF1-B1FD-584E-949C-81CF620D985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9506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892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231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FE61D-0085-534B-9B32-E5819759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B7E25E7-92DD-2EC8-724E-68F860834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D9DF943-3FEC-04C9-C7C7-A216397F8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24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B948E-194E-86C1-EEAE-1A0CECA71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191379B-C0E9-929A-89B1-0C2577705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2C576FE-29E2-2162-E0C5-D5887BAB1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35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A69B7-7C7E-17BD-A323-B5CEAF29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22AB1CFC-2749-9F36-93AB-D77F7A1FB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6AE601F-A172-A7F0-4A78-49D0FA7CA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2871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B9DF9-1250-C991-24D2-03D1FE3B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A53301A-8820-771F-AD7B-A5C059CAA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2BE5554-2C3A-526B-ED94-691760BCC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79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1A78-EB2D-45AB-770D-63A0ADB8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DB44435-BA67-F26F-BF62-C47446DF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ED034CA-0F51-E6D1-95EF-7D6FB9AD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134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A423F-B9AB-8625-3EF9-41AFCD53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F4D0351-5CB7-5412-0233-A72817144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4440908B-83E6-2879-974E-16ECAAB9B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655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44636-4173-5B37-943D-53929998B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6467380-45D9-9FFD-FA57-97CE12769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BD95ABE-0A66-E020-4E21-44F8A748C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587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CCAA-67CA-519A-CDB9-1AF854374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FE6B4-D716-9F8C-A4D3-8E941F1A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08BF19-2FAB-6AA9-4BF8-0E09D345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286397-541A-E710-0624-517A7DE0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6F80E2-0FF0-E641-31E3-8199C705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05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4CE05-B5C1-A14D-A325-D7A8A6BE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76A34-D35B-AF5D-A2B0-32FB21AD1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01F077-36AD-24F7-28D5-7597CE47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839909-0BFB-5FD9-46DC-2E42D7D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0FE199-FD45-EE0E-51F3-38350A39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902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EF3E0-EE96-7462-31EC-F15D462D8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2C6E2D-1F02-4F0E-C2C8-A8A4DF06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0AA70F-6137-54C9-4D06-87FDB39A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A436BC-A9A1-8565-3993-F01B70DC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0784BC-5E40-CFAD-8383-70AFC52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47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7982" y="0"/>
            <a:ext cx="2743200" cy="365125"/>
          </a:xfrm>
        </p:spPr>
        <p:txBody>
          <a:bodyPr lIns="0" tIns="0" rIns="0" bIns="0"/>
          <a:lstStyle>
            <a:lvl1pPr algn="r">
              <a:defRPr sz="2000">
                <a:solidFill>
                  <a:schemeClr val="tx1"/>
                </a:solidFill>
                <a:latin typeface="Chakra Petch" panose="020B0604020202020204" pitchFamily="2" charset="-34"/>
                <a:cs typeface="Chakra Petch" panose="020B0604020202020204" pitchFamily="2" charset="-34"/>
              </a:defRPr>
            </a:lvl1pPr>
          </a:lstStyle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121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r A">
    <p:bg>
      <p:bgPr>
        <a:solidFill>
          <a:srgbClr val="FF3B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EFBBCD71-06EC-36CD-1624-235F2DD459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367981" y="0"/>
            <a:ext cx="2743200" cy="365125"/>
          </a:xfrm>
        </p:spPr>
        <p:txBody>
          <a:bodyPr lIns="0" tIns="0" rIns="0" bIns="0"/>
          <a:lstStyle>
            <a:lvl1pPr algn="r">
              <a:defRPr sz="2000" b="0" i="0">
                <a:solidFill>
                  <a:schemeClr val="tx1"/>
                </a:solidFill>
                <a:latin typeface="Chakra Petch" pitchFamily="2" charset="-34"/>
                <a:cs typeface="Chakra Petch" pitchFamily="2" charset="-34"/>
              </a:defRPr>
            </a:lvl1pPr>
          </a:lstStyle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1221641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7981" y="0"/>
            <a:ext cx="2743200" cy="365125"/>
          </a:xfrm>
        </p:spPr>
        <p:txBody>
          <a:bodyPr lIns="0" tIns="0" rIns="0" bIns="0"/>
          <a:lstStyle>
            <a:lvl1pPr algn="r">
              <a:defRPr sz="2000" b="0" i="0">
                <a:solidFill>
                  <a:schemeClr val="tx1"/>
                </a:solidFill>
                <a:latin typeface="Chakra Petch" pitchFamily="2" charset="-34"/>
                <a:cs typeface="Chakra Petch" pitchFamily="2" charset="-34"/>
              </a:defRPr>
            </a:lvl1pPr>
          </a:lstStyle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41719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86C39-45D1-AD5D-B17D-1D5A20A1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E2FF1C-EEA0-05DE-3DD8-A49B95C7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DDF936-EEBC-D456-C6B5-6CC6089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56C332-FB9C-7301-0194-7D122470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CDE470-2994-3C07-BB75-9DAA17AE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72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3A788-EDB0-7EBF-5ADA-BA549856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32BC7C-D511-01A6-0873-0711381A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7356EDF-BDBD-E83C-87E3-B4627B4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ABBC9B7-D7F3-ADC5-301A-B2B74DFF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295155-680F-BD46-B9B2-D54A22C2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7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BF7D9-D09F-6F3D-E69E-F8E768F7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FA6504-F733-BEC4-4E5E-C439C0F1D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979A41-12E9-8342-CE0D-897EEB64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9138DF-3B73-D3A5-FF07-F54A6F0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D4DC50-908A-C3ED-7412-0207A224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9A703F-0CD3-28BC-617A-D21A06C4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96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34229-D2DF-14FD-F963-F918F325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E640B5-3CEE-1732-D421-1B0A0285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55AE1D-7D42-F053-718E-E5549E3B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540FE5-2C5D-C1FB-799C-4BDACB9D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C1B120A-87DA-08FA-19C6-541481477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EEB948F-B606-7C50-DC32-2096FDF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514E7E-D50E-68E8-95F3-21D690C7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60CFF1C-7F3D-9A25-EDBB-5837711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483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2B58-355B-953B-C382-02E93F8F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2657ED1-97E5-D6B4-FCFA-4D2BAF7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D346249-20AD-7E44-5EBE-4AE44223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18808B-111D-9A18-229F-579BD73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1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529D5D9-C6C0-1835-4605-5C8FCC5C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445CB68-17BC-C388-9D9D-2C336684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B033787-74D5-05C4-52AC-30C4B7B6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0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AFB9-42B6-D7B8-9DD0-EE6B730C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8EF696-274B-9D2A-5258-A59021CE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3E8D6FE-EFB4-0359-939D-6DB95479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1439DC2-CBC9-A8B6-EBEE-67BCBF82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7CDB5EA-3F64-55C6-8E1B-B5B86F63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2B7105-F693-7C65-45EF-6339A075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83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30B4-C582-30D7-ADC0-2FD127A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06FA5D-340E-EFEA-F431-28A1DEE18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03140E-1F9C-C745-21A9-617F39AA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0615C4-305C-08A2-39A2-768B4C4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C97FE0-2776-A430-3110-DB6974FA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0F22707-E031-C269-7A6C-F555D1FC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75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2D33B33-01A7-B394-6A5C-1D9BD4C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F121EB8-B538-1291-57B2-CC0F839B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AE1C6-0C77-2881-8F69-C63F74FD2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B27CB-F3B1-3A00-3AF4-9D8A3BE8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743021-EA56-B7FE-4A8C-7D66265B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A1BD1-A34C-4381-ACAD-0BE656A387B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34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84" y="3272"/>
            <a:ext cx="12191144" cy="6857844"/>
            <a:chOff x="-1" y="-4"/>
            <a:chExt cx="20104100" cy="11309093"/>
          </a:xfrm>
        </p:grpSpPr>
        <p:sp>
          <p:nvSpPr>
            <p:cNvPr id="3" name="object 3"/>
            <p:cNvSpPr/>
            <p:nvPr/>
          </p:nvSpPr>
          <p:spPr>
            <a:xfrm>
              <a:off x="-1" y="-4"/>
              <a:ext cx="20104100" cy="11308716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5653702" y="0"/>
                  </a:moveTo>
                  <a:lnTo>
                    <a:pt x="1782615" y="0"/>
                  </a:lnTo>
                  <a:lnTo>
                    <a:pt x="1742703" y="1976"/>
                  </a:lnTo>
                  <a:lnTo>
                    <a:pt x="1703465" y="7832"/>
                  </a:lnTo>
                  <a:lnTo>
                    <a:pt x="1665167" y="17457"/>
                  </a:lnTo>
                  <a:lnTo>
                    <a:pt x="1628076" y="30742"/>
                  </a:lnTo>
                  <a:lnTo>
                    <a:pt x="1592455" y="47577"/>
                  </a:lnTo>
                  <a:lnTo>
                    <a:pt x="1558569" y="67852"/>
                  </a:lnTo>
                  <a:lnTo>
                    <a:pt x="1526683" y="91459"/>
                  </a:lnTo>
                  <a:lnTo>
                    <a:pt x="1497064" y="118289"/>
                  </a:lnTo>
                  <a:lnTo>
                    <a:pt x="808718" y="806624"/>
                  </a:lnTo>
                  <a:lnTo>
                    <a:pt x="807755" y="806624"/>
                  </a:lnTo>
                  <a:lnTo>
                    <a:pt x="807755" y="807587"/>
                  </a:lnTo>
                  <a:lnTo>
                    <a:pt x="118279" y="1497064"/>
                  </a:lnTo>
                  <a:lnTo>
                    <a:pt x="91455" y="1526687"/>
                  </a:lnTo>
                  <a:lnTo>
                    <a:pt x="67851" y="1558572"/>
                  </a:lnTo>
                  <a:lnTo>
                    <a:pt x="47577" y="1592456"/>
                  </a:lnTo>
                  <a:lnTo>
                    <a:pt x="30742" y="1628076"/>
                  </a:lnTo>
                  <a:lnTo>
                    <a:pt x="17457" y="1665167"/>
                  </a:lnTo>
                  <a:lnTo>
                    <a:pt x="7832" y="1703466"/>
                  </a:lnTo>
                  <a:lnTo>
                    <a:pt x="1976" y="1742707"/>
                  </a:lnTo>
                  <a:lnTo>
                    <a:pt x="0" y="1782626"/>
                  </a:lnTo>
                  <a:lnTo>
                    <a:pt x="0" y="5653712"/>
                  </a:lnTo>
                  <a:lnTo>
                    <a:pt x="807671" y="5653712"/>
                  </a:lnTo>
                  <a:lnTo>
                    <a:pt x="807755" y="10500800"/>
                  </a:lnTo>
                  <a:lnTo>
                    <a:pt x="14450397" y="10500894"/>
                  </a:lnTo>
                  <a:lnTo>
                    <a:pt x="14450397" y="11308556"/>
                  </a:lnTo>
                  <a:lnTo>
                    <a:pt x="18321484" y="11308556"/>
                  </a:lnTo>
                  <a:lnTo>
                    <a:pt x="18361401" y="11306579"/>
                  </a:lnTo>
                  <a:lnTo>
                    <a:pt x="18400639" y="11300725"/>
                  </a:lnTo>
                  <a:lnTo>
                    <a:pt x="18438938" y="11291103"/>
                  </a:lnTo>
                  <a:lnTo>
                    <a:pt x="18476034" y="11277824"/>
                  </a:lnTo>
                  <a:lnTo>
                    <a:pt x="18511653" y="11260989"/>
                  </a:lnTo>
                  <a:lnTo>
                    <a:pt x="18545537" y="11240714"/>
                  </a:lnTo>
                  <a:lnTo>
                    <a:pt x="18577422" y="11217106"/>
                  </a:lnTo>
                  <a:lnTo>
                    <a:pt x="18607046" y="11190277"/>
                  </a:lnTo>
                  <a:lnTo>
                    <a:pt x="19985831" y="9811491"/>
                  </a:lnTo>
                  <a:lnTo>
                    <a:pt x="20012655" y="9781872"/>
                  </a:lnTo>
                  <a:lnTo>
                    <a:pt x="20036259" y="9749987"/>
                  </a:lnTo>
                  <a:lnTo>
                    <a:pt x="20056533" y="9716100"/>
                  </a:lnTo>
                  <a:lnTo>
                    <a:pt x="20073367" y="9680480"/>
                  </a:lnTo>
                  <a:lnTo>
                    <a:pt x="20086646" y="9643388"/>
                  </a:lnTo>
                  <a:lnTo>
                    <a:pt x="20096268" y="9605091"/>
                  </a:lnTo>
                  <a:lnTo>
                    <a:pt x="20102123" y="9565852"/>
                  </a:lnTo>
                  <a:lnTo>
                    <a:pt x="20104099" y="9525940"/>
                  </a:lnTo>
                  <a:lnTo>
                    <a:pt x="20104099" y="5654853"/>
                  </a:lnTo>
                  <a:lnTo>
                    <a:pt x="19296428" y="5654853"/>
                  </a:lnTo>
                  <a:lnTo>
                    <a:pt x="19296344" y="806624"/>
                  </a:lnTo>
                  <a:lnTo>
                    <a:pt x="5653702" y="806624"/>
                  </a:lnTo>
                  <a:lnTo>
                    <a:pt x="565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446661" y="8081487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14446661" y="565822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14446661" y="1050474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4441425" y="806633"/>
              <a:ext cx="4857115" cy="10502265"/>
            </a:xfrm>
            <a:custGeom>
              <a:avLst/>
              <a:gdLst/>
              <a:ahLst/>
              <a:cxnLst/>
              <a:rect l="l" t="t" r="r" b="b"/>
              <a:pathLst>
                <a:path w="4857115" h="10502265">
                  <a:moveTo>
                    <a:pt x="10464" y="0"/>
                  </a:moveTo>
                  <a:lnTo>
                    <a:pt x="0" y="0"/>
                  </a:lnTo>
                  <a:lnTo>
                    <a:pt x="0" y="10501922"/>
                  </a:lnTo>
                  <a:lnTo>
                    <a:pt x="10464" y="10501922"/>
                  </a:lnTo>
                  <a:lnTo>
                    <a:pt x="10464" y="0"/>
                  </a:lnTo>
                  <a:close/>
                </a:path>
                <a:path w="4857115" h="10502265">
                  <a:moveTo>
                    <a:pt x="818222" y="4851590"/>
                  </a:moveTo>
                  <a:lnTo>
                    <a:pt x="807745" y="4851590"/>
                  </a:lnTo>
                  <a:lnTo>
                    <a:pt x="807745" y="10501922"/>
                  </a:lnTo>
                  <a:lnTo>
                    <a:pt x="818222" y="10501922"/>
                  </a:lnTo>
                  <a:lnTo>
                    <a:pt x="818222" y="4851590"/>
                  </a:lnTo>
                  <a:close/>
                </a:path>
                <a:path w="4857115" h="10502265">
                  <a:moveTo>
                    <a:pt x="3241484" y="4851590"/>
                  </a:moveTo>
                  <a:lnTo>
                    <a:pt x="3231019" y="4851590"/>
                  </a:lnTo>
                  <a:lnTo>
                    <a:pt x="3231019" y="10501922"/>
                  </a:lnTo>
                  <a:lnTo>
                    <a:pt x="3241484" y="10501922"/>
                  </a:lnTo>
                  <a:lnTo>
                    <a:pt x="3241484" y="4851590"/>
                  </a:lnTo>
                  <a:close/>
                </a:path>
                <a:path w="4857115" h="10502265">
                  <a:moveTo>
                    <a:pt x="4856988" y="4851590"/>
                  </a:moveTo>
                  <a:lnTo>
                    <a:pt x="4846523" y="4851590"/>
                  </a:lnTo>
                  <a:lnTo>
                    <a:pt x="4846523" y="10501922"/>
                  </a:lnTo>
                  <a:lnTo>
                    <a:pt x="4856988" y="10501922"/>
                  </a:lnTo>
                  <a:lnTo>
                    <a:pt x="4856988" y="485159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14446661" y="7273732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14446661" y="969699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46661" y="646597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46661" y="8889240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56927" y="5658224"/>
              <a:ext cx="2433955" cy="5650865"/>
            </a:xfrm>
            <a:custGeom>
              <a:avLst/>
              <a:gdLst/>
              <a:ahLst/>
              <a:cxnLst/>
              <a:rect l="l" t="t" r="r" b="b"/>
              <a:pathLst>
                <a:path w="2433955" h="5650865">
                  <a:moveTo>
                    <a:pt x="10477" y="0"/>
                  </a:moveTo>
                  <a:lnTo>
                    <a:pt x="0" y="0"/>
                  </a:lnTo>
                  <a:lnTo>
                    <a:pt x="0" y="5650331"/>
                  </a:lnTo>
                  <a:lnTo>
                    <a:pt x="10477" y="5650331"/>
                  </a:lnTo>
                  <a:lnTo>
                    <a:pt x="10477" y="0"/>
                  </a:lnTo>
                  <a:close/>
                </a:path>
                <a:path w="2433955" h="5650865">
                  <a:moveTo>
                    <a:pt x="818222" y="0"/>
                  </a:moveTo>
                  <a:lnTo>
                    <a:pt x="807758" y="0"/>
                  </a:lnTo>
                  <a:lnTo>
                    <a:pt x="807758" y="5650331"/>
                  </a:lnTo>
                  <a:lnTo>
                    <a:pt x="818222" y="5650331"/>
                  </a:lnTo>
                  <a:lnTo>
                    <a:pt x="818222" y="0"/>
                  </a:lnTo>
                  <a:close/>
                </a:path>
                <a:path w="2433955" h="5650865">
                  <a:moveTo>
                    <a:pt x="2433739" y="0"/>
                  </a:moveTo>
                  <a:lnTo>
                    <a:pt x="2423261" y="0"/>
                  </a:lnTo>
                  <a:lnTo>
                    <a:pt x="2423261" y="5650331"/>
                  </a:lnTo>
                  <a:lnTo>
                    <a:pt x="2433739" y="5650331"/>
                  </a:lnTo>
                  <a:lnTo>
                    <a:pt x="2433739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73868" y="8081487"/>
              <a:ext cx="3227070" cy="3227070"/>
            </a:xfrm>
            <a:custGeom>
              <a:avLst/>
              <a:gdLst/>
              <a:ahLst/>
              <a:cxnLst/>
              <a:rect l="l" t="t" r="r" b="b"/>
              <a:pathLst>
                <a:path w="3227069" h="3227070">
                  <a:moveTo>
                    <a:pt x="3227069" y="0"/>
                  </a:moveTo>
                  <a:lnTo>
                    <a:pt x="0" y="322706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89376" y="9696994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1" y="0"/>
                  </a:moveTo>
                  <a:lnTo>
                    <a:pt x="0" y="161156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46660" y="5658224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46658" y="9696991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4" y="1611564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85429" y="5658221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46502" y="612076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46502" y="646694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6502" y="577458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6502" y="565919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61893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3886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54254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9268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46502" y="6236161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4446502" y="5889980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4446502" y="635155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446502" y="60053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77286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446502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4908075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023468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4446502" y="56591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577"/>
                  </a:moveTo>
                  <a:lnTo>
                    <a:pt x="461577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46502" y="565919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5023468" y="6236158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23468" y="565919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4446502" y="623616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62090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485045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4446582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446582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4446582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6596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525433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16869844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5658212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14446582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14446582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4446582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4446579" y="4038767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4446581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6465965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4446582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65966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04293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686984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72160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727372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6869848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6869848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6869848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6869848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69852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1715832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169275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1710063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16869848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6869848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6869848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6869848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042934" y="2827623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1715832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16869844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17158332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686984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848535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96983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7273721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7273721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17273721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1808147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929310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1767759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18889229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7273721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7273721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7273721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18485351" y="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0"/>
                  </a:moveTo>
                  <a:lnTo>
                    <a:pt x="1615511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19293105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7273721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19293104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17273720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17504425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67751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73313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72736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273641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273641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7273641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7273641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75621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389032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761982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7446729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7273641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273641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273641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273641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273638" y="259691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23078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27364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7562127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7273641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756212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446582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4446582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485045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6869844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658212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4446582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446582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446582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4446582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25433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6062090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646596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446582" y="-3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1615511"/>
                  </a:moveTo>
                  <a:lnTo>
                    <a:pt x="1615511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446582" y="-1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65966" y="201938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65966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446582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869848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69848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6869848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869848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72160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69275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686984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10063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6869848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6869848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6869848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6869848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715832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727372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704293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69852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7042932" y="2596917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0"/>
                  </a:moveTo>
                  <a:lnTo>
                    <a:pt x="0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7158332" y="27123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869847" y="2423826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6869847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7158332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7273721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273721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9696983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67759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8889229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7273721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7273721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7273721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7273721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929310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48535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808147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8485348" y="403877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9293104" y="484652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7273720" y="2827139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273720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293104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7273641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7273641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7273641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273641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73313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761982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767751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7446729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7273641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7273641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7273641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7273641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7389032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2736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504425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75621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7273641" y="282762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7273641" y="282762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7562124" y="31161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7562124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7273641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8762815" y="5880846"/>
            <a:ext cx="2901847" cy="487877"/>
            <a:chOff x="14449826" y="9697950"/>
            <a:chExt cx="4785360" cy="804545"/>
          </a:xfrm>
        </p:grpSpPr>
        <p:sp>
          <p:nvSpPr>
            <p:cNvPr id="202" name="object 202"/>
            <p:cNvSpPr/>
            <p:nvPr/>
          </p:nvSpPr>
          <p:spPr>
            <a:xfrm>
              <a:off x="14449819" y="9697954"/>
              <a:ext cx="3808095" cy="804545"/>
            </a:xfrm>
            <a:custGeom>
              <a:avLst/>
              <a:gdLst/>
              <a:ahLst/>
              <a:cxnLst/>
              <a:rect l="l" t="t" r="r" b="b"/>
              <a:pathLst>
                <a:path w="3808094" h="804545">
                  <a:moveTo>
                    <a:pt x="804252" y="689368"/>
                  </a:moveTo>
                  <a:lnTo>
                    <a:pt x="574459" y="689356"/>
                  </a:lnTo>
                  <a:lnTo>
                    <a:pt x="574459" y="245973"/>
                  </a:lnTo>
                  <a:lnTo>
                    <a:pt x="572960" y="238506"/>
                  </a:lnTo>
                  <a:lnTo>
                    <a:pt x="356120" y="11442"/>
                  </a:lnTo>
                  <a:lnTo>
                    <a:pt x="328498" y="12"/>
                  </a:lnTo>
                  <a:lnTo>
                    <a:pt x="0" y="12"/>
                  </a:lnTo>
                  <a:lnTo>
                    <a:pt x="0" y="114896"/>
                  </a:lnTo>
                  <a:lnTo>
                    <a:pt x="393915" y="114896"/>
                  </a:lnTo>
                  <a:lnTo>
                    <a:pt x="459562" y="180555"/>
                  </a:lnTo>
                  <a:lnTo>
                    <a:pt x="459562" y="689368"/>
                  </a:lnTo>
                  <a:lnTo>
                    <a:pt x="0" y="689368"/>
                  </a:lnTo>
                  <a:lnTo>
                    <a:pt x="0" y="804265"/>
                  </a:lnTo>
                  <a:lnTo>
                    <a:pt x="804252" y="804265"/>
                  </a:lnTo>
                  <a:lnTo>
                    <a:pt x="804252" y="689368"/>
                  </a:lnTo>
                  <a:close/>
                </a:path>
                <a:path w="3808094" h="804545">
                  <a:moveTo>
                    <a:pt x="1723402" y="402132"/>
                  </a:moveTo>
                  <a:lnTo>
                    <a:pt x="1706575" y="361518"/>
                  </a:lnTo>
                  <a:lnTo>
                    <a:pt x="1665960" y="344690"/>
                  </a:lnTo>
                  <a:lnTo>
                    <a:pt x="1034034" y="344690"/>
                  </a:lnTo>
                  <a:lnTo>
                    <a:pt x="1034034" y="180555"/>
                  </a:lnTo>
                  <a:lnTo>
                    <a:pt x="1099693" y="114909"/>
                  </a:lnTo>
                  <a:lnTo>
                    <a:pt x="1608518" y="114909"/>
                  </a:lnTo>
                  <a:lnTo>
                    <a:pt x="1608518" y="12"/>
                  </a:lnTo>
                  <a:lnTo>
                    <a:pt x="1165110" y="12"/>
                  </a:lnTo>
                  <a:lnTo>
                    <a:pt x="1157643" y="1511"/>
                  </a:lnTo>
                  <a:lnTo>
                    <a:pt x="930592" y="218363"/>
                  </a:lnTo>
                  <a:lnTo>
                    <a:pt x="919137" y="245973"/>
                  </a:lnTo>
                  <a:lnTo>
                    <a:pt x="919137" y="402132"/>
                  </a:lnTo>
                  <a:lnTo>
                    <a:pt x="935964" y="442760"/>
                  </a:lnTo>
                  <a:lnTo>
                    <a:pt x="976591" y="459587"/>
                  </a:lnTo>
                  <a:lnTo>
                    <a:pt x="1608518" y="459587"/>
                  </a:lnTo>
                  <a:lnTo>
                    <a:pt x="1608518" y="623722"/>
                  </a:lnTo>
                  <a:lnTo>
                    <a:pt x="1542846" y="689368"/>
                  </a:lnTo>
                  <a:lnTo>
                    <a:pt x="919137" y="689368"/>
                  </a:lnTo>
                  <a:lnTo>
                    <a:pt x="919137" y="804265"/>
                  </a:lnTo>
                  <a:lnTo>
                    <a:pt x="1477441" y="804265"/>
                  </a:lnTo>
                  <a:lnTo>
                    <a:pt x="1484896" y="802754"/>
                  </a:lnTo>
                  <a:lnTo>
                    <a:pt x="1711972" y="585914"/>
                  </a:lnTo>
                  <a:lnTo>
                    <a:pt x="1723402" y="558292"/>
                  </a:lnTo>
                  <a:lnTo>
                    <a:pt x="1723402" y="402132"/>
                  </a:lnTo>
                  <a:close/>
                </a:path>
                <a:path w="3808094" h="804545">
                  <a:moveTo>
                    <a:pt x="2642552" y="689368"/>
                  </a:moveTo>
                  <a:lnTo>
                    <a:pt x="2034260" y="689368"/>
                  </a:lnTo>
                  <a:lnTo>
                    <a:pt x="2453297" y="270332"/>
                  </a:lnTo>
                  <a:lnTo>
                    <a:pt x="2372055" y="189090"/>
                  </a:lnTo>
                  <a:lnTo>
                    <a:pt x="1953196" y="607949"/>
                  </a:lnTo>
                  <a:lnTo>
                    <a:pt x="1953196" y="0"/>
                  </a:lnTo>
                  <a:lnTo>
                    <a:pt x="1838299" y="0"/>
                  </a:lnTo>
                  <a:lnTo>
                    <a:pt x="1838299" y="558304"/>
                  </a:lnTo>
                  <a:lnTo>
                    <a:pt x="1839810" y="565759"/>
                  </a:lnTo>
                  <a:lnTo>
                    <a:pt x="2056638" y="792822"/>
                  </a:lnTo>
                  <a:lnTo>
                    <a:pt x="2084260" y="804265"/>
                  </a:lnTo>
                  <a:lnTo>
                    <a:pt x="2642552" y="804265"/>
                  </a:lnTo>
                  <a:lnTo>
                    <a:pt x="2642552" y="689368"/>
                  </a:lnTo>
                  <a:close/>
                </a:path>
                <a:path w="3808094" h="804545">
                  <a:moveTo>
                    <a:pt x="3561702" y="689368"/>
                  </a:moveTo>
                  <a:lnTo>
                    <a:pt x="2937992" y="689368"/>
                  </a:lnTo>
                  <a:lnTo>
                    <a:pt x="2872346" y="623722"/>
                  </a:lnTo>
                  <a:lnTo>
                    <a:pt x="2872346" y="12"/>
                  </a:lnTo>
                  <a:lnTo>
                    <a:pt x="2757449" y="12"/>
                  </a:lnTo>
                  <a:lnTo>
                    <a:pt x="2757449" y="558292"/>
                  </a:lnTo>
                  <a:lnTo>
                    <a:pt x="2758960" y="565759"/>
                  </a:lnTo>
                  <a:lnTo>
                    <a:pt x="2975800" y="792822"/>
                  </a:lnTo>
                  <a:lnTo>
                    <a:pt x="3003410" y="804265"/>
                  </a:lnTo>
                  <a:lnTo>
                    <a:pt x="3561702" y="804265"/>
                  </a:lnTo>
                  <a:lnTo>
                    <a:pt x="3561702" y="689368"/>
                  </a:lnTo>
                  <a:close/>
                </a:path>
                <a:path w="3808094" h="804545">
                  <a:moveTo>
                    <a:pt x="3806761" y="27292"/>
                  </a:moveTo>
                  <a:lnTo>
                    <a:pt x="3792575" y="27292"/>
                  </a:lnTo>
                  <a:lnTo>
                    <a:pt x="3792575" y="118249"/>
                  </a:lnTo>
                  <a:lnTo>
                    <a:pt x="3806761" y="118249"/>
                  </a:lnTo>
                  <a:lnTo>
                    <a:pt x="3806761" y="27292"/>
                  </a:lnTo>
                  <a:close/>
                </a:path>
                <a:path w="3808094" h="804545">
                  <a:moveTo>
                    <a:pt x="3807853" y="12"/>
                  </a:moveTo>
                  <a:lnTo>
                    <a:pt x="3791483" y="12"/>
                  </a:lnTo>
                  <a:lnTo>
                    <a:pt x="3791483" y="16370"/>
                  </a:lnTo>
                  <a:lnTo>
                    <a:pt x="3807853" y="16370"/>
                  </a:lnTo>
                  <a:lnTo>
                    <a:pt x="3807853" y="12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pic>
          <p:nvPicPr>
            <p:cNvPr id="203" name="object 20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4234" y="9725240"/>
              <a:ext cx="84405" cy="90950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8392814" y="9697967"/>
              <a:ext cx="567055" cy="118745"/>
            </a:xfrm>
            <a:custGeom>
              <a:avLst/>
              <a:gdLst/>
              <a:ahLst/>
              <a:cxnLst/>
              <a:rect l="l" t="t" r="r" b="b"/>
              <a:pathLst>
                <a:path w="567055" h="118745">
                  <a:moveTo>
                    <a:pt x="81495" y="102946"/>
                  </a:moveTo>
                  <a:lnTo>
                    <a:pt x="81318" y="80759"/>
                  </a:lnTo>
                  <a:lnTo>
                    <a:pt x="66217" y="65468"/>
                  </a:lnTo>
                  <a:lnTo>
                    <a:pt x="21653" y="65468"/>
                  </a:lnTo>
                  <a:lnTo>
                    <a:pt x="14020" y="57835"/>
                  </a:lnTo>
                  <a:lnTo>
                    <a:pt x="14020" y="47828"/>
                  </a:lnTo>
                  <a:lnTo>
                    <a:pt x="21844" y="40373"/>
                  </a:lnTo>
                  <a:lnTo>
                    <a:pt x="76962" y="40373"/>
                  </a:lnTo>
                  <a:lnTo>
                    <a:pt x="76593" y="27279"/>
                  </a:lnTo>
                  <a:lnTo>
                    <a:pt x="15278" y="27279"/>
                  </a:lnTo>
                  <a:lnTo>
                    <a:pt x="0" y="42570"/>
                  </a:lnTo>
                  <a:lnTo>
                    <a:pt x="0" y="63474"/>
                  </a:lnTo>
                  <a:lnTo>
                    <a:pt x="15468" y="78397"/>
                  </a:lnTo>
                  <a:lnTo>
                    <a:pt x="59855" y="78397"/>
                  </a:lnTo>
                  <a:lnTo>
                    <a:pt x="67487" y="86220"/>
                  </a:lnTo>
                  <a:lnTo>
                    <a:pt x="67487" y="97497"/>
                  </a:lnTo>
                  <a:lnTo>
                    <a:pt x="59855" y="105321"/>
                  </a:lnTo>
                  <a:lnTo>
                    <a:pt x="914" y="105321"/>
                  </a:lnTo>
                  <a:lnTo>
                    <a:pt x="1282" y="118224"/>
                  </a:lnTo>
                  <a:lnTo>
                    <a:pt x="66395" y="118224"/>
                  </a:lnTo>
                  <a:lnTo>
                    <a:pt x="81495" y="102946"/>
                  </a:lnTo>
                  <a:close/>
                </a:path>
                <a:path w="567055" h="118745">
                  <a:moveTo>
                    <a:pt x="160451" y="105143"/>
                  </a:moveTo>
                  <a:lnTo>
                    <a:pt x="129336" y="105143"/>
                  </a:lnTo>
                  <a:lnTo>
                    <a:pt x="125882" y="101688"/>
                  </a:lnTo>
                  <a:lnTo>
                    <a:pt x="125882" y="40195"/>
                  </a:lnTo>
                  <a:lnTo>
                    <a:pt x="159537" y="40195"/>
                  </a:lnTo>
                  <a:lnTo>
                    <a:pt x="159727" y="27279"/>
                  </a:lnTo>
                  <a:lnTo>
                    <a:pt x="126072" y="27279"/>
                  </a:lnTo>
                  <a:lnTo>
                    <a:pt x="126072" y="3632"/>
                  </a:lnTo>
                  <a:lnTo>
                    <a:pt x="111887" y="3632"/>
                  </a:lnTo>
                  <a:lnTo>
                    <a:pt x="111887" y="27279"/>
                  </a:lnTo>
                  <a:lnTo>
                    <a:pt x="93687" y="27279"/>
                  </a:lnTo>
                  <a:lnTo>
                    <a:pt x="93878" y="40195"/>
                  </a:lnTo>
                  <a:lnTo>
                    <a:pt x="112064" y="40195"/>
                  </a:lnTo>
                  <a:lnTo>
                    <a:pt x="112064" y="107315"/>
                  </a:lnTo>
                  <a:lnTo>
                    <a:pt x="122974" y="118224"/>
                  </a:lnTo>
                  <a:lnTo>
                    <a:pt x="160451" y="118224"/>
                  </a:lnTo>
                  <a:lnTo>
                    <a:pt x="160451" y="105143"/>
                  </a:lnTo>
                  <a:close/>
                </a:path>
                <a:path w="567055" h="118745">
                  <a:moveTo>
                    <a:pt x="193370" y="27279"/>
                  </a:moveTo>
                  <a:lnTo>
                    <a:pt x="179184" y="27279"/>
                  </a:lnTo>
                  <a:lnTo>
                    <a:pt x="179184" y="118237"/>
                  </a:lnTo>
                  <a:lnTo>
                    <a:pt x="193370" y="118237"/>
                  </a:lnTo>
                  <a:lnTo>
                    <a:pt x="193370" y="27279"/>
                  </a:lnTo>
                  <a:close/>
                </a:path>
                <a:path w="567055" h="118745">
                  <a:moveTo>
                    <a:pt x="194462" y="0"/>
                  </a:moveTo>
                  <a:lnTo>
                    <a:pt x="178092" y="0"/>
                  </a:lnTo>
                  <a:lnTo>
                    <a:pt x="178092" y="16357"/>
                  </a:lnTo>
                  <a:lnTo>
                    <a:pt x="194462" y="16357"/>
                  </a:lnTo>
                  <a:lnTo>
                    <a:pt x="194462" y="0"/>
                  </a:lnTo>
                  <a:close/>
                </a:path>
                <a:path w="567055" h="118745">
                  <a:moveTo>
                    <a:pt x="276860" y="105143"/>
                  </a:moveTo>
                  <a:lnTo>
                    <a:pt x="245757" y="105143"/>
                  </a:lnTo>
                  <a:lnTo>
                    <a:pt x="242303" y="101688"/>
                  </a:lnTo>
                  <a:lnTo>
                    <a:pt x="242303" y="40195"/>
                  </a:lnTo>
                  <a:lnTo>
                    <a:pt x="275945" y="40195"/>
                  </a:lnTo>
                  <a:lnTo>
                    <a:pt x="276136" y="27279"/>
                  </a:lnTo>
                  <a:lnTo>
                    <a:pt x="242481" y="27279"/>
                  </a:lnTo>
                  <a:lnTo>
                    <a:pt x="242481" y="3632"/>
                  </a:lnTo>
                  <a:lnTo>
                    <a:pt x="228295" y="3632"/>
                  </a:lnTo>
                  <a:lnTo>
                    <a:pt x="228295" y="27279"/>
                  </a:lnTo>
                  <a:lnTo>
                    <a:pt x="210096" y="27279"/>
                  </a:lnTo>
                  <a:lnTo>
                    <a:pt x="210286" y="40195"/>
                  </a:lnTo>
                  <a:lnTo>
                    <a:pt x="228473" y="40195"/>
                  </a:lnTo>
                  <a:lnTo>
                    <a:pt x="228473" y="107315"/>
                  </a:lnTo>
                  <a:lnTo>
                    <a:pt x="239382" y="118224"/>
                  </a:lnTo>
                  <a:lnTo>
                    <a:pt x="276860" y="118224"/>
                  </a:lnTo>
                  <a:lnTo>
                    <a:pt x="276860" y="105143"/>
                  </a:lnTo>
                  <a:close/>
                </a:path>
                <a:path w="567055" h="118745">
                  <a:moveTo>
                    <a:pt x="376186" y="27279"/>
                  </a:moveTo>
                  <a:lnTo>
                    <a:pt x="361988" y="27279"/>
                  </a:lnTo>
                  <a:lnTo>
                    <a:pt x="361988" y="93484"/>
                  </a:lnTo>
                  <a:lnTo>
                    <a:pt x="348526" y="105130"/>
                  </a:lnTo>
                  <a:lnTo>
                    <a:pt x="319963" y="105130"/>
                  </a:lnTo>
                  <a:lnTo>
                    <a:pt x="308686" y="94030"/>
                  </a:lnTo>
                  <a:lnTo>
                    <a:pt x="308686" y="27279"/>
                  </a:lnTo>
                  <a:lnTo>
                    <a:pt x="294868" y="27279"/>
                  </a:lnTo>
                  <a:lnTo>
                    <a:pt x="294868" y="99314"/>
                  </a:lnTo>
                  <a:lnTo>
                    <a:pt x="313601" y="118237"/>
                  </a:lnTo>
                  <a:lnTo>
                    <a:pt x="352348" y="118237"/>
                  </a:lnTo>
                  <a:lnTo>
                    <a:pt x="361988" y="110045"/>
                  </a:lnTo>
                  <a:lnTo>
                    <a:pt x="364718" y="110045"/>
                  </a:lnTo>
                  <a:lnTo>
                    <a:pt x="364896" y="118237"/>
                  </a:lnTo>
                  <a:lnTo>
                    <a:pt x="376186" y="118237"/>
                  </a:lnTo>
                  <a:lnTo>
                    <a:pt x="376186" y="27279"/>
                  </a:lnTo>
                  <a:close/>
                </a:path>
                <a:path w="567055" h="118745">
                  <a:moveTo>
                    <a:pt x="459663" y="105143"/>
                  </a:moveTo>
                  <a:lnTo>
                    <a:pt x="428561" y="105143"/>
                  </a:lnTo>
                  <a:lnTo>
                    <a:pt x="425107" y="101688"/>
                  </a:lnTo>
                  <a:lnTo>
                    <a:pt x="425107" y="40195"/>
                  </a:lnTo>
                  <a:lnTo>
                    <a:pt x="458762" y="40195"/>
                  </a:lnTo>
                  <a:lnTo>
                    <a:pt x="458939" y="27279"/>
                  </a:lnTo>
                  <a:lnTo>
                    <a:pt x="425297" y="27279"/>
                  </a:lnTo>
                  <a:lnTo>
                    <a:pt x="425297" y="3632"/>
                  </a:lnTo>
                  <a:lnTo>
                    <a:pt x="411099" y="3632"/>
                  </a:lnTo>
                  <a:lnTo>
                    <a:pt x="411099" y="27279"/>
                  </a:lnTo>
                  <a:lnTo>
                    <a:pt x="392899" y="27279"/>
                  </a:lnTo>
                  <a:lnTo>
                    <a:pt x="393090" y="40195"/>
                  </a:lnTo>
                  <a:lnTo>
                    <a:pt x="411276" y="40195"/>
                  </a:lnTo>
                  <a:lnTo>
                    <a:pt x="411276" y="107315"/>
                  </a:lnTo>
                  <a:lnTo>
                    <a:pt x="422186" y="118224"/>
                  </a:lnTo>
                  <a:lnTo>
                    <a:pt x="459663" y="118224"/>
                  </a:lnTo>
                  <a:lnTo>
                    <a:pt x="459663" y="105143"/>
                  </a:lnTo>
                  <a:close/>
                </a:path>
                <a:path w="567055" h="118745">
                  <a:moveTo>
                    <a:pt x="566801" y="47663"/>
                  </a:moveTo>
                  <a:lnTo>
                    <a:pt x="559460" y="40386"/>
                  </a:lnTo>
                  <a:lnTo>
                    <a:pt x="552792" y="33782"/>
                  </a:lnTo>
                  <a:lnTo>
                    <a:pt x="552792" y="53111"/>
                  </a:lnTo>
                  <a:lnTo>
                    <a:pt x="552792" y="92405"/>
                  </a:lnTo>
                  <a:lnTo>
                    <a:pt x="540067" y="105130"/>
                  </a:lnTo>
                  <a:lnTo>
                    <a:pt x="503504" y="105130"/>
                  </a:lnTo>
                  <a:lnTo>
                    <a:pt x="490588" y="92405"/>
                  </a:lnTo>
                  <a:lnTo>
                    <a:pt x="490588" y="52920"/>
                  </a:lnTo>
                  <a:lnTo>
                    <a:pt x="503326" y="40386"/>
                  </a:lnTo>
                  <a:lnTo>
                    <a:pt x="540067" y="40386"/>
                  </a:lnTo>
                  <a:lnTo>
                    <a:pt x="552792" y="53111"/>
                  </a:lnTo>
                  <a:lnTo>
                    <a:pt x="552792" y="33782"/>
                  </a:lnTo>
                  <a:lnTo>
                    <a:pt x="546252" y="27279"/>
                  </a:lnTo>
                  <a:lnTo>
                    <a:pt x="496951" y="27279"/>
                  </a:lnTo>
                  <a:lnTo>
                    <a:pt x="476770" y="47840"/>
                  </a:lnTo>
                  <a:lnTo>
                    <a:pt x="476770" y="97853"/>
                  </a:lnTo>
                  <a:lnTo>
                    <a:pt x="496951" y="118237"/>
                  </a:lnTo>
                  <a:lnTo>
                    <a:pt x="546252" y="118237"/>
                  </a:lnTo>
                  <a:lnTo>
                    <a:pt x="559460" y="105130"/>
                  </a:lnTo>
                  <a:lnTo>
                    <a:pt x="566801" y="97853"/>
                  </a:lnTo>
                  <a:lnTo>
                    <a:pt x="566801" y="47663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5" name="object 2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9666" y="9953911"/>
              <a:ext cx="81494" cy="9095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3531" y="9953917"/>
              <a:ext cx="81316" cy="90950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2488" y="9953916"/>
              <a:ext cx="86227" cy="127325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2908" y="9953912"/>
              <a:ext cx="87850" cy="90950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4592" y="9926629"/>
              <a:ext cx="88585" cy="11823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8100" y="9953916"/>
              <a:ext cx="90039" cy="90950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18904149" y="9953914"/>
              <a:ext cx="60960" cy="91440"/>
            </a:xfrm>
            <a:custGeom>
              <a:avLst/>
              <a:gdLst/>
              <a:ahLst/>
              <a:cxnLst/>
              <a:rect l="l" t="t" r="r" b="b"/>
              <a:pathLst>
                <a:path w="60959" h="91440">
                  <a:moveTo>
                    <a:pt x="60574" y="0"/>
                  </a:moveTo>
                  <a:lnTo>
                    <a:pt x="23465" y="0"/>
                  </a:lnTo>
                  <a:lnTo>
                    <a:pt x="14366" y="7999"/>
                  </a:lnTo>
                  <a:lnTo>
                    <a:pt x="11455" y="7999"/>
                  </a:lnTo>
                  <a:lnTo>
                    <a:pt x="11277" y="0"/>
                  </a:lnTo>
                  <a:lnTo>
                    <a:pt x="0" y="0"/>
                  </a:lnTo>
                  <a:lnTo>
                    <a:pt x="0" y="90950"/>
                  </a:lnTo>
                  <a:lnTo>
                    <a:pt x="14188" y="90950"/>
                  </a:lnTo>
                  <a:lnTo>
                    <a:pt x="14010" y="24376"/>
                  </a:lnTo>
                  <a:lnTo>
                    <a:pt x="27653" y="13099"/>
                  </a:lnTo>
                  <a:lnTo>
                    <a:pt x="60574" y="13099"/>
                  </a:lnTo>
                  <a:lnTo>
                    <a:pt x="60574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2" name="object 2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4031" y="9917530"/>
              <a:ext cx="86039" cy="12733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7175" y="9953912"/>
              <a:ext cx="87850" cy="90950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40764" y="10182586"/>
              <a:ext cx="87850" cy="9095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446" y="10182588"/>
              <a:ext cx="84405" cy="9095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62134" y="10182590"/>
              <a:ext cx="86039" cy="127325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74370" y="10182586"/>
              <a:ext cx="87850" cy="9095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6053" y="10182588"/>
              <a:ext cx="84405" cy="90950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8466" y="10146208"/>
              <a:ext cx="84217" cy="127336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05063" y="10182585"/>
              <a:ext cx="84039" cy="9095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16018" y="10155303"/>
              <a:ext cx="88583" cy="118237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26616" y="10182585"/>
              <a:ext cx="84039" cy="90950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40762" y="10374877"/>
              <a:ext cx="86039" cy="12733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3906" y="10411259"/>
              <a:ext cx="87850" cy="90950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8512702" y="10375283"/>
              <a:ext cx="75565" cy="127000"/>
            </a:xfrm>
            <a:custGeom>
              <a:avLst/>
              <a:gdLst/>
              <a:ahLst/>
              <a:cxnLst/>
              <a:rect l="l" t="t" r="r" b="b"/>
              <a:pathLst>
                <a:path w="75565" h="127000">
                  <a:moveTo>
                    <a:pt x="3145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551" y="12700"/>
                  </a:lnTo>
                  <a:lnTo>
                    <a:pt x="17551" y="127000"/>
                  </a:lnTo>
                  <a:lnTo>
                    <a:pt x="31457" y="127000"/>
                  </a:lnTo>
                  <a:lnTo>
                    <a:pt x="31457" y="12700"/>
                  </a:lnTo>
                  <a:lnTo>
                    <a:pt x="31457" y="0"/>
                  </a:lnTo>
                  <a:close/>
                </a:path>
                <a:path w="75565" h="127000">
                  <a:moveTo>
                    <a:pt x="74396" y="35991"/>
                  </a:moveTo>
                  <a:lnTo>
                    <a:pt x="60198" y="35991"/>
                  </a:lnTo>
                  <a:lnTo>
                    <a:pt x="60198" y="126936"/>
                  </a:lnTo>
                  <a:lnTo>
                    <a:pt x="74396" y="126936"/>
                  </a:lnTo>
                  <a:lnTo>
                    <a:pt x="74396" y="35991"/>
                  </a:lnTo>
                  <a:close/>
                </a:path>
                <a:path w="75565" h="127000">
                  <a:moveTo>
                    <a:pt x="75476" y="8699"/>
                  </a:moveTo>
                  <a:lnTo>
                    <a:pt x="59118" y="8699"/>
                  </a:lnTo>
                  <a:lnTo>
                    <a:pt x="59118" y="25069"/>
                  </a:lnTo>
                  <a:lnTo>
                    <a:pt x="75476" y="25069"/>
                  </a:lnTo>
                  <a:lnTo>
                    <a:pt x="75476" y="8699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6" name="object 2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15" y="10411258"/>
              <a:ext cx="81494" cy="9095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17707" y="10374877"/>
              <a:ext cx="86028" cy="12733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28120" y="10411264"/>
              <a:ext cx="90039" cy="9095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9622" y="10411258"/>
              <a:ext cx="84039" cy="90950"/>
            </a:xfrm>
            <a:prstGeom prst="rect">
              <a:avLst/>
            </a:prstGeom>
          </p:spPr>
        </p:pic>
      </p:grpSp>
      <p:sp>
        <p:nvSpPr>
          <p:cNvPr id="230" name="object 199">
            <a:extLst>
              <a:ext uri="{FF2B5EF4-FFF2-40B4-BE49-F238E27FC236}">
                <a16:creationId xmlns:a16="http://schemas.microsoft.com/office/drawing/2014/main" id="{2FD77F11-2F51-E37B-6513-CEFCF176051C}"/>
              </a:ext>
            </a:extLst>
          </p:cNvPr>
          <p:cNvSpPr txBox="1">
            <a:spLocks/>
          </p:cNvSpPr>
          <p:nvPr/>
        </p:nvSpPr>
        <p:spPr>
          <a:xfrm>
            <a:off x="972371" y="792627"/>
            <a:ext cx="9899845" cy="3279756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5000" spc="-31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Remote Lab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4000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Projeto e Seminário</a:t>
            </a:r>
            <a:r>
              <a:rPr lang="pt-PT" sz="40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                 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800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Licenciatura em Engenharia Informática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800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e de Computadores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endParaRPr lang="en-GB" sz="5000" spc="-31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31" name="object 200">
            <a:extLst>
              <a:ext uri="{FF2B5EF4-FFF2-40B4-BE49-F238E27FC236}">
                <a16:creationId xmlns:a16="http://schemas.microsoft.com/office/drawing/2014/main" id="{841BF997-BA44-7CA5-AD78-CD8999ED36B9}"/>
              </a:ext>
            </a:extLst>
          </p:cNvPr>
          <p:cNvSpPr txBox="1"/>
          <p:nvPr/>
        </p:nvSpPr>
        <p:spPr>
          <a:xfrm>
            <a:off x="972371" y="3702254"/>
            <a:ext cx="7202365" cy="225447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Grupo 37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Alunos: António Alves Nº50539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              Ângelo Azevedo Nº50565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Maio</a:t>
            </a:r>
            <a:r>
              <a:rPr lang="pt-PT" sz="2667" spc="-203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 </a:t>
            </a:r>
            <a:r>
              <a:rPr lang="pt-PT" sz="2667" spc="-12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2025</a:t>
            </a:r>
            <a:endParaRPr lang="pt-PT" sz="2667" dirty="0"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Orientado por: Prof. Pedro </a:t>
            </a:r>
            <a:r>
              <a:rPr lang="pt-PT" sz="2667" dirty="0" err="1">
                <a:latin typeface="Chakra Petch Medium" panose="00000600000000000000" pitchFamily="2" charset="-34"/>
                <a:cs typeface="Chakra Petch Medium" panose="00000600000000000000" pitchFamily="2" charset="-34"/>
              </a:rPr>
              <a:t>Miguens</a:t>
            </a: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 Matutino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7D97-1F11-21B5-CC30-D8169B81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46E61FF-BE4C-F745-EB06-54D5D94F7B00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1E27841D-BEAD-DE54-082C-3CC7BFACB4BF}"/>
              </a:ext>
            </a:extLst>
          </p:cNvPr>
          <p:cNvSpPr txBox="1">
            <a:spLocks/>
          </p:cNvSpPr>
          <p:nvPr/>
        </p:nvSpPr>
        <p:spPr>
          <a:xfrm>
            <a:off x="1173590" y="79698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91CF714-87D5-7D1D-8143-1398EE772F1D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3CD40359-3170-B957-BD6F-3445922E4B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0D257B9-CB5E-2B3E-9EC4-514493DCB1A8}"/>
              </a:ext>
            </a:extLst>
          </p:cNvPr>
          <p:cNvSpPr/>
          <p:nvPr/>
        </p:nvSpPr>
        <p:spPr>
          <a:xfrm>
            <a:off x="3914939" y="1922756"/>
            <a:ext cx="3080084" cy="360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33BC78-74BC-B7FE-D621-BFA6E761B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361" y="3110163"/>
            <a:ext cx="4866219" cy="2415174"/>
          </a:xfrm>
          <a:prstGeom prst="rect">
            <a:avLst/>
          </a:prstGeom>
        </p:spPr>
      </p:pic>
      <p:pic>
        <p:nvPicPr>
          <p:cNvPr id="33" name="Imagem 32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6DFBCFFC-035F-494B-4862-723C3CCDA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3" y="660571"/>
            <a:ext cx="6489369" cy="49827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2335238-45C1-F3C1-E5F1-07AD3E57EEEB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7057F6-421A-E924-B4D2-BE0EFB6A705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573ECD-C992-5E18-4E75-E67325D2816D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3DD271-CC94-44A2-9DA5-751EF8220EE9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665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77812-CAE8-74D7-DA72-447E778E0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28DD882-4C8D-B670-89B0-0208B20F74A2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B2FFFFAD-0259-8E8D-7F39-9DCB3537D43F}"/>
              </a:ext>
            </a:extLst>
          </p:cNvPr>
          <p:cNvSpPr txBox="1">
            <a:spLocks/>
          </p:cNvSpPr>
          <p:nvPr/>
        </p:nvSpPr>
        <p:spPr>
          <a:xfrm>
            <a:off x="1173590" y="79698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1E28CE-8F52-6FD5-02DC-8BD9B97FF74A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2DABBAB-6112-9A0E-CFD3-923124B216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BB2D32-A7F7-6F78-9327-E66DC7EA848B}"/>
              </a:ext>
            </a:extLst>
          </p:cNvPr>
          <p:cNvSpPr/>
          <p:nvPr/>
        </p:nvSpPr>
        <p:spPr>
          <a:xfrm>
            <a:off x="3914939" y="1922756"/>
            <a:ext cx="3080084" cy="360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CBAF0F-D6C0-6576-E1D6-D50A17EA1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058" y="2841466"/>
            <a:ext cx="3852509" cy="2542656"/>
          </a:xfrm>
          <a:prstGeom prst="rect">
            <a:avLst/>
          </a:prstGeom>
        </p:spPr>
      </p:pic>
      <p:pic>
        <p:nvPicPr>
          <p:cNvPr id="33" name="Imagem 32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9B030F9C-E94E-E535-02EC-03A7C52DA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3" y="660571"/>
            <a:ext cx="6489369" cy="49827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AD5C84F-D542-4EE1-6A38-6231F4A3B6D2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833332-D515-4727-404B-CE4A0EC763C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A07361-8F29-3915-85CF-962EE83ABD2D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A0A81C-384C-98FF-2595-C20F4D3B0508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628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7B1D6-8C29-52C3-21E1-D001BF23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FBAC4520-017C-A5B3-5209-09C64200C24D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C7480298-0FF7-A2CE-519B-233DE8A7AFAA}"/>
              </a:ext>
            </a:extLst>
          </p:cNvPr>
          <p:cNvSpPr txBox="1">
            <a:spLocks/>
          </p:cNvSpPr>
          <p:nvPr/>
        </p:nvSpPr>
        <p:spPr>
          <a:xfrm>
            <a:off x="1173590" y="79698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2025013-C531-F8E4-F154-EB6977487737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EF41B714-8AFE-9D95-7BAE-AEF6ADF8AB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522EB6-8041-154F-4BCC-C0C88A1D4CB5}"/>
              </a:ext>
            </a:extLst>
          </p:cNvPr>
          <p:cNvSpPr/>
          <p:nvPr/>
        </p:nvSpPr>
        <p:spPr>
          <a:xfrm>
            <a:off x="3914939" y="1922756"/>
            <a:ext cx="3080084" cy="360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BC4446-32F5-6982-5A33-4C7D9388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2975602"/>
            <a:ext cx="4943445" cy="2559998"/>
          </a:xfrm>
          <a:prstGeom prst="rect">
            <a:avLst/>
          </a:prstGeom>
        </p:spPr>
      </p:pic>
      <p:pic>
        <p:nvPicPr>
          <p:cNvPr id="33" name="Imagem 32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834FF1C5-8F44-84F7-7E0D-368A79CC6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3" y="660571"/>
            <a:ext cx="6489369" cy="49827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EA32EC-63E5-EEC0-1969-BB8CFEAC0996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74F6DE-B35C-D886-B932-068B71D087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F0D328-6A48-3F84-B200-FE363D324BE3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4A0808-B76A-DC41-75F0-E1E3CF941247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323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797E2C8-6E95-9DC1-CF61-6B0B5BDD9F42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151082" y="733027"/>
            <a:ext cx="5277427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Ponto de </a:t>
            </a:r>
            <a:r>
              <a:rPr lang="en-GB" sz="4800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Situação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" name="object 199">
            <a:extLst>
              <a:ext uri="{FF2B5EF4-FFF2-40B4-BE49-F238E27FC236}">
                <a16:creationId xmlns:a16="http://schemas.microsoft.com/office/drawing/2014/main" id="{E5878170-ED9B-C597-F896-38508119DA41}"/>
              </a:ext>
            </a:extLst>
          </p:cNvPr>
          <p:cNvSpPr txBox="1"/>
          <p:nvPr/>
        </p:nvSpPr>
        <p:spPr>
          <a:xfrm>
            <a:off x="625805" y="4022270"/>
            <a:ext cx="5555908" cy="1555500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Atualmente apenas a base de dados está completamente implementada e documentada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8755F6-2748-8AF3-B6A1-949BE2002C05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4ED134E-6169-2C2C-9770-55BEBD4BEA19}"/>
              </a:ext>
            </a:extLst>
          </p:cNvPr>
          <p:cNvGrpSpPr/>
          <p:nvPr/>
        </p:nvGrpSpPr>
        <p:grpSpPr>
          <a:xfrm>
            <a:off x="1151082" y="1653451"/>
            <a:ext cx="9724210" cy="2037823"/>
            <a:chOff x="1338081" y="1653451"/>
            <a:chExt cx="9724210" cy="2037823"/>
          </a:xfrm>
        </p:grpSpPr>
        <p:pic>
          <p:nvPicPr>
            <p:cNvPr id="20" name="Imagem 19" descr="Uma imagem com file, Gráfico, texto, número&#10;&#10;Os conteúdos gerados por IA poderão estar incorretos.">
              <a:extLst>
                <a:ext uri="{FF2B5EF4-FFF2-40B4-BE49-F238E27FC236}">
                  <a16:creationId xmlns:a16="http://schemas.microsoft.com/office/drawing/2014/main" id="{5E7E136E-AD5E-4E03-F1FF-2AEC8B2C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081" y="1653451"/>
              <a:ext cx="9724210" cy="2037823"/>
            </a:xfrm>
            <a:prstGeom prst="rect">
              <a:avLst/>
            </a:prstGeom>
          </p:spPr>
        </p:pic>
        <p:cxnSp>
          <p:nvCxnSpPr>
            <p:cNvPr id="12" name="Conexão reta 11">
              <a:extLst>
                <a:ext uri="{FF2B5EF4-FFF2-40B4-BE49-F238E27FC236}">
                  <a16:creationId xmlns:a16="http://schemas.microsoft.com/office/drawing/2014/main" id="{D8BF17AB-9A00-7B43-80FC-D7B044D9681E}"/>
                </a:ext>
              </a:extLst>
            </p:cNvPr>
            <p:cNvCxnSpPr>
              <a:cxnSpLocks/>
            </p:cNvCxnSpPr>
            <p:nvPr/>
          </p:nvCxnSpPr>
          <p:spPr>
            <a:xfrm>
              <a:off x="8298873" y="1653451"/>
              <a:ext cx="0" cy="20378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3C7CC99-D638-407E-D2B6-2231267609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41232" y="17436"/>
            <a:ext cx="2824019" cy="466558"/>
          </a:xfrm>
        </p:spPr>
        <p:txBody>
          <a:bodyPr/>
          <a:lstStyle/>
          <a:p>
            <a:r>
              <a:rPr lang="pt-PT" dirty="0"/>
              <a:t>7</a:t>
            </a:r>
            <a:endParaRPr lang="en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7893D1-8FB4-3E88-0BBC-B08B78F1D2BA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878BFFC-F7A4-3687-64F7-B3CF3A0A57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8AF759A-DBAF-786B-5563-CE9BE3CEA6DF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3EA5B55-5445-0587-BDC4-FFEA2148BC26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1" name="object 199">
            <a:extLst>
              <a:ext uri="{FF2B5EF4-FFF2-40B4-BE49-F238E27FC236}">
                <a16:creationId xmlns:a16="http://schemas.microsoft.com/office/drawing/2014/main" id="{7A2BBA83-22AB-17AD-ECD0-CB531B35A3F4}"/>
              </a:ext>
            </a:extLst>
          </p:cNvPr>
          <p:cNvSpPr txBox="1"/>
          <p:nvPr/>
        </p:nvSpPr>
        <p:spPr>
          <a:xfrm>
            <a:off x="5927133" y="3924197"/>
            <a:ext cx="5555908" cy="1555500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840390" marR="3080" indent="-34290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Front-end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e </a:t>
            </a:r>
            <a:r>
              <a:rPr lang="pt-PT" sz="2300" dirty="0" err="1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back-end</a:t>
            </a:r>
            <a:r>
              <a:rPr lang="pt-PT" sz="23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em fase de desenvolvimento</a:t>
            </a: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300" dirty="0"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459725" y="2441053"/>
            <a:ext cx="7365285" cy="1318450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80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Demonstração</a:t>
            </a:r>
            <a:endParaRPr lang="en-GB" sz="80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ECB623-ECB3-9923-FC08-97AECAF96E57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C2E69141-4628-4766-86AF-6B3D497A9C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41232" y="0"/>
            <a:ext cx="2824019" cy="488887"/>
          </a:xfrm>
        </p:spPr>
        <p:txBody>
          <a:bodyPr/>
          <a:lstStyle/>
          <a:p>
            <a:r>
              <a:rPr lang="pt-PT" dirty="0"/>
              <a:t>8</a:t>
            </a:r>
            <a:endParaRPr lang="en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1CC8A3-047C-C476-EB76-D3854C409B91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D8A5FB0-FCE3-EB31-7A07-6838047510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A9DF91-44F2-8EAC-FAFB-3A832CE41620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778E59-663F-C5C8-7EEA-BEF8CDE84965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97DB7-B916-DCFB-5D34-082267FC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56B2A4E-B1C4-F14F-2F66-67ACAE3FF8E3}"/>
              </a:ext>
            </a:extLst>
          </p:cNvPr>
          <p:cNvGrpSpPr/>
          <p:nvPr/>
        </p:nvGrpSpPr>
        <p:grpSpPr>
          <a:xfrm>
            <a:off x="-684" y="3272"/>
            <a:ext cx="12191144" cy="6857844"/>
            <a:chOff x="-1" y="-4"/>
            <a:chExt cx="20104100" cy="1130909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90CC2F1-A9FA-D162-8632-CD966569B263}"/>
                </a:ext>
              </a:extLst>
            </p:cNvPr>
            <p:cNvSpPr/>
            <p:nvPr/>
          </p:nvSpPr>
          <p:spPr>
            <a:xfrm>
              <a:off x="-1" y="-4"/>
              <a:ext cx="20104100" cy="11308716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5653702" y="0"/>
                  </a:moveTo>
                  <a:lnTo>
                    <a:pt x="1782615" y="0"/>
                  </a:lnTo>
                  <a:lnTo>
                    <a:pt x="1742703" y="1976"/>
                  </a:lnTo>
                  <a:lnTo>
                    <a:pt x="1703465" y="7832"/>
                  </a:lnTo>
                  <a:lnTo>
                    <a:pt x="1665167" y="17457"/>
                  </a:lnTo>
                  <a:lnTo>
                    <a:pt x="1628076" y="30742"/>
                  </a:lnTo>
                  <a:lnTo>
                    <a:pt x="1592455" y="47577"/>
                  </a:lnTo>
                  <a:lnTo>
                    <a:pt x="1558569" y="67852"/>
                  </a:lnTo>
                  <a:lnTo>
                    <a:pt x="1526683" y="91459"/>
                  </a:lnTo>
                  <a:lnTo>
                    <a:pt x="1497064" y="118289"/>
                  </a:lnTo>
                  <a:lnTo>
                    <a:pt x="808718" y="806624"/>
                  </a:lnTo>
                  <a:lnTo>
                    <a:pt x="807755" y="806624"/>
                  </a:lnTo>
                  <a:lnTo>
                    <a:pt x="807755" y="807587"/>
                  </a:lnTo>
                  <a:lnTo>
                    <a:pt x="118279" y="1497064"/>
                  </a:lnTo>
                  <a:lnTo>
                    <a:pt x="91455" y="1526687"/>
                  </a:lnTo>
                  <a:lnTo>
                    <a:pt x="67851" y="1558572"/>
                  </a:lnTo>
                  <a:lnTo>
                    <a:pt x="47577" y="1592456"/>
                  </a:lnTo>
                  <a:lnTo>
                    <a:pt x="30742" y="1628076"/>
                  </a:lnTo>
                  <a:lnTo>
                    <a:pt x="17457" y="1665167"/>
                  </a:lnTo>
                  <a:lnTo>
                    <a:pt x="7832" y="1703466"/>
                  </a:lnTo>
                  <a:lnTo>
                    <a:pt x="1976" y="1742707"/>
                  </a:lnTo>
                  <a:lnTo>
                    <a:pt x="0" y="1782626"/>
                  </a:lnTo>
                  <a:lnTo>
                    <a:pt x="0" y="5653712"/>
                  </a:lnTo>
                  <a:lnTo>
                    <a:pt x="807671" y="5653712"/>
                  </a:lnTo>
                  <a:lnTo>
                    <a:pt x="807755" y="10500800"/>
                  </a:lnTo>
                  <a:lnTo>
                    <a:pt x="14450397" y="10500894"/>
                  </a:lnTo>
                  <a:lnTo>
                    <a:pt x="14450397" y="11308556"/>
                  </a:lnTo>
                  <a:lnTo>
                    <a:pt x="18321484" y="11308556"/>
                  </a:lnTo>
                  <a:lnTo>
                    <a:pt x="18361401" y="11306579"/>
                  </a:lnTo>
                  <a:lnTo>
                    <a:pt x="18400639" y="11300725"/>
                  </a:lnTo>
                  <a:lnTo>
                    <a:pt x="18438938" y="11291103"/>
                  </a:lnTo>
                  <a:lnTo>
                    <a:pt x="18476034" y="11277824"/>
                  </a:lnTo>
                  <a:lnTo>
                    <a:pt x="18511653" y="11260989"/>
                  </a:lnTo>
                  <a:lnTo>
                    <a:pt x="18545537" y="11240714"/>
                  </a:lnTo>
                  <a:lnTo>
                    <a:pt x="18577422" y="11217106"/>
                  </a:lnTo>
                  <a:lnTo>
                    <a:pt x="18607046" y="11190277"/>
                  </a:lnTo>
                  <a:lnTo>
                    <a:pt x="19985831" y="9811491"/>
                  </a:lnTo>
                  <a:lnTo>
                    <a:pt x="20012655" y="9781872"/>
                  </a:lnTo>
                  <a:lnTo>
                    <a:pt x="20036259" y="9749987"/>
                  </a:lnTo>
                  <a:lnTo>
                    <a:pt x="20056533" y="9716100"/>
                  </a:lnTo>
                  <a:lnTo>
                    <a:pt x="20073367" y="9680480"/>
                  </a:lnTo>
                  <a:lnTo>
                    <a:pt x="20086646" y="9643388"/>
                  </a:lnTo>
                  <a:lnTo>
                    <a:pt x="20096268" y="9605091"/>
                  </a:lnTo>
                  <a:lnTo>
                    <a:pt x="20102123" y="9565852"/>
                  </a:lnTo>
                  <a:lnTo>
                    <a:pt x="20104099" y="9525940"/>
                  </a:lnTo>
                  <a:lnTo>
                    <a:pt x="20104099" y="5654853"/>
                  </a:lnTo>
                  <a:lnTo>
                    <a:pt x="19296428" y="5654853"/>
                  </a:lnTo>
                  <a:lnTo>
                    <a:pt x="19296344" y="806624"/>
                  </a:lnTo>
                  <a:lnTo>
                    <a:pt x="5653702" y="806624"/>
                  </a:lnTo>
                  <a:lnTo>
                    <a:pt x="56537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DB254A-8C44-B2D8-C986-9E57C5D4BED7}"/>
                </a:ext>
              </a:extLst>
            </p:cNvPr>
            <p:cNvSpPr/>
            <p:nvPr/>
          </p:nvSpPr>
          <p:spPr>
            <a:xfrm>
              <a:off x="14446661" y="8081487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93BC64E-0CF6-EC42-09B2-C2F87949F852}"/>
                </a:ext>
              </a:extLst>
            </p:cNvPr>
            <p:cNvSpPr/>
            <p:nvPr/>
          </p:nvSpPr>
          <p:spPr>
            <a:xfrm>
              <a:off x="14446661" y="565822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D867367-F671-B10D-4C2F-10AAAC474630}"/>
                </a:ext>
              </a:extLst>
            </p:cNvPr>
            <p:cNvSpPr/>
            <p:nvPr/>
          </p:nvSpPr>
          <p:spPr>
            <a:xfrm>
              <a:off x="14446661" y="1050474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B32FC29-D3BE-40E7-F819-AC8315CED284}"/>
                </a:ext>
              </a:extLst>
            </p:cNvPr>
            <p:cNvSpPr/>
            <p:nvPr/>
          </p:nvSpPr>
          <p:spPr>
            <a:xfrm>
              <a:off x="14441425" y="806633"/>
              <a:ext cx="4857115" cy="10502265"/>
            </a:xfrm>
            <a:custGeom>
              <a:avLst/>
              <a:gdLst/>
              <a:ahLst/>
              <a:cxnLst/>
              <a:rect l="l" t="t" r="r" b="b"/>
              <a:pathLst>
                <a:path w="4857115" h="10502265">
                  <a:moveTo>
                    <a:pt x="10464" y="0"/>
                  </a:moveTo>
                  <a:lnTo>
                    <a:pt x="0" y="0"/>
                  </a:lnTo>
                  <a:lnTo>
                    <a:pt x="0" y="10501922"/>
                  </a:lnTo>
                  <a:lnTo>
                    <a:pt x="10464" y="10501922"/>
                  </a:lnTo>
                  <a:lnTo>
                    <a:pt x="10464" y="0"/>
                  </a:lnTo>
                  <a:close/>
                </a:path>
                <a:path w="4857115" h="10502265">
                  <a:moveTo>
                    <a:pt x="818222" y="4851590"/>
                  </a:moveTo>
                  <a:lnTo>
                    <a:pt x="807745" y="4851590"/>
                  </a:lnTo>
                  <a:lnTo>
                    <a:pt x="807745" y="10501922"/>
                  </a:lnTo>
                  <a:lnTo>
                    <a:pt x="818222" y="10501922"/>
                  </a:lnTo>
                  <a:lnTo>
                    <a:pt x="818222" y="4851590"/>
                  </a:lnTo>
                  <a:close/>
                </a:path>
                <a:path w="4857115" h="10502265">
                  <a:moveTo>
                    <a:pt x="3241484" y="4851590"/>
                  </a:moveTo>
                  <a:lnTo>
                    <a:pt x="3231019" y="4851590"/>
                  </a:lnTo>
                  <a:lnTo>
                    <a:pt x="3231019" y="10501922"/>
                  </a:lnTo>
                  <a:lnTo>
                    <a:pt x="3241484" y="10501922"/>
                  </a:lnTo>
                  <a:lnTo>
                    <a:pt x="3241484" y="4851590"/>
                  </a:lnTo>
                  <a:close/>
                </a:path>
                <a:path w="4857115" h="10502265">
                  <a:moveTo>
                    <a:pt x="4856988" y="4851590"/>
                  </a:moveTo>
                  <a:lnTo>
                    <a:pt x="4846523" y="4851590"/>
                  </a:lnTo>
                  <a:lnTo>
                    <a:pt x="4846523" y="10501922"/>
                  </a:lnTo>
                  <a:lnTo>
                    <a:pt x="4856988" y="10501922"/>
                  </a:lnTo>
                  <a:lnTo>
                    <a:pt x="4856988" y="485159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66B53D8-B436-5563-BE7B-3C3E9DB1D55E}"/>
                </a:ext>
              </a:extLst>
            </p:cNvPr>
            <p:cNvSpPr/>
            <p:nvPr/>
          </p:nvSpPr>
          <p:spPr>
            <a:xfrm>
              <a:off x="14446661" y="7273732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CA48718-0A23-AE49-D541-B94DA03C2D8E}"/>
                </a:ext>
              </a:extLst>
            </p:cNvPr>
            <p:cNvSpPr/>
            <p:nvPr/>
          </p:nvSpPr>
          <p:spPr>
            <a:xfrm>
              <a:off x="14446661" y="9696994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6BB7087-4053-A9F6-E992-456F518C250A}"/>
                </a:ext>
              </a:extLst>
            </p:cNvPr>
            <p:cNvSpPr/>
            <p:nvPr/>
          </p:nvSpPr>
          <p:spPr>
            <a:xfrm>
              <a:off x="14446661" y="6465979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4EA3E95-0FEF-3069-1D1C-44E7C5E7C66F}"/>
                </a:ext>
              </a:extLst>
            </p:cNvPr>
            <p:cNvSpPr/>
            <p:nvPr/>
          </p:nvSpPr>
          <p:spPr>
            <a:xfrm>
              <a:off x="14446661" y="8889240"/>
              <a:ext cx="5654675" cy="0"/>
            </a:xfrm>
            <a:custGeom>
              <a:avLst/>
              <a:gdLst/>
              <a:ahLst/>
              <a:cxnLst/>
              <a:rect l="l" t="t" r="r" b="b"/>
              <a:pathLst>
                <a:path w="5654675">
                  <a:moveTo>
                    <a:pt x="5654278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D8BB690-6BF1-AECE-017E-7CD0FD2D69D2}"/>
                </a:ext>
              </a:extLst>
            </p:cNvPr>
            <p:cNvSpPr/>
            <p:nvPr/>
          </p:nvSpPr>
          <p:spPr>
            <a:xfrm>
              <a:off x="16056927" y="5658224"/>
              <a:ext cx="2433955" cy="5650865"/>
            </a:xfrm>
            <a:custGeom>
              <a:avLst/>
              <a:gdLst/>
              <a:ahLst/>
              <a:cxnLst/>
              <a:rect l="l" t="t" r="r" b="b"/>
              <a:pathLst>
                <a:path w="2433955" h="5650865">
                  <a:moveTo>
                    <a:pt x="10477" y="0"/>
                  </a:moveTo>
                  <a:lnTo>
                    <a:pt x="0" y="0"/>
                  </a:lnTo>
                  <a:lnTo>
                    <a:pt x="0" y="5650331"/>
                  </a:lnTo>
                  <a:lnTo>
                    <a:pt x="10477" y="5650331"/>
                  </a:lnTo>
                  <a:lnTo>
                    <a:pt x="10477" y="0"/>
                  </a:lnTo>
                  <a:close/>
                </a:path>
                <a:path w="2433955" h="5650865">
                  <a:moveTo>
                    <a:pt x="818222" y="0"/>
                  </a:moveTo>
                  <a:lnTo>
                    <a:pt x="807758" y="0"/>
                  </a:lnTo>
                  <a:lnTo>
                    <a:pt x="807758" y="5650331"/>
                  </a:lnTo>
                  <a:lnTo>
                    <a:pt x="818222" y="5650331"/>
                  </a:lnTo>
                  <a:lnTo>
                    <a:pt x="818222" y="0"/>
                  </a:lnTo>
                  <a:close/>
                </a:path>
                <a:path w="2433955" h="5650865">
                  <a:moveTo>
                    <a:pt x="2433739" y="0"/>
                  </a:moveTo>
                  <a:lnTo>
                    <a:pt x="2423261" y="0"/>
                  </a:lnTo>
                  <a:lnTo>
                    <a:pt x="2423261" y="5650331"/>
                  </a:lnTo>
                  <a:lnTo>
                    <a:pt x="2433739" y="5650331"/>
                  </a:lnTo>
                  <a:lnTo>
                    <a:pt x="2433739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F4AE3D81-517B-51B3-19C8-A07C6282E4FE}"/>
                </a:ext>
              </a:extLst>
            </p:cNvPr>
            <p:cNvSpPr/>
            <p:nvPr/>
          </p:nvSpPr>
          <p:spPr>
            <a:xfrm>
              <a:off x="16873868" y="8081487"/>
              <a:ext cx="3227070" cy="3227070"/>
            </a:xfrm>
            <a:custGeom>
              <a:avLst/>
              <a:gdLst/>
              <a:ahLst/>
              <a:cxnLst/>
              <a:rect l="l" t="t" r="r" b="b"/>
              <a:pathLst>
                <a:path w="3227069" h="3227070">
                  <a:moveTo>
                    <a:pt x="3227069" y="0"/>
                  </a:moveTo>
                  <a:lnTo>
                    <a:pt x="0" y="322706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B3AA7B7-F54E-CC39-D8B2-5D55F7645854}"/>
                </a:ext>
              </a:extLst>
            </p:cNvPr>
            <p:cNvSpPr/>
            <p:nvPr/>
          </p:nvSpPr>
          <p:spPr>
            <a:xfrm>
              <a:off x="18489376" y="9696994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1" y="0"/>
                  </a:moveTo>
                  <a:lnTo>
                    <a:pt x="0" y="161156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EB8C174A-DB80-4CF2-0708-B4E9D374E43D}"/>
                </a:ext>
              </a:extLst>
            </p:cNvPr>
            <p:cNvSpPr/>
            <p:nvPr/>
          </p:nvSpPr>
          <p:spPr>
            <a:xfrm>
              <a:off x="14446660" y="5658224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4EBDF276-4E47-6129-6425-11C147F3904A}"/>
                </a:ext>
              </a:extLst>
            </p:cNvPr>
            <p:cNvSpPr/>
            <p:nvPr/>
          </p:nvSpPr>
          <p:spPr>
            <a:xfrm>
              <a:off x="14446658" y="9696991"/>
              <a:ext cx="1611630" cy="1611630"/>
            </a:xfrm>
            <a:custGeom>
              <a:avLst/>
              <a:gdLst/>
              <a:ahLst/>
              <a:cxnLst/>
              <a:rect l="l" t="t" r="r" b="b"/>
              <a:pathLst>
                <a:path w="1611630" h="1611629">
                  <a:moveTo>
                    <a:pt x="1611564" y="1611564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0B5C362-5D55-F3AA-3ADB-8B4789527612}"/>
                </a:ext>
              </a:extLst>
            </p:cNvPr>
            <p:cNvSpPr/>
            <p:nvPr/>
          </p:nvSpPr>
          <p:spPr>
            <a:xfrm>
              <a:off x="18485429" y="5658221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B0085F5-E8BF-6DEE-74B2-F0BEB81E49BA}"/>
                </a:ext>
              </a:extLst>
            </p:cNvPr>
            <p:cNvSpPr/>
            <p:nvPr/>
          </p:nvSpPr>
          <p:spPr>
            <a:xfrm>
              <a:off x="14446502" y="612076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20620D3-B682-A628-9F3B-7D8EDDD24231}"/>
                </a:ext>
              </a:extLst>
            </p:cNvPr>
            <p:cNvSpPr/>
            <p:nvPr/>
          </p:nvSpPr>
          <p:spPr>
            <a:xfrm>
              <a:off x="14446502" y="646694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59150FAD-74E1-74BB-C683-AFDB47AB9188}"/>
                </a:ext>
              </a:extLst>
            </p:cNvPr>
            <p:cNvSpPr/>
            <p:nvPr/>
          </p:nvSpPr>
          <p:spPr>
            <a:xfrm>
              <a:off x="14446502" y="5774587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7529042-03DF-1EB4-43E1-91858B8DDFFA}"/>
                </a:ext>
              </a:extLst>
            </p:cNvPr>
            <p:cNvSpPr/>
            <p:nvPr/>
          </p:nvSpPr>
          <p:spPr>
            <a:xfrm>
              <a:off x="14446502" y="565919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2A0DF591-C5FC-DD3B-2D4D-E966784EEEFF}"/>
                </a:ext>
              </a:extLst>
            </p:cNvPr>
            <p:cNvSpPr/>
            <p:nvPr/>
          </p:nvSpPr>
          <p:spPr>
            <a:xfrm>
              <a:off x="14561893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CBB49E5F-7688-D966-C99A-361CE4F6F561}"/>
                </a:ext>
              </a:extLst>
            </p:cNvPr>
            <p:cNvSpPr/>
            <p:nvPr/>
          </p:nvSpPr>
          <p:spPr>
            <a:xfrm>
              <a:off x="1513886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A622E3E4-781B-0C6F-9AA2-F72629113371}"/>
                </a:ext>
              </a:extLst>
            </p:cNvPr>
            <p:cNvSpPr/>
            <p:nvPr/>
          </p:nvSpPr>
          <p:spPr>
            <a:xfrm>
              <a:off x="15254254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D341AFFE-2745-ABC8-0BAE-F551A58E3F96}"/>
                </a:ext>
              </a:extLst>
            </p:cNvPr>
            <p:cNvSpPr/>
            <p:nvPr/>
          </p:nvSpPr>
          <p:spPr>
            <a:xfrm>
              <a:off x="14792681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27A5FA00-5524-4894-CF0D-848DC85BFFAA}"/>
                </a:ext>
              </a:extLst>
            </p:cNvPr>
            <p:cNvSpPr/>
            <p:nvPr/>
          </p:nvSpPr>
          <p:spPr>
            <a:xfrm>
              <a:off x="14446502" y="6236161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70DAAE3B-AE2D-A6BE-2212-59860D18F146}"/>
                </a:ext>
              </a:extLst>
            </p:cNvPr>
            <p:cNvSpPr/>
            <p:nvPr/>
          </p:nvSpPr>
          <p:spPr>
            <a:xfrm>
              <a:off x="14446502" y="5889980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D031B16A-A769-C65B-1BF6-23C389CBB2CF}"/>
                </a:ext>
              </a:extLst>
            </p:cNvPr>
            <p:cNvSpPr/>
            <p:nvPr/>
          </p:nvSpPr>
          <p:spPr>
            <a:xfrm>
              <a:off x="14446502" y="635155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4DC7BD19-03BC-78E2-7794-1740EF017E9F}"/>
                </a:ext>
              </a:extLst>
            </p:cNvPr>
            <p:cNvSpPr/>
            <p:nvPr/>
          </p:nvSpPr>
          <p:spPr>
            <a:xfrm>
              <a:off x="14446502" y="6005374"/>
              <a:ext cx="808355" cy="0"/>
            </a:xfrm>
            <a:custGeom>
              <a:avLst/>
              <a:gdLst/>
              <a:ahLst/>
              <a:cxnLst/>
              <a:rect l="l" t="t" r="r" b="b"/>
              <a:pathLst>
                <a:path w="808355">
                  <a:moveTo>
                    <a:pt x="0" y="0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67634487-2BFE-56DA-AAE8-226484052C51}"/>
                </a:ext>
              </a:extLst>
            </p:cNvPr>
            <p:cNvSpPr/>
            <p:nvPr/>
          </p:nvSpPr>
          <p:spPr>
            <a:xfrm>
              <a:off x="14677286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D22E6A11-7F3A-2511-61F9-4EFBB7240344}"/>
                </a:ext>
              </a:extLst>
            </p:cNvPr>
            <p:cNvSpPr/>
            <p:nvPr/>
          </p:nvSpPr>
          <p:spPr>
            <a:xfrm>
              <a:off x="14446502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AE69DDDC-E166-6699-AE77-434305D7BA0C}"/>
                </a:ext>
              </a:extLst>
            </p:cNvPr>
            <p:cNvSpPr/>
            <p:nvPr/>
          </p:nvSpPr>
          <p:spPr>
            <a:xfrm>
              <a:off x="14908075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D19D39A-D2A5-C200-E475-19E16261BF0C}"/>
                </a:ext>
              </a:extLst>
            </p:cNvPr>
            <p:cNvSpPr/>
            <p:nvPr/>
          </p:nvSpPr>
          <p:spPr>
            <a:xfrm>
              <a:off x="15023468" y="5659194"/>
              <a:ext cx="0" cy="808355"/>
            </a:xfrm>
            <a:custGeom>
              <a:avLst/>
              <a:gdLst/>
              <a:ahLst/>
              <a:cxnLst/>
              <a:rect l="l" t="t" r="r" b="b"/>
              <a:pathLst>
                <a:path h="808354">
                  <a:moveTo>
                    <a:pt x="0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EC5BDAC3-5DE7-7E57-3471-DD0CD0236556}"/>
                </a:ext>
              </a:extLst>
            </p:cNvPr>
            <p:cNvSpPr/>
            <p:nvPr/>
          </p:nvSpPr>
          <p:spPr>
            <a:xfrm>
              <a:off x="14446502" y="56591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4" h="461645">
                  <a:moveTo>
                    <a:pt x="0" y="461577"/>
                  </a:moveTo>
                  <a:lnTo>
                    <a:pt x="461577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62D8B0EC-5140-A3D8-3977-C180B776C809}"/>
                </a:ext>
              </a:extLst>
            </p:cNvPr>
            <p:cNvSpPr/>
            <p:nvPr/>
          </p:nvSpPr>
          <p:spPr>
            <a:xfrm>
              <a:off x="14446502" y="565919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017B5E62-AD32-305F-8485-06ACB1B83098}"/>
                </a:ext>
              </a:extLst>
            </p:cNvPr>
            <p:cNvSpPr/>
            <p:nvPr/>
          </p:nvSpPr>
          <p:spPr>
            <a:xfrm>
              <a:off x="15023468" y="6236158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0D3136AB-622D-35F0-ED66-4DBEB66A26BB}"/>
                </a:ext>
              </a:extLst>
            </p:cNvPr>
            <p:cNvSpPr/>
            <p:nvPr/>
          </p:nvSpPr>
          <p:spPr>
            <a:xfrm>
              <a:off x="15023468" y="5659194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B85533AA-0E61-AAA3-0798-0D5BDA52F712}"/>
                </a:ext>
              </a:extLst>
            </p:cNvPr>
            <p:cNvSpPr/>
            <p:nvPr/>
          </p:nvSpPr>
          <p:spPr>
            <a:xfrm>
              <a:off x="14446502" y="623616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95F94770-E1D0-12C4-39E8-8C1AD4E1B253}"/>
                </a:ext>
              </a:extLst>
            </p:cNvPr>
            <p:cNvSpPr/>
            <p:nvPr/>
          </p:nvSpPr>
          <p:spPr>
            <a:xfrm>
              <a:off x="16062090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19F98F8F-BD41-D852-42D6-8DEC45B23661}"/>
                </a:ext>
              </a:extLst>
            </p:cNvPr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AD5E7A0-9205-910C-3369-AD7C01B298BF}"/>
                </a:ext>
              </a:extLst>
            </p:cNvPr>
            <p:cNvSpPr/>
            <p:nvPr/>
          </p:nvSpPr>
          <p:spPr>
            <a:xfrm>
              <a:off x="1485045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3E89D03A-C3A3-A39A-4611-C2A66D8BB3B1}"/>
                </a:ext>
              </a:extLst>
            </p:cNvPr>
            <p:cNvSpPr/>
            <p:nvPr/>
          </p:nvSpPr>
          <p:spPr>
            <a:xfrm>
              <a:off x="14446582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7E3EA4C6-FFE4-1B0C-3FC0-282D57B06AEA}"/>
                </a:ext>
              </a:extLst>
            </p:cNvPr>
            <p:cNvSpPr/>
            <p:nvPr/>
          </p:nvSpPr>
          <p:spPr>
            <a:xfrm>
              <a:off x="14446582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E4D59785-567F-4AC4-BD00-B332052EBB6D}"/>
                </a:ext>
              </a:extLst>
            </p:cNvPr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6AB56EC1-4461-B48B-BD63-AD5217A667BD}"/>
                </a:ext>
              </a:extLst>
            </p:cNvPr>
            <p:cNvSpPr/>
            <p:nvPr/>
          </p:nvSpPr>
          <p:spPr>
            <a:xfrm>
              <a:off x="14446582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4A49F446-7FFA-0883-E400-C203E89DE5FC}"/>
                </a:ext>
              </a:extLst>
            </p:cNvPr>
            <p:cNvSpPr/>
            <p:nvPr/>
          </p:nvSpPr>
          <p:spPr>
            <a:xfrm>
              <a:off x="1646596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855B353C-0400-6117-08FE-A7E2B8A8EDEB}"/>
                </a:ext>
              </a:extLst>
            </p:cNvPr>
            <p:cNvSpPr/>
            <p:nvPr/>
          </p:nvSpPr>
          <p:spPr>
            <a:xfrm>
              <a:off x="15254336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8DBD231E-5997-51B1-910A-DCDFED7E969A}"/>
                </a:ext>
              </a:extLst>
            </p:cNvPr>
            <p:cNvSpPr/>
            <p:nvPr/>
          </p:nvSpPr>
          <p:spPr>
            <a:xfrm>
              <a:off x="16869844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1CE291ED-520F-83E2-CDA8-D86618B554FD}"/>
                </a:ext>
              </a:extLst>
            </p:cNvPr>
            <p:cNvSpPr/>
            <p:nvPr/>
          </p:nvSpPr>
          <p:spPr>
            <a:xfrm>
              <a:off x="15658212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502306CB-E3E0-B972-E0EB-DCC21613D910}"/>
                </a:ext>
              </a:extLst>
            </p:cNvPr>
            <p:cNvSpPr/>
            <p:nvPr/>
          </p:nvSpPr>
          <p:spPr>
            <a:xfrm>
              <a:off x="14446582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BC730ECE-CAF4-D5E0-FF16-283720177666}"/>
                </a:ext>
              </a:extLst>
            </p:cNvPr>
            <p:cNvSpPr/>
            <p:nvPr/>
          </p:nvSpPr>
          <p:spPr>
            <a:xfrm>
              <a:off x="14446582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BA333E89-B41F-34E3-7A3B-702B6337D016}"/>
                </a:ext>
              </a:extLst>
            </p:cNvPr>
            <p:cNvSpPr/>
            <p:nvPr/>
          </p:nvSpPr>
          <p:spPr>
            <a:xfrm>
              <a:off x="14446582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E039584D-016F-4864-73ED-DA4A42453CC7}"/>
                </a:ext>
              </a:extLst>
            </p:cNvPr>
            <p:cNvSpPr/>
            <p:nvPr/>
          </p:nvSpPr>
          <p:spPr>
            <a:xfrm>
              <a:off x="14446579" y="4038767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1615511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E47DABEF-25EF-B5D5-42F4-057963CF64EF}"/>
                </a:ext>
              </a:extLst>
            </p:cNvPr>
            <p:cNvSpPr/>
            <p:nvPr/>
          </p:nvSpPr>
          <p:spPr>
            <a:xfrm>
              <a:off x="14446581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39DC9E05-F262-FE38-B87D-2DC03FEB923D}"/>
                </a:ext>
              </a:extLst>
            </p:cNvPr>
            <p:cNvSpPr/>
            <p:nvPr/>
          </p:nvSpPr>
          <p:spPr>
            <a:xfrm>
              <a:off x="16465965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BB487F74-0F70-EA9F-A33B-DB05085F0121}"/>
                </a:ext>
              </a:extLst>
            </p:cNvPr>
            <p:cNvSpPr/>
            <p:nvPr/>
          </p:nvSpPr>
          <p:spPr>
            <a:xfrm>
              <a:off x="14446582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767F4D97-5B2D-8176-8AB8-2BE1F3368AEC}"/>
                </a:ext>
              </a:extLst>
            </p:cNvPr>
            <p:cNvSpPr/>
            <p:nvPr/>
          </p:nvSpPr>
          <p:spPr>
            <a:xfrm>
              <a:off x="16465966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3E285F1B-27C0-C1B2-7DA8-5E5F93327C70}"/>
                </a:ext>
              </a:extLst>
            </p:cNvPr>
            <p:cNvSpPr/>
            <p:nvPr/>
          </p:nvSpPr>
          <p:spPr>
            <a:xfrm>
              <a:off x="1704293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CA60F403-AAE2-3902-D66D-178BF5D70180}"/>
                </a:ext>
              </a:extLst>
            </p:cNvPr>
            <p:cNvSpPr/>
            <p:nvPr/>
          </p:nvSpPr>
          <p:spPr>
            <a:xfrm>
              <a:off x="1686984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8AC87160-0F21-5566-9FE1-5AAD64E77789}"/>
                </a:ext>
              </a:extLst>
            </p:cNvPr>
            <p:cNvSpPr/>
            <p:nvPr/>
          </p:nvSpPr>
          <p:spPr>
            <a:xfrm>
              <a:off x="172160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BD20B0AF-DC48-8632-D4DA-101BEA17B382}"/>
                </a:ext>
              </a:extLst>
            </p:cNvPr>
            <p:cNvSpPr/>
            <p:nvPr/>
          </p:nvSpPr>
          <p:spPr>
            <a:xfrm>
              <a:off x="1727372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D27A2C63-112C-A860-FBFB-9E035DB1A62B}"/>
                </a:ext>
              </a:extLst>
            </p:cNvPr>
            <p:cNvSpPr/>
            <p:nvPr/>
          </p:nvSpPr>
          <p:spPr>
            <a:xfrm>
              <a:off x="16869848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A5DB7AAC-DC98-AB7A-C1FC-009015C00EAD}"/>
                </a:ext>
              </a:extLst>
            </p:cNvPr>
            <p:cNvSpPr/>
            <p:nvPr/>
          </p:nvSpPr>
          <p:spPr>
            <a:xfrm>
              <a:off x="16869848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57A4F7B2-581F-0BF2-BDFC-47EC032CF26E}"/>
                </a:ext>
              </a:extLst>
            </p:cNvPr>
            <p:cNvSpPr/>
            <p:nvPr/>
          </p:nvSpPr>
          <p:spPr>
            <a:xfrm>
              <a:off x="16869848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68F55087-798E-907D-B741-1108DCFFBBD0}"/>
                </a:ext>
              </a:extLst>
            </p:cNvPr>
            <p:cNvSpPr/>
            <p:nvPr/>
          </p:nvSpPr>
          <p:spPr>
            <a:xfrm>
              <a:off x="16869848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27A0C3EF-7580-F44C-91D5-938D4E814393}"/>
                </a:ext>
              </a:extLst>
            </p:cNvPr>
            <p:cNvSpPr/>
            <p:nvPr/>
          </p:nvSpPr>
          <p:spPr>
            <a:xfrm>
              <a:off x="169852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3B43403B-201C-FE7C-5C8B-DF70B60F57D1}"/>
                </a:ext>
              </a:extLst>
            </p:cNvPr>
            <p:cNvSpPr/>
            <p:nvPr/>
          </p:nvSpPr>
          <p:spPr>
            <a:xfrm>
              <a:off x="1715832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60C4EB1D-8F95-DE49-FA10-9F43A905D158}"/>
                </a:ext>
              </a:extLst>
            </p:cNvPr>
            <p:cNvSpPr/>
            <p:nvPr/>
          </p:nvSpPr>
          <p:spPr>
            <a:xfrm>
              <a:off x="169275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D6B17578-442B-676A-37FF-CC314461E536}"/>
                </a:ext>
              </a:extLst>
            </p:cNvPr>
            <p:cNvSpPr/>
            <p:nvPr/>
          </p:nvSpPr>
          <p:spPr>
            <a:xfrm>
              <a:off x="1710063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342B5576-67CE-3449-4853-B97470EAC241}"/>
                </a:ext>
              </a:extLst>
            </p:cNvPr>
            <p:cNvSpPr/>
            <p:nvPr/>
          </p:nvSpPr>
          <p:spPr>
            <a:xfrm>
              <a:off x="16869848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C722B948-8F3D-C6D5-8025-1113F607D373}"/>
                </a:ext>
              </a:extLst>
            </p:cNvPr>
            <p:cNvSpPr/>
            <p:nvPr/>
          </p:nvSpPr>
          <p:spPr>
            <a:xfrm>
              <a:off x="16869848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BD4C4A2F-35A7-9381-9B2D-9571981ACF88}"/>
                </a:ext>
              </a:extLst>
            </p:cNvPr>
            <p:cNvSpPr/>
            <p:nvPr/>
          </p:nvSpPr>
          <p:spPr>
            <a:xfrm>
              <a:off x="16869848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F70745CB-1656-F677-4AC2-A8C83CB8AD92}"/>
                </a:ext>
              </a:extLst>
            </p:cNvPr>
            <p:cNvSpPr/>
            <p:nvPr/>
          </p:nvSpPr>
          <p:spPr>
            <a:xfrm>
              <a:off x="16869848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FDCA9715-2ED6-4A74-B730-8E2BA6EA7851}"/>
                </a:ext>
              </a:extLst>
            </p:cNvPr>
            <p:cNvSpPr/>
            <p:nvPr/>
          </p:nvSpPr>
          <p:spPr>
            <a:xfrm>
              <a:off x="17042934" y="2827623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0"/>
                  </a:moveTo>
                  <a:lnTo>
                    <a:pt x="230788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89051EB0-8C57-5AD7-C812-F06F65903C7A}"/>
                </a:ext>
              </a:extLst>
            </p:cNvPr>
            <p:cNvSpPr/>
            <p:nvPr/>
          </p:nvSpPr>
          <p:spPr>
            <a:xfrm>
              <a:off x="1715832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104BC9FD-F851-3CFF-C328-A7B4A1A889C8}"/>
                </a:ext>
              </a:extLst>
            </p:cNvPr>
            <p:cNvSpPr/>
            <p:nvPr/>
          </p:nvSpPr>
          <p:spPr>
            <a:xfrm>
              <a:off x="16869844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619224E9-0BCA-ADB8-08DB-50F3F8F3F9F7}"/>
                </a:ext>
              </a:extLst>
            </p:cNvPr>
            <p:cNvSpPr/>
            <p:nvPr/>
          </p:nvSpPr>
          <p:spPr>
            <a:xfrm>
              <a:off x="17158332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81CF1273-D3AB-EA05-43FC-EFD1FFE87795}"/>
                </a:ext>
              </a:extLst>
            </p:cNvPr>
            <p:cNvSpPr/>
            <p:nvPr/>
          </p:nvSpPr>
          <p:spPr>
            <a:xfrm>
              <a:off x="16869847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BFABBDF4-BF0F-07B7-9525-A10B655FBF23}"/>
                </a:ext>
              </a:extLst>
            </p:cNvPr>
            <p:cNvSpPr/>
            <p:nvPr/>
          </p:nvSpPr>
          <p:spPr>
            <a:xfrm>
              <a:off x="1848535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1197DF77-6E3B-FA7F-EFAD-964A7F156EE5}"/>
                </a:ext>
              </a:extLst>
            </p:cNvPr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E4307545-78E4-DE1D-9AFD-2C3CC6AA5C57}"/>
                </a:ext>
              </a:extLst>
            </p:cNvPr>
            <p:cNvSpPr/>
            <p:nvPr/>
          </p:nvSpPr>
          <p:spPr>
            <a:xfrm>
              <a:off x="19696983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3E1FCBF3-035C-FF9C-F124-B9A6E8F4CD1D}"/>
                </a:ext>
              </a:extLst>
            </p:cNvPr>
            <p:cNvSpPr/>
            <p:nvPr/>
          </p:nvSpPr>
          <p:spPr>
            <a:xfrm>
              <a:off x="17273721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2DF44340-A31C-3513-D9B0-CAAE53DE3DA6}"/>
                </a:ext>
              </a:extLst>
            </p:cNvPr>
            <p:cNvSpPr/>
            <p:nvPr/>
          </p:nvSpPr>
          <p:spPr>
            <a:xfrm>
              <a:off x="17273721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978D037E-D1A1-FD7F-C793-E206AEFB9B97}"/>
                </a:ext>
              </a:extLst>
            </p:cNvPr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9C1882FD-5A99-F88F-BDAA-939375C352D1}"/>
                </a:ext>
              </a:extLst>
            </p:cNvPr>
            <p:cNvSpPr/>
            <p:nvPr/>
          </p:nvSpPr>
          <p:spPr>
            <a:xfrm>
              <a:off x="17273721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71658680-A9A8-3FAC-7524-79DF9F683217}"/>
                </a:ext>
              </a:extLst>
            </p:cNvPr>
            <p:cNvSpPr/>
            <p:nvPr/>
          </p:nvSpPr>
          <p:spPr>
            <a:xfrm>
              <a:off x="1808147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EEDDC768-ED8D-306F-0974-3CBDB940C619}"/>
                </a:ext>
              </a:extLst>
            </p:cNvPr>
            <p:cNvSpPr/>
            <p:nvPr/>
          </p:nvSpPr>
          <p:spPr>
            <a:xfrm>
              <a:off x="19293105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EDEE66ED-5C6F-6176-1E13-9933D499964B}"/>
                </a:ext>
              </a:extLst>
            </p:cNvPr>
            <p:cNvSpPr/>
            <p:nvPr/>
          </p:nvSpPr>
          <p:spPr>
            <a:xfrm>
              <a:off x="1767759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CD45FCC3-1B80-B7D0-18C2-051C48AA07AE}"/>
                </a:ext>
              </a:extLst>
            </p:cNvPr>
            <p:cNvSpPr/>
            <p:nvPr/>
          </p:nvSpPr>
          <p:spPr>
            <a:xfrm>
              <a:off x="18889229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90CC5CC8-306B-0466-648D-617A2E58B005}"/>
                </a:ext>
              </a:extLst>
            </p:cNvPr>
            <p:cNvSpPr/>
            <p:nvPr/>
          </p:nvSpPr>
          <p:spPr>
            <a:xfrm>
              <a:off x="17273721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091B8E74-B36F-6B8B-EA66-E3C7CDBBBA79}"/>
                </a:ext>
              </a:extLst>
            </p:cNvPr>
            <p:cNvSpPr/>
            <p:nvPr/>
          </p:nvSpPr>
          <p:spPr>
            <a:xfrm>
              <a:off x="17273721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BE89B5B4-1FA3-CF71-8D51-6991282B513F}"/>
                </a:ext>
              </a:extLst>
            </p:cNvPr>
            <p:cNvSpPr/>
            <p:nvPr/>
          </p:nvSpPr>
          <p:spPr>
            <a:xfrm>
              <a:off x="17273721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DB49E7AA-D49A-618A-0986-CCD118A857EA}"/>
                </a:ext>
              </a:extLst>
            </p:cNvPr>
            <p:cNvSpPr/>
            <p:nvPr/>
          </p:nvSpPr>
          <p:spPr>
            <a:xfrm>
              <a:off x="18485351" y="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0"/>
                  </a:moveTo>
                  <a:lnTo>
                    <a:pt x="1615511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A2A3A078-9306-8718-E118-9AC64A202235}"/>
                </a:ext>
              </a:extLst>
            </p:cNvPr>
            <p:cNvSpPr/>
            <p:nvPr/>
          </p:nvSpPr>
          <p:spPr>
            <a:xfrm>
              <a:off x="19293105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D2447B73-6861-5E16-AB1B-C9B0E342D908}"/>
                </a:ext>
              </a:extLst>
            </p:cNvPr>
            <p:cNvSpPr/>
            <p:nvPr/>
          </p:nvSpPr>
          <p:spPr>
            <a:xfrm>
              <a:off x="17273721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59B7F2CB-178C-A816-B5A8-AC376E9B2E4A}"/>
                </a:ext>
              </a:extLst>
            </p:cNvPr>
            <p:cNvSpPr/>
            <p:nvPr/>
          </p:nvSpPr>
          <p:spPr>
            <a:xfrm>
              <a:off x="19293104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4C6D0618-FDE7-7932-11B0-6992A07650FB}"/>
                </a:ext>
              </a:extLst>
            </p:cNvPr>
            <p:cNvSpPr/>
            <p:nvPr/>
          </p:nvSpPr>
          <p:spPr>
            <a:xfrm>
              <a:off x="17273720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94D0C428-0D0F-D344-6A9C-4E453474D722}"/>
                </a:ext>
              </a:extLst>
            </p:cNvPr>
            <p:cNvSpPr/>
            <p:nvPr/>
          </p:nvSpPr>
          <p:spPr>
            <a:xfrm>
              <a:off x="17504425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CB909B2B-D7EC-1F1F-1AB2-724DD11D467D}"/>
                </a:ext>
              </a:extLst>
            </p:cNvPr>
            <p:cNvSpPr/>
            <p:nvPr/>
          </p:nvSpPr>
          <p:spPr>
            <a:xfrm>
              <a:off x="1767751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0DD059AE-9B8C-4970-B029-9E3398F6BAE5}"/>
                </a:ext>
              </a:extLst>
            </p:cNvPr>
            <p:cNvSpPr/>
            <p:nvPr/>
          </p:nvSpPr>
          <p:spPr>
            <a:xfrm>
              <a:off x="173313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18D90A43-A12A-4F8A-A718-851E6BB0C909}"/>
                </a:ext>
              </a:extLst>
            </p:cNvPr>
            <p:cNvSpPr/>
            <p:nvPr/>
          </p:nvSpPr>
          <p:spPr>
            <a:xfrm>
              <a:off x="172736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7010397D-9656-9A96-5FA2-1B98520A1B70}"/>
                </a:ext>
              </a:extLst>
            </p:cNvPr>
            <p:cNvSpPr/>
            <p:nvPr/>
          </p:nvSpPr>
          <p:spPr>
            <a:xfrm>
              <a:off x="17273641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4DD9BAD2-73AA-DF8D-0E78-3406DAFA066B}"/>
                </a:ext>
              </a:extLst>
            </p:cNvPr>
            <p:cNvSpPr/>
            <p:nvPr/>
          </p:nvSpPr>
          <p:spPr>
            <a:xfrm>
              <a:off x="17273641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623AD405-36E7-B600-67BE-0E164E9EF125}"/>
                </a:ext>
              </a:extLst>
            </p:cNvPr>
            <p:cNvSpPr/>
            <p:nvPr/>
          </p:nvSpPr>
          <p:spPr>
            <a:xfrm>
              <a:off x="17273641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F9477985-3055-125B-D26D-33F90CF1743D}"/>
                </a:ext>
              </a:extLst>
            </p:cNvPr>
            <p:cNvSpPr/>
            <p:nvPr/>
          </p:nvSpPr>
          <p:spPr>
            <a:xfrm>
              <a:off x="17273641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57DA1489-0068-D3E5-4460-0B63EF917D16}"/>
                </a:ext>
              </a:extLst>
            </p:cNvPr>
            <p:cNvSpPr/>
            <p:nvPr/>
          </p:nvSpPr>
          <p:spPr>
            <a:xfrm>
              <a:off x="175621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2E4F8D3E-458F-6873-FA6A-4197249B98A8}"/>
                </a:ext>
              </a:extLst>
            </p:cNvPr>
            <p:cNvSpPr/>
            <p:nvPr/>
          </p:nvSpPr>
          <p:spPr>
            <a:xfrm>
              <a:off x="17389032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0300693B-47F9-520A-CD8C-17488A738D97}"/>
                </a:ext>
              </a:extLst>
            </p:cNvPr>
            <p:cNvSpPr/>
            <p:nvPr/>
          </p:nvSpPr>
          <p:spPr>
            <a:xfrm>
              <a:off x="1761982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C1EA3C2A-5B26-D945-1722-B45712D5F4D0}"/>
                </a:ext>
              </a:extLst>
            </p:cNvPr>
            <p:cNvSpPr/>
            <p:nvPr/>
          </p:nvSpPr>
          <p:spPr>
            <a:xfrm>
              <a:off x="17446729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A5944D29-26D7-1F74-CDA8-5A65B65ED633}"/>
                </a:ext>
              </a:extLst>
            </p:cNvPr>
            <p:cNvSpPr/>
            <p:nvPr/>
          </p:nvSpPr>
          <p:spPr>
            <a:xfrm>
              <a:off x="17273641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4625FE54-62F3-04D5-82BC-2FFB0218BE99}"/>
                </a:ext>
              </a:extLst>
            </p:cNvPr>
            <p:cNvSpPr/>
            <p:nvPr/>
          </p:nvSpPr>
          <p:spPr>
            <a:xfrm>
              <a:off x="17273641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A9146A36-D3A6-F0B3-02BA-897D2C95DEE0}"/>
                </a:ext>
              </a:extLst>
            </p:cNvPr>
            <p:cNvSpPr/>
            <p:nvPr/>
          </p:nvSpPr>
          <p:spPr>
            <a:xfrm>
              <a:off x="17273641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D3C3A600-8E8F-6B02-5A41-94B40743935E}"/>
                </a:ext>
              </a:extLst>
            </p:cNvPr>
            <p:cNvSpPr/>
            <p:nvPr/>
          </p:nvSpPr>
          <p:spPr>
            <a:xfrm>
              <a:off x="17273641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A3BC35A0-51ED-EF33-B3EE-046ABB1A3FB3}"/>
                </a:ext>
              </a:extLst>
            </p:cNvPr>
            <p:cNvSpPr/>
            <p:nvPr/>
          </p:nvSpPr>
          <p:spPr>
            <a:xfrm>
              <a:off x="17273638" y="259691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23078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0439CF7E-43A6-753E-F366-FF008600315D}"/>
                </a:ext>
              </a:extLst>
            </p:cNvPr>
            <p:cNvSpPr/>
            <p:nvPr/>
          </p:nvSpPr>
          <p:spPr>
            <a:xfrm>
              <a:off x="1727364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539620F6-2126-823F-0D10-E843C5C017FA}"/>
                </a:ext>
              </a:extLst>
            </p:cNvPr>
            <p:cNvSpPr/>
            <p:nvPr/>
          </p:nvSpPr>
          <p:spPr>
            <a:xfrm>
              <a:off x="17562127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92A77C5C-F6E7-8F3E-7738-181850BD991B}"/>
                </a:ext>
              </a:extLst>
            </p:cNvPr>
            <p:cNvSpPr/>
            <p:nvPr/>
          </p:nvSpPr>
          <p:spPr>
            <a:xfrm>
              <a:off x="17273641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5E37E098-4CD0-55F2-858C-1D22D3D9FF83}"/>
                </a:ext>
              </a:extLst>
            </p:cNvPr>
            <p:cNvSpPr/>
            <p:nvPr/>
          </p:nvSpPr>
          <p:spPr>
            <a:xfrm>
              <a:off x="17562124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A03CDFE0-0C32-9E27-44BB-F008B8AEF674}"/>
                </a:ext>
              </a:extLst>
            </p:cNvPr>
            <p:cNvSpPr/>
            <p:nvPr/>
          </p:nvSpPr>
          <p:spPr>
            <a:xfrm>
              <a:off x="14446582" y="1615507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25EEA819-8DB0-E930-F0F9-38615F1C5A8D}"/>
                </a:ext>
              </a:extLst>
            </p:cNvPr>
            <p:cNvSpPr/>
            <p:nvPr/>
          </p:nvSpPr>
          <p:spPr>
            <a:xfrm>
              <a:off x="14446582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A42C2E72-DE02-E9BC-1573-78C451A8A880}"/>
                </a:ext>
              </a:extLst>
            </p:cNvPr>
            <p:cNvSpPr/>
            <p:nvPr/>
          </p:nvSpPr>
          <p:spPr>
            <a:xfrm>
              <a:off x="14446582" y="40387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D3925DFA-8B1D-F5A5-34B5-2C57B0704C01}"/>
                </a:ext>
              </a:extLst>
            </p:cNvPr>
            <p:cNvSpPr/>
            <p:nvPr/>
          </p:nvSpPr>
          <p:spPr>
            <a:xfrm>
              <a:off x="14850458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88F5994D-5203-1FF6-E67A-BF5EF1A98A2C}"/>
                </a:ext>
              </a:extLst>
            </p:cNvPr>
            <p:cNvSpPr/>
            <p:nvPr/>
          </p:nvSpPr>
          <p:spPr>
            <a:xfrm>
              <a:off x="16869844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6130076B-241C-C5F1-C967-E252C48D9DD6}"/>
                </a:ext>
              </a:extLst>
            </p:cNvPr>
            <p:cNvSpPr/>
            <p:nvPr/>
          </p:nvSpPr>
          <p:spPr>
            <a:xfrm>
              <a:off x="17273721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06161BB0-DABF-1485-A817-9CF71FE69AD0}"/>
                </a:ext>
              </a:extLst>
            </p:cNvPr>
            <p:cNvSpPr/>
            <p:nvPr/>
          </p:nvSpPr>
          <p:spPr>
            <a:xfrm>
              <a:off x="15658212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E530CB9E-78FA-8F7F-7EEC-2A2FC4723835}"/>
                </a:ext>
              </a:extLst>
            </p:cNvPr>
            <p:cNvSpPr/>
            <p:nvPr/>
          </p:nvSpPr>
          <p:spPr>
            <a:xfrm>
              <a:off x="14446582" y="201938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14F740EF-679C-0138-9576-A0D851BA45E7}"/>
                </a:ext>
              </a:extLst>
            </p:cNvPr>
            <p:cNvSpPr/>
            <p:nvPr/>
          </p:nvSpPr>
          <p:spPr>
            <a:xfrm>
              <a:off x="14446582" y="807754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73D3E6DD-F52F-98D7-6F84-2AC7F1ACA6F7}"/>
                </a:ext>
              </a:extLst>
            </p:cNvPr>
            <p:cNvSpPr/>
            <p:nvPr/>
          </p:nvSpPr>
          <p:spPr>
            <a:xfrm>
              <a:off x="14446582" y="2423262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20F11090-F65D-C59E-3F07-AF313CB8859C}"/>
                </a:ext>
              </a:extLst>
            </p:cNvPr>
            <p:cNvSpPr/>
            <p:nvPr/>
          </p:nvSpPr>
          <p:spPr>
            <a:xfrm>
              <a:off x="14446582" y="121163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0" y="0"/>
                  </a:moveTo>
                  <a:lnTo>
                    <a:pt x="282713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34EECB4D-2B94-7982-3A35-848FE4C80B16}"/>
                </a:ext>
              </a:extLst>
            </p:cNvPr>
            <p:cNvSpPr/>
            <p:nvPr/>
          </p:nvSpPr>
          <p:spPr>
            <a:xfrm>
              <a:off x="1525433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41BF881D-A898-3A1E-B0E5-974C5781C96A}"/>
                </a:ext>
              </a:extLst>
            </p:cNvPr>
            <p:cNvSpPr/>
            <p:nvPr/>
          </p:nvSpPr>
          <p:spPr>
            <a:xfrm>
              <a:off x="16062090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8692D486-EC31-A233-166F-B5CCF997460A}"/>
                </a:ext>
              </a:extLst>
            </p:cNvPr>
            <p:cNvSpPr/>
            <p:nvPr/>
          </p:nvSpPr>
          <p:spPr>
            <a:xfrm>
              <a:off x="16465966" y="0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5">
                  <a:moveTo>
                    <a:pt x="0" y="0"/>
                  </a:moveTo>
                  <a:lnTo>
                    <a:pt x="0" y="282713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35E05055-0D58-2C69-21AF-BBAC34CC1287}"/>
                </a:ext>
              </a:extLst>
            </p:cNvPr>
            <p:cNvSpPr/>
            <p:nvPr/>
          </p:nvSpPr>
          <p:spPr>
            <a:xfrm>
              <a:off x="14446582" y="-3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0" y="1615511"/>
                  </a:moveTo>
                  <a:lnTo>
                    <a:pt x="1615511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A52E10FF-20FE-9E14-EB24-5B4DA088C27A}"/>
                </a:ext>
              </a:extLst>
            </p:cNvPr>
            <p:cNvSpPr/>
            <p:nvPr/>
          </p:nvSpPr>
          <p:spPr>
            <a:xfrm>
              <a:off x="14446582" y="-1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1B00BE50-3B01-3408-B385-8DD0EE9EB6D2}"/>
                </a:ext>
              </a:extLst>
            </p:cNvPr>
            <p:cNvSpPr/>
            <p:nvPr/>
          </p:nvSpPr>
          <p:spPr>
            <a:xfrm>
              <a:off x="16465966" y="201938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807755"/>
                  </a:moveTo>
                  <a:lnTo>
                    <a:pt x="807755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11A2544C-A984-2245-763D-CA9BD64A2433}"/>
                </a:ext>
              </a:extLst>
            </p:cNvPr>
            <p:cNvSpPr/>
            <p:nvPr/>
          </p:nvSpPr>
          <p:spPr>
            <a:xfrm>
              <a:off x="16465966" y="0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5EC597F2-9364-FDBC-5EAB-1386915C5139}"/>
                </a:ext>
              </a:extLst>
            </p:cNvPr>
            <p:cNvSpPr/>
            <p:nvPr/>
          </p:nvSpPr>
          <p:spPr>
            <a:xfrm>
              <a:off x="14446582" y="2019384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5">
                  <a:moveTo>
                    <a:pt x="0" y="0"/>
                  </a:moveTo>
                  <a:lnTo>
                    <a:pt x="807755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4472A2E7-980E-3B07-0E94-02FA597A48D5}"/>
                </a:ext>
              </a:extLst>
            </p:cNvPr>
            <p:cNvSpPr/>
            <p:nvPr/>
          </p:nvSpPr>
          <p:spPr>
            <a:xfrm>
              <a:off x="16869848" y="25969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A5C8575E-8945-CCA1-2779-48E6ADF6DA95}"/>
                </a:ext>
              </a:extLst>
            </p:cNvPr>
            <p:cNvSpPr/>
            <p:nvPr/>
          </p:nvSpPr>
          <p:spPr>
            <a:xfrm>
              <a:off x="16869848" y="2423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D3618424-D754-90E1-CC64-F596FAD46645}"/>
                </a:ext>
              </a:extLst>
            </p:cNvPr>
            <p:cNvSpPr/>
            <p:nvPr/>
          </p:nvSpPr>
          <p:spPr>
            <a:xfrm>
              <a:off x="16869848" y="27700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85CEC8CD-F22C-7D99-82EE-94C0450D168C}"/>
                </a:ext>
              </a:extLst>
            </p:cNvPr>
            <p:cNvSpPr/>
            <p:nvPr/>
          </p:nvSpPr>
          <p:spPr>
            <a:xfrm>
              <a:off x="16869848" y="282770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196E6400-122F-DADA-6BFF-39EFF4D5DFD0}"/>
                </a:ext>
              </a:extLst>
            </p:cNvPr>
            <p:cNvSpPr/>
            <p:nvPr/>
          </p:nvSpPr>
          <p:spPr>
            <a:xfrm>
              <a:off x="1721602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E936AAE8-A31D-C8FC-A338-814D9247C3FF}"/>
                </a:ext>
              </a:extLst>
            </p:cNvPr>
            <p:cNvSpPr/>
            <p:nvPr/>
          </p:nvSpPr>
          <p:spPr>
            <a:xfrm>
              <a:off x="1692754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CEAD1E66-B51E-4F5E-F8A5-15C54F32CCC0}"/>
                </a:ext>
              </a:extLst>
            </p:cNvPr>
            <p:cNvSpPr/>
            <p:nvPr/>
          </p:nvSpPr>
          <p:spPr>
            <a:xfrm>
              <a:off x="1686984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C1EC6FF1-E5C3-0890-B322-D7A97740EEE0}"/>
                </a:ext>
              </a:extLst>
            </p:cNvPr>
            <p:cNvSpPr/>
            <p:nvPr/>
          </p:nvSpPr>
          <p:spPr>
            <a:xfrm>
              <a:off x="17100630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FAFAF7EB-F767-B63D-F43F-1467E082F2DD}"/>
                </a:ext>
              </a:extLst>
            </p:cNvPr>
            <p:cNvSpPr/>
            <p:nvPr/>
          </p:nvSpPr>
          <p:spPr>
            <a:xfrm>
              <a:off x="16869848" y="253922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78B69BF2-5D21-84FF-8A88-30ACA19194F5}"/>
                </a:ext>
              </a:extLst>
            </p:cNvPr>
            <p:cNvSpPr/>
            <p:nvPr/>
          </p:nvSpPr>
          <p:spPr>
            <a:xfrm>
              <a:off x="16869848" y="2712311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BEB67ADE-EA6C-4993-C727-0AB949ACEB4C}"/>
                </a:ext>
              </a:extLst>
            </p:cNvPr>
            <p:cNvSpPr/>
            <p:nvPr/>
          </p:nvSpPr>
          <p:spPr>
            <a:xfrm>
              <a:off x="16869848" y="24815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CA1EA529-E386-EF02-6B8A-8E731E4CFF8D}"/>
                </a:ext>
              </a:extLst>
            </p:cNvPr>
            <p:cNvSpPr/>
            <p:nvPr/>
          </p:nvSpPr>
          <p:spPr>
            <a:xfrm>
              <a:off x="16869848" y="26546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40387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A93C5AE2-904C-7B11-D214-CFEAC3B644FF}"/>
                </a:ext>
              </a:extLst>
            </p:cNvPr>
            <p:cNvSpPr/>
            <p:nvPr/>
          </p:nvSpPr>
          <p:spPr>
            <a:xfrm>
              <a:off x="1715832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7916F764-42F4-7FD9-43CD-D5B13FB63A31}"/>
                </a:ext>
              </a:extLst>
            </p:cNvPr>
            <p:cNvSpPr/>
            <p:nvPr/>
          </p:nvSpPr>
          <p:spPr>
            <a:xfrm>
              <a:off x="17273721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F86E49DE-688C-9777-239C-A9E49825EF1D}"/>
                </a:ext>
              </a:extLst>
            </p:cNvPr>
            <p:cNvSpPr/>
            <p:nvPr/>
          </p:nvSpPr>
          <p:spPr>
            <a:xfrm>
              <a:off x="17042934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8380E896-5526-FAF2-66F2-47D2F655CD47}"/>
                </a:ext>
              </a:extLst>
            </p:cNvPr>
            <p:cNvSpPr/>
            <p:nvPr/>
          </p:nvSpPr>
          <p:spPr>
            <a:xfrm>
              <a:off x="16985237" y="2423831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40387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A1262B2A-DEB5-3A46-5434-5294E24C0E56}"/>
                </a:ext>
              </a:extLst>
            </p:cNvPr>
            <p:cNvSpPr/>
            <p:nvPr/>
          </p:nvSpPr>
          <p:spPr>
            <a:xfrm>
              <a:off x="17042932" y="2596917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788" y="0"/>
                  </a:moveTo>
                  <a:lnTo>
                    <a:pt x="0" y="230788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3E70D57D-6BE3-4472-B87C-D7C7C0B23426}"/>
                </a:ext>
              </a:extLst>
            </p:cNvPr>
            <p:cNvSpPr/>
            <p:nvPr/>
          </p:nvSpPr>
          <p:spPr>
            <a:xfrm>
              <a:off x="17158332" y="27123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81B7CFF2-4B2E-0CB6-DC19-B3A9FFF9334C}"/>
                </a:ext>
              </a:extLst>
            </p:cNvPr>
            <p:cNvSpPr/>
            <p:nvPr/>
          </p:nvSpPr>
          <p:spPr>
            <a:xfrm>
              <a:off x="16869847" y="2423826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0"/>
                  </a:moveTo>
                  <a:lnTo>
                    <a:pt x="0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061CFD29-0CA5-F6E2-EA10-D393774261EE}"/>
                </a:ext>
              </a:extLst>
            </p:cNvPr>
            <p:cNvSpPr/>
            <p:nvPr/>
          </p:nvSpPr>
          <p:spPr>
            <a:xfrm>
              <a:off x="16869847" y="2712315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1C360465-3FB1-9B43-8187-7D7FB8E02114}"/>
                </a:ext>
              </a:extLst>
            </p:cNvPr>
            <p:cNvSpPr/>
            <p:nvPr/>
          </p:nvSpPr>
          <p:spPr>
            <a:xfrm>
              <a:off x="17158332" y="242383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115389" y="11538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72D8A7B5-2532-3BF1-55EF-F15B742EA1E4}"/>
                </a:ext>
              </a:extLst>
            </p:cNvPr>
            <p:cNvSpPr/>
            <p:nvPr/>
          </p:nvSpPr>
          <p:spPr>
            <a:xfrm>
              <a:off x="17273721" y="4038770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CE11C205-350D-0F8C-CD2B-B76FDFC7F8E4}"/>
                </a:ext>
              </a:extLst>
            </p:cNvPr>
            <p:cNvSpPr/>
            <p:nvPr/>
          </p:nvSpPr>
          <p:spPr>
            <a:xfrm>
              <a:off x="17273721" y="2827139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81ACB30A-6BF9-EE2D-7D22-FDFCED07EF32}"/>
                </a:ext>
              </a:extLst>
            </p:cNvPr>
            <p:cNvSpPr/>
            <p:nvPr/>
          </p:nvSpPr>
          <p:spPr>
            <a:xfrm>
              <a:off x="17273721" y="5250401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8091F437-F405-83E1-21FB-8726F3C5BE1E}"/>
                </a:ext>
              </a:extLst>
            </p:cNvPr>
            <p:cNvSpPr/>
            <p:nvPr/>
          </p:nvSpPr>
          <p:spPr>
            <a:xfrm>
              <a:off x="19696983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75F3A947-BEA1-E4EC-1E68-C917D0970051}"/>
                </a:ext>
              </a:extLst>
            </p:cNvPr>
            <p:cNvSpPr/>
            <p:nvPr/>
          </p:nvSpPr>
          <p:spPr>
            <a:xfrm>
              <a:off x="17677598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862899F3-7400-FD3E-B034-1EF0C7006E39}"/>
                </a:ext>
              </a:extLst>
            </p:cNvPr>
            <p:cNvSpPr/>
            <p:nvPr/>
          </p:nvSpPr>
          <p:spPr>
            <a:xfrm>
              <a:off x="1727372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50A16464-D05C-281F-CF32-8DBB07F368DB}"/>
                </a:ext>
              </a:extLst>
            </p:cNvPr>
            <p:cNvSpPr/>
            <p:nvPr/>
          </p:nvSpPr>
          <p:spPr>
            <a:xfrm>
              <a:off x="18889229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AD79F0E1-1774-08A2-DE31-D97C4478F120}"/>
                </a:ext>
              </a:extLst>
            </p:cNvPr>
            <p:cNvSpPr/>
            <p:nvPr/>
          </p:nvSpPr>
          <p:spPr>
            <a:xfrm>
              <a:off x="17273721" y="363489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D6066E2B-8FCA-93B7-582D-334DC0E27F55}"/>
                </a:ext>
              </a:extLst>
            </p:cNvPr>
            <p:cNvSpPr/>
            <p:nvPr/>
          </p:nvSpPr>
          <p:spPr>
            <a:xfrm>
              <a:off x="17273721" y="4846523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07CEA36A-BE08-7018-606E-ED2BF7EE6A59}"/>
                </a:ext>
              </a:extLst>
            </p:cNvPr>
            <p:cNvSpPr/>
            <p:nvPr/>
          </p:nvSpPr>
          <p:spPr>
            <a:xfrm>
              <a:off x="17273721" y="3231015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B7DF32CB-58A6-CC3F-8441-30FBF1899763}"/>
                </a:ext>
              </a:extLst>
            </p:cNvPr>
            <p:cNvSpPr/>
            <p:nvPr/>
          </p:nvSpPr>
          <p:spPr>
            <a:xfrm>
              <a:off x="17273721" y="4442646"/>
              <a:ext cx="2827655" cy="0"/>
            </a:xfrm>
            <a:custGeom>
              <a:avLst/>
              <a:gdLst/>
              <a:ahLst/>
              <a:cxnLst/>
              <a:rect l="l" t="t" r="r" b="b"/>
              <a:pathLst>
                <a:path w="2827655">
                  <a:moveTo>
                    <a:pt x="2827139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F837E6C7-6A00-59BA-3099-8912A2573A40}"/>
                </a:ext>
              </a:extLst>
            </p:cNvPr>
            <p:cNvSpPr/>
            <p:nvPr/>
          </p:nvSpPr>
          <p:spPr>
            <a:xfrm>
              <a:off x="1929310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7D342925-F770-500D-AFA8-27AA289C858D}"/>
                </a:ext>
              </a:extLst>
            </p:cNvPr>
            <p:cNvSpPr/>
            <p:nvPr/>
          </p:nvSpPr>
          <p:spPr>
            <a:xfrm>
              <a:off x="18485351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DC912C20-2CCB-792E-0D32-1F876CAEE790}"/>
                </a:ext>
              </a:extLst>
            </p:cNvPr>
            <p:cNvSpPr/>
            <p:nvPr/>
          </p:nvSpPr>
          <p:spPr>
            <a:xfrm>
              <a:off x="18081475" y="2827139"/>
              <a:ext cx="0" cy="2827655"/>
            </a:xfrm>
            <a:custGeom>
              <a:avLst/>
              <a:gdLst/>
              <a:ahLst/>
              <a:cxnLst/>
              <a:rect l="l" t="t" r="r" b="b"/>
              <a:pathLst>
                <a:path h="2827654">
                  <a:moveTo>
                    <a:pt x="0" y="2827139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54440C9C-0B0E-F922-B7BE-089CA588C4C1}"/>
                </a:ext>
              </a:extLst>
            </p:cNvPr>
            <p:cNvSpPr/>
            <p:nvPr/>
          </p:nvSpPr>
          <p:spPr>
            <a:xfrm>
              <a:off x="18485348" y="4038770"/>
              <a:ext cx="1616075" cy="1616075"/>
            </a:xfrm>
            <a:custGeom>
              <a:avLst/>
              <a:gdLst/>
              <a:ahLst/>
              <a:cxnLst/>
              <a:rect l="l" t="t" r="r" b="b"/>
              <a:pathLst>
                <a:path w="1616075" h="1616075">
                  <a:moveTo>
                    <a:pt x="1615511" y="0"/>
                  </a:moveTo>
                  <a:lnTo>
                    <a:pt x="0" y="1615511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81A2D26B-1DF0-AD7B-6374-6D8A249E1D3F}"/>
                </a:ext>
              </a:extLst>
            </p:cNvPr>
            <p:cNvSpPr/>
            <p:nvPr/>
          </p:nvSpPr>
          <p:spPr>
            <a:xfrm>
              <a:off x="19293104" y="4846523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2B848B2E-7E77-2CB6-0751-0716F29C3D6D}"/>
                </a:ext>
              </a:extLst>
            </p:cNvPr>
            <p:cNvSpPr/>
            <p:nvPr/>
          </p:nvSpPr>
          <p:spPr>
            <a:xfrm>
              <a:off x="17273720" y="2827139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0"/>
                  </a:moveTo>
                  <a:lnTo>
                    <a:pt x="0" y="807755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D783817B-FF10-AC25-0E7D-5E63CDC4D331}"/>
                </a:ext>
              </a:extLst>
            </p:cNvPr>
            <p:cNvSpPr/>
            <p:nvPr/>
          </p:nvSpPr>
          <p:spPr>
            <a:xfrm>
              <a:off x="17273720" y="4846522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67B55798-2F5E-2DAD-B508-1CCAC1706A2C}"/>
                </a:ext>
              </a:extLst>
            </p:cNvPr>
            <p:cNvSpPr/>
            <p:nvPr/>
          </p:nvSpPr>
          <p:spPr>
            <a:xfrm>
              <a:off x="19293104" y="2827138"/>
              <a:ext cx="808355" cy="808355"/>
            </a:xfrm>
            <a:custGeom>
              <a:avLst/>
              <a:gdLst/>
              <a:ahLst/>
              <a:cxnLst/>
              <a:rect l="l" t="t" r="r" b="b"/>
              <a:pathLst>
                <a:path w="808355" h="808354">
                  <a:moveTo>
                    <a:pt x="807755" y="807755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95FDA038-BB84-7BB1-6575-94042258756F}"/>
                </a:ext>
              </a:extLst>
            </p:cNvPr>
            <p:cNvSpPr/>
            <p:nvPr/>
          </p:nvSpPr>
          <p:spPr>
            <a:xfrm>
              <a:off x="17273641" y="305841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64CFA2FF-55D2-135F-010D-8A71E7733360}"/>
                </a:ext>
              </a:extLst>
            </p:cNvPr>
            <p:cNvSpPr/>
            <p:nvPr/>
          </p:nvSpPr>
          <p:spPr>
            <a:xfrm>
              <a:off x="17273641" y="323150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D4AEAE54-AE59-08EF-EC46-703E66DF62D0}"/>
                </a:ext>
              </a:extLst>
            </p:cNvPr>
            <p:cNvSpPr/>
            <p:nvPr/>
          </p:nvSpPr>
          <p:spPr>
            <a:xfrm>
              <a:off x="17273641" y="2885320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3DD3D8BF-EDD0-BEC1-CD2A-B6E95FDC75C4}"/>
                </a:ext>
              </a:extLst>
            </p:cNvPr>
            <p:cNvSpPr/>
            <p:nvPr/>
          </p:nvSpPr>
          <p:spPr>
            <a:xfrm>
              <a:off x="17273641" y="282762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0BFCF203-49A9-6F4B-4FBB-5A53EE77B1DB}"/>
                </a:ext>
              </a:extLst>
            </p:cNvPr>
            <p:cNvSpPr/>
            <p:nvPr/>
          </p:nvSpPr>
          <p:spPr>
            <a:xfrm>
              <a:off x="1733133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4A7C9ECC-6CBB-4A3C-9F33-AEE8202861F4}"/>
                </a:ext>
              </a:extLst>
            </p:cNvPr>
            <p:cNvSpPr/>
            <p:nvPr/>
          </p:nvSpPr>
          <p:spPr>
            <a:xfrm>
              <a:off x="17619820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79502DF7-42E8-33FC-3767-3E2F9E2325F3}"/>
                </a:ext>
              </a:extLst>
            </p:cNvPr>
            <p:cNvSpPr/>
            <p:nvPr/>
          </p:nvSpPr>
          <p:spPr>
            <a:xfrm>
              <a:off x="17677517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F86E9818-2158-4B95-7E72-7466B3065BDE}"/>
                </a:ext>
              </a:extLst>
            </p:cNvPr>
            <p:cNvSpPr/>
            <p:nvPr/>
          </p:nvSpPr>
          <p:spPr>
            <a:xfrm>
              <a:off x="17446729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044A9DBA-3D17-F493-8C94-A7FDC19D0428}"/>
                </a:ext>
              </a:extLst>
            </p:cNvPr>
            <p:cNvSpPr/>
            <p:nvPr/>
          </p:nvSpPr>
          <p:spPr>
            <a:xfrm>
              <a:off x="17273641" y="311610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C513ACD5-20A1-DE54-92CC-CB5477411B7A}"/>
                </a:ext>
              </a:extLst>
            </p:cNvPr>
            <p:cNvSpPr/>
            <p:nvPr/>
          </p:nvSpPr>
          <p:spPr>
            <a:xfrm>
              <a:off x="17273641" y="294301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CCF07D35-0D56-6BAA-330F-1710B6FA787E}"/>
                </a:ext>
              </a:extLst>
            </p:cNvPr>
            <p:cNvSpPr/>
            <p:nvPr/>
          </p:nvSpPr>
          <p:spPr>
            <a:xfrm>
              <a:off x="17273641" y="317380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D03ADA21-9C32-6D90-8B2E-8C932337F1B0}"/>
                </a:ext>
              </a:extLst>
            </p:cNvPr>
            <p:cNvSpPr/>
            <p:nvPr/>
          </p:nvSpPr>
          <p:spPr>
            <a:xfrm>
              <a:off x="17273641" y="3000713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>
                  <a:moveTo>
                    <a:pt x="0" y="0"/>
                  </a:moveTo>
                  <a:lnTo>
                    <a:pt x="403872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C92123B3-279B-2AF9-E77C-6759EA7CEB71}"/>
                </a:ext>
              </a:extLst>
            </p:cNvPr>
            <p:cNvSpPr/>
            <p:nvPr/>
          </p:nvSpPr>
          <p:spPr>
            <a:xfrm>
              <a:off x="17389032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8408467C-F1FE-495D-11E8-478213A4FE77}"/>
                </a:ext>
              </a:extLst>
            </p:cNvPr>
            <p:cNvSpPr/>
            <p:nvPr/>
          </p:nvSpPr>
          <p:spPr>
            <a:xfrm>
              <a:off x="17273641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8C2C44D9-6461-8AA4-2D1B-1641C647D03A}"/>
                </a:ext>
              </a:extLst>
            </p:cNvPr>
            <p:cNvSpPr/>
            <p:nvPr/>
          </p:nvSpPr>
          <p:spPr>
            <a:xfrm>
              <a:off x="17504425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D8D7ED22-9E59-E617-DFDB-9E6622164D33}"/>
                </a:ext>
              </a:extLst>
            </p:cNvPr>
            <p:cNvSpPr/>
            <p:nvPr/>
          </p:nvSpPr>
          <p:spPr>
            <a:xfrm>
              <a:off x="17562124" y="2827623"/>
              <a:ext cx="0" cy="404495"/>
            </a:xfrm>
            <a:custGeom>
              <a:avLst/>
              <a:gdLst/>
              <a:ahLst/>
              <a:cxnLst/>
              <a:rect l="l" t="t" r="r" b="b"/>
              <a:pathLst>
                <a:path h="404494">
                  <a:moveTo>
                    <a:pt x="0" y="0"/>
                  </a:moveTo>
                  <a:lnTo>
                    <a:pt x="0" y="403872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198F8291-1A72-A726-EC50-72A51BE79973}"/>
                </a:ext>
              </a:extLst>
            </p:cNvPr>
            <p:cNvSpPr/>
            <p:nvPr/>
          </p:nvSpPr>
          <p:spPr>
            <a:xfrm>
              <a:off x="17273641" y="2827621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0" y="230788"/>
                  </a:moveTo>
                  <a:lnTo>
                    <a:pt x="230788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960F8411-E394-B5A9-A10F-8858BF2B7749}"/>
                </a:ext>
              </a:extLst>
            </p:cNvPr>
            <p:cNvSpPr/>
            <p:nvPr/>
          </p:nvSpPr>
          <p:spPr>
            <a:xfrm>
              <a:off x="17273641" y="282762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9A60FD9B-B0D0-BFF5-4A8F-FC1A36985623}"/>
                </a:ext>
              </a:extLst>
            </p:cNvPr>
            <p:cNvSpPr/>
            <p:nvPr/>
          </p:nvSpPr>
          <p:spPr>
            <a:xfrm>
              <a:off x="17562124" y="3116111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115389"/>
                  </a:moveTo>
                  <a:lnTo>
                    <a:pt x="115389" y="0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A1F59B9B-602C-1A53-BD9F-29B63A10FEED}"/>
                </a:ext>
              </a:extLst>
            </p:cNvPr>
            <p:cNvSpPr/>
            <p:nvPr/>
          </p:nvSpPr>
          <p:spPr>
            <a:xfrm>
              <a:off x="17562124" y="282762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F9EA2FDE-D179-9405-ADF6-4C447BD482CF}"/>
                </a:ext>
              </a:extLst>
            </p:cNvPr>
            <p:cNvSpPr/>
            <p:nvPr/>
          </p:nvSpPr>
          <p:spPr>
            <a:xfrm>
              <a:off x="17273641" y="3116107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69" h="115569">
                  <a:moveTo>
                    <a:pt x="0" y="0"/>
                  </a:moveTo>
                  <a:lnTo>
                    <a:pt x="115389" y="115389"/>
                  </a:lnTo>
                </a:path>
              </a:pathLst>
            </a:custGeom>
            <a:ln w="10470">
              <a:solidFill>
                <a:srgbClr val="FF3B2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grpSp>
        <p:nvGrpSpPr>
          <p:cNvPr id="201" name="object 201">
            <a:extLst>
              <a:ext uri="{FF2B5EF4-FFF2-40B4-BE49-F238E27FC236}">
                <a16:creationId xmlns:a16="http://schemas.microsoft.com/office/drawing/2014/main" id="{20308217-B93A-A778-6AEF-0A3423FC6C87}"/>
              </a:ext>
            </a:extLst>
          </p:cNvPr>
          <p:cNvGrpSpPr/>
          <p:nvPr/>
        </p:nvGrpSpPr>
        <p:grpSpPr>
          <a:xfrm>
            <a:off x="8762815" y="5880846"/>
            <a:ext cx="2901847" cy="487877"/>
            <a:chOff x="14449826" y="9697950"/>
            <a:chExt cx="4785360" cy="804545"/>
          </a:xfrm>
        </p:grpSpPr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995D55E2-1007-58C3-F236-A6B99AA18CCE}"/>
                </a:ext>
              </a:extLst>
            </p:cNvPr>
            <p:cNvSpPr/>
            <p:nvPr/>
          </p:nvSpPr>
          <p:spPr>
            <a:xfrm>
              <a:off x="14449819" y="9697954"/>
              <a:ext cx="3808095" cy="804545"/>
            </a:xfrm>
            <a:custGeom>
              <a:avLst/>
              <a:gdLst/>
              <a:ahLst/>
              <a:cxnLst/>
              <a:rect l="l" t="t" r="r" b="b"/>
              <a:pathLst>
                <a:path w="3808094" h="804545">
                  <a:moveTo>
                    <a:pt x="804252" y="689368"/>
                  </a:moveTo>
                  <a:lnTo>
                    <a:pt x="574459" y="689356"/>
                  </a:lnTo>
                  <a:lnTo>
                    <a:pt x="574459" y="245973"/>
                  </a:lnTo>
                  <a:lnTo>
                    <a:pt x="572960" y="238506"/>
                  </a:lnTo>
                  <a:lnTo>
                    <a:pt x="356120" y="11442"/>
                  </a:lnTo>
                  <a:lnTo>
                    <a:pt x="328498" y="12"/>
                  </a:lnTo>
                  <a:lnTo>
                    <a:pt x="0" y="12"/>
                  </a:lnTo>
                  <a:lnTo>
                    <a:pt x="0" y="114896"/>
                  </a:lnTo>
                  <a:lnTo>
                    <a:pt x="393915" y="114896"/>
                  </a:lnTo>
                  <a:lnTo>
                    <a:pt x="459562" y="180555"/>
                  </a:lnTo>
                  <a:lnTo>
                    <a:pt x="459562" y="689368"/>
                  </a:lnTo>
                  <a:lnTo>
                    <a:pt x="0" y="689368"/>
                  </a:lnTo>
                  <a:lnTo>
                    <a:pt x="0" y="804265"/>
                  </a:lnTo>
                  <a:lnTo>
                    <a:pt x="804252" y="804265"/>
                  </a:lnTo>
                  <a:lnTo>
                    <a:pt x="804252" y="689368"/>
                  </a:lnTo>
                  <a:close/>
                </a:path>
                <a:path w="3808094" h="804545">
                  <a:moveTo>
                    <a:pt x="1723402" y="402132"/>
                  </a:moveTo>
                  <a:lnTo>
                    <a:pt x="1706575" y="361518"/>
                  </a:lnTo>
                  <a:lnTo>
                    <a:pt x="1665960" y="344690"/>
                  </a:lnTo>
                  <a:lnTo>
                    <a:pt x="1034034" y="344690"/>
                  </a:lnTo>
                  <a:lnTo>
                    <a:pt x="1034034" y="180555"/>
                  </a:lnTo>
                  <a:lnTo>
                    <a:pt x="1099693" y="114909"/>
                  </a:lnTo>
                  <a:lnTo>
                    <a:pt x="1608518" y="114909"/>
                  </a:lnTo>
                  <a:lnTo>
                    <a:pt x="1608518" y="12"/>
                  </a:lnTo>
                  <a:lnTo>
                    <a:pt x="1165110" y="12"/>
                  </a:lnTo>
                  <a:lnTo>
                    <a:pt x="1157643" y="1511"/>
                  </a:lnTo>
                  <a:lnTo>
                    <a:pt x="930592" y="218363"/>
                  </a:lnTo>
                  <a:lnTo>
                    <a:pt x="919137" y="245973"/>
                  </a:lnTo>
                  <a:lnTo>
                    <a:pt x="919137" y="402132"/>
                  </a:lnTo>
                  <a:lnTo>
                    <a:pt x="935964" y="442760"/>
                  </a:lnTo>
                  <a:lnTo>
                    <a:pt x="976591" y="459587"/>
                  </a:lnTo>
                  <a:lnTo>
                    <a:pt x="1608518" y="459587"/>
                  </a:lnTo>
                  <a:lnTo>
                    <a:pt x="1608518" y="623722"/>
                  </a:lnTo>
                  <a:lnTo>
                    <a:pt x="1542846" y="689368"/>
                  </a:lnTo>
                  <a:lnTo>
                    <a:pt x="919137" y="689368"/>
                  </a:lnTo>
                  <a:lnTo>
                    <a:pt x="919137" y="804265"/>
                  </a:lnTo>
                  <a:lnTo>
                    <a:pt x="1477441" y="804265"/>
                  </a:lnTo>
                  <a:lnTo>
                    <a:pt x="1484896" y="802754"/>
                  </a:lnTo>
                  <a:lnTo>
                    <a:pt x="1711972" y="585914"/>
                  </a:lnTo>
                  <a:lnTo>
                    <a:pt x="1723402" y="558292"/>
                  </a:lnTo>
                  <a:lnTo>
                    <a:pt x="1723402" y="402132"/>
                  </a:lnTo>
                  <a:close/>
                </a:path>
                <a:path w="3808094" h="804545">
                  <a:moveTo>
                    <a:pt x="2642552" y="689368"/>
                  </a:moveTo>
                  <a:lnTo>
                    <a:pt x="2034260" y="689368"/>
                  </a:lnTo>
                  <a:lnTo>
                    <a:pt x="2453297" y="270332"/>
                  </a:lnTo>
                  <a:lnTo>
                    <a:pt x="2372055" y="189090"/>
                  </a:lnTo>
                  <a:lnTo>
                    <a:pt x="1953196" y="607949"/>
                  </a:lnTo>
                  <a:lnTo>
                    <a:pt x="1953196" y="0"/>
                  </a:lnTo>
                  <a:lnTo>
                    <a:pt x="1838299" y="0"/>
                  </a:lnTo>
                  <a:lnTo>
                    <a:pt x="1838299" y="558304"/>
                  </a:lnTo>
                  <a:lnTo>
                    <a:pt x="1839810" y="565759"/>
                  </a:lnTo>
                  <a:lnTo>
                    <a:pt x="2056638" y="792822"/>
                  </a:lnTo>
                  <a:lnTo>
                    <a:pt x="2084260" y="804265"/>
                  </a:lnTo>
                  <a:lnTo>
                    <a:pt x="2642552" y="804265"/>
                  </a:lnTo>
                  <a:lnTo>
                    <a:pt x="2642552" y="689368"/>
                  </a:lnTo>
                  <a:close/>
                </a:path>
                <a:path w="3808094" h="804545">
                  <a:moveTo>
                    <a:pt x="3561702" y="689368"/>
                  </a:moveTo>
                  <a:lnTo>
                    <a:pt x="2937992" y="689368"/>
                  </a:lnTo>
                  <a:lnTo>
                    <a:pt x="2872346" y="623722"/>
                  </a:lnTo>
                  <a:lnTo>
                    <a:pt x="2872346" y="12"/>
                  </a:lnTo>
                  <a:lnTo>
                    <a:pt x="2757449" y="12"/>
                  </a:lnTo>
                  <a:lnTo>
                    <a:pt x="2757449" y="558292"/>
                  </a:lnTo>
                  <a:lnTo>
                    <a:pt x="2758960" y="565759"/>
                  </a:lnTo>
                  <a:lnTo>
                    <a:pt x="2975800" y="792822"/>
                  </a:lnTo>
                  <a:lnTo>
                    <a:pt x="3003410" y="804265"/>
                  </a:lnTo>
                  <a:lnTo>
                    <a:pt x="3561702" y="804265"/>
                  </a:lnTo>
                  <a:lnTo>
                    <a:pt x="3561702" y="689368"/>
                  </a:lnTo>
                  <a:close/>
                </a:path>
                <a:path w="3808094" h="804545">
                  <a:moveTo>
                    <a:pt x="3806761" y="27292"/>
                  </a:moveTo>
                  <a:lnTo>
                    <a:pt x="3792575" y="27292"/>
                  </a:lnTo>
                  <a:lnTo>
                    <a:pt x="3792575" y="118249"/>
                  </a:lnTo>
                  <a:lnTo>
                    <a:pt x="3806761" y="118249"/>
                  </a:lnTo>
                  <a:lnTo>
                    <a:pt x="3806761" y="27292"/>
                  </a:lnTo>
                  <a:close/>
                </a:path>
                <a:path w="3808094" h="804545">
                  <a:moveTo>
                    <a:pt x="3807853" y="12"/>
                  </a:moveTo>
                  <a:lnTo>
                    <a:pt x="3791483" y="12"/>
                  </a:lnTo>
                  <a:lnTo>
                    <a:pt x="3791483" y="16370"/>
                  </a:lnTo>
                  <a:lnTo>
                    <a:pt x="3807853" y="16370"/>
                  </a:lnTo>
                  <a:lnTo>
                    <a:pt x="3807853" y="12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 dirty="0"/>
            </a:p>
          </p:txBody>
        </p:sp>
        <p:pic>
          <p:nvPicPr>
            <p:cNvPr id="203" name="object 203">
              <a:extLst>
                <a:ext uri="{FF2B5EF4-FFF2-40B4-BE49-F238E27FC236}">
                  <a16:creationId xmlns:a16="http://schemas.microsoft.com/office/drawing/2014/main" id="{95FF9C9B-E004-2B0D-F7FC-F7568E4485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4234" y="9725240"/>
              <a:ext cx="84405" cy="90950"/>
            </a:xfrm>
            <a:prstGeom prst="rect">
              <a:avLst/>
            </a:prstGeom>
          </p:spPr>
        </p:pic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BD6C59C4-5802-F34F-0D9E-0541CBFE7026}"/>
                </a:ext>
              </a:extLst>
            </p:cNvPr>
            <p:cNvSpPr/>
            <p:nvPr/>
          </p:nvSpPr>
          <p:spPr>
            <a:xfrm>
              <a:off x="18392814" y="9697967"/>
              <a:ext cx="567055" cy="118745"/>
            </a:xfrm>
            <a:custGeom>
              <a:avLst/>
              <a:gdLst/>
              <a:ahLst/>
              <a:cxnLst/>
              <a:rect l="l" t="t" r="r" b="b"/>
              <a:pathLst>
                <a:path w="567055" h="118745">
                  <a:moveTo>
                    <a:pt x="81495" y="102946"/>
                  </a:moveTo>
                  <a:lnTo>
                    <a:pt x="81318" y="80759"/>
                  </a:lnTo>
                  <a:lnTo>
                    <a:pt x="66217" y="65468"/>
                  </a:lnTo>
                  <a:lnTo>
                    <a:pt x="21653" y="65468"/>
                  </a:lnTo>
                  <a:lnTo>
                    <a:pt x="14020" y="57835"/>
                  </a:lnTo>
                  <a:lnTo>
                    <a:pt x="14020" y="47828"/>
                  </a:lnTo>
                  <a:lnTo>
                    <a:pt x="21844" y="40373"/>
                  </a:lnTo>
                  <a:lnTo>
                    <a:pt x="76962" y="40373"/>
                  </a:lnTo>
                  <a:lnTo>
                    <a:pt x="76593" y="27279"/>
                  </a:lnTo>
                  <a:lnTo>
                    <a:pt x="15278" y="27279"/>
                  </a:lnTo>
                  <a:lnTo>
                    <a:pt x="0" y="42570"/>
                  </a:lnTo>
                  <a:lnTo>
                    <a:pt x="0" y="63474"/>
                  </a:lnTo>
                  <a:lnTo>
                    <a:pt x="15468" y="78397"/>
                  </a:lnTo>
                  <a:lnTo>
                    <a:pt x="59855" y="78397"/>
                  </a:lnTo>
                  <a:lnTo>
                    <a:pt x="67487" y="86220"/>
                  </a:lnTo>
                  <a:lnTo>
                    <a:pt x="67487" y="97497"/>
                  </a:lnTo>
                  <a:lnTo>
                    <a:pt x="59855" y="105321"/>
                  </a:lnTo>
                  <a:lnTo>
                    <a:pt x="914" y="105321"/>
                  </a:lnTo>
                  <a:lnTo>
                    <a:pt x="1282" y="118224"/>
                  </a:lnTo>
                  <a:lnTo>
                    <a:pt x="66395" y="118224"/>
                  </a:lnTo>
                  <a:lnTo>
                    <a:pt x="81495" y="102946"/>
                  </a:lnTo>
                  <a:close/>
                </a:path>
                <a:path w="567055" h="118745">
                  <a:moveTo>
                    <a:pt x="160451" y="105143"/>
                  </a:moveTo>
                  <a:lnTo>
                    <a:pt x="129336" y="105143"/>
                  </a:lnTo>
                  <a:lnTo>
                    <a:pt x="125882" y="101688"/>
                  </a:lnTo>
                  <a:lnTo>
                    <a:pt x="125882" y="40195"/>
                  </a:lnTo>
                  <a:lnTo>
                    <a:pt x="159537" y="40195"/>
                  </a:lnTo>
                  <a:lnTo>
                    <a:pt x="159727" y="27279"/>
                  </a:lnTo>
                  <a:lnTo>
                    <a:pt x="126072" y="27279"/>
                  </a:lnTo>
                  <a:lnTo>
                    <a:pt x="126072" y="3632"/>
                  </a:lnTo>
                  <a:lnTo>
                    <a:pt x="111887" y="3632"/>
                  </a:lnTo>
                  <a:lnTo>
                    <a:pt x="111887" y="27279"/>
                  </a:lnTo>
                  <a:lnTo>
                    <a:pt x="93687" y="27279"/>
                  </a:lnTo>
                  <a:lnTo>
                    <a:pt x="93878" y="40195"/>
                  </a:lnTo>
                  <a:lnTo>
                    <a:pt x="112064" y="40195"/>
                  </a:lnTo>
                  <a:lnTo>
                    <a:pt x="112064" y="107315"/>
                  </a:lnTo>
                  <a:lnTo>
                    <a:pt x="122974" y="118224"/>
                  </a:lnTo>
                  <a:lnTo>
                    <a:pt x="160451" y="118224"/>
                  </a:lnTo>
                  <a:lnTo>
                    <a:pt x="160451" y="105143"/>
                  </a:lnTo>
                  <a:close/>
                </a:path>
                <a:path w="567055" h="118745">
                  <a:moveTo>
                    <a:pt x="193370" y="27279"/>
                  </a:moveTo>
                  <a:lnTo>
                    <a:pt x="179184" y="27279"/>
                  </a:lnTo>
                  <a:lnTo>
                    <a:pt x="179184" y="118237"/>
                  </a:lnTo>
                  <a:lnTo>
                    <a:pt x="193370" y="118237"/>
                  </a:lnTo>
                  <a:lnTo>
                    <a:pt x="193370" y="27279"/>
                  </a:lnTo>
                  <a:close/>
                </a:path>
                <a:path w="567055" h="118745">
                  <a:moveTo>
                    <a:pt x="194462" y="0"/>
                  </a:moveTo>
                  <a:lnTo>
                    <a:pt x="178092" y="0"/>
                  </a:lnTo>
                  <a:lnTo>
                    <a:pt x="178092" y="16357"/>
                  </a:lnTo>
                  <a:lnTo>
                    <a:pt x="194462" y="16357"/>
                  </a:lnTo>
                  <a:lnTo>
                    <a:pt x="194462" y="0"/>
                  </a:lnTo>
                  <a:close/>
                </a:path>
                <a:path w="567055" h="118745">
                  <a:moveTo>
                    <a:pt x="276860" y="105143"/>
                  </a:moveTo>
                  <a:lnTo>
                    <a:pt x="245757" y="105143"/>
                  </a:lnTo>
                  <a:lnTo>
                    <a:pt x="242303" y="101688"/>
                  </a:lnTo>
                  <a:lnTo>
                    <a:pt x="242303" y="40195"/>
                  </a:lnTo>
                  <a:lnTo>
                    <a:pt x="275945" y="40195"/>
                  </a:lnTo>
                  <a:lnTo>
                    <a:pt x="276136" y="27279"/>
                  </a:lnTo>
                  <a:lnTo>
                    <a:pt x="242481" y="27279"/>
                  </a:lnTo>
                  <a:lnTo>
                    <a:pt x="242481" y="3632"/>
                  </a:lnTo>
                  <a:lnTo>
                    <a:pt x="228295" y="3632"/>
                  </a:lnTo>
                  <a:lnTo>
                    <a:pt x="228295" y="27279"/>
                  </a:lnTo>
                  <a:lnTo>
                    <a:pt x="210096" y="27279"/>
                  </a:lnTo>
                  <a:lnTo>
                    <a:pt x="210286" y="40195"/>
                  </a:lnTo>
                  <a:lnTo>
                    <a:pt x="228473" y="40195"/>
                  </a:lnTo>
                  <a:lnTo>
                    <a:pt x="228473" y="107315"/>
                  </a:lnTo>
                  <a:lnTo>
                    <a:pt x="239382" y="118224"/>
                  </a:lnTo>
                  <a:lnTo>
                    <a:pt x="276860" y="118224"/>
                  </a:lnTo>
                  <a:lnTo>
                    <a:pt x="276860" y="105143"/>
                  </a:lnTo>
                  <a:close/>
                </a:path>
                <a:path w="567055" h="118745">
                  <a:moveTo>
                    <a:pt x="376186" y="27279"/>
                  </a:moveTo>
                  <a:lnTo>
                    <a:pt x="361988" y="27279"/>
                  </a:lnTo>
                  <a:lnTo>
                    <a:pt x="361988" y="93484"/>
                  </a:lnTo>
                  <a:lnTo>
                    <a:pt x="348526" y="105130"/>
                  </a:lnTo>
                  <a:lnTo>
                    <a:pt x="319963" y="105130"/>
                  </a:lnTo>
                  <a:lnTo>
                    <a:pt x="308686" y="94030"/>
                  </a:lnTo>
                  <a:lnTo>
                    <a:pt x="308686" y="27279"/>
                  </a:lnTo>
                  <a:lnTo>
                    <a:pt x="294868" y="27279"/>
                  </a:lnTo>
                  <a:lnTo>
                    <a:pt x="294868" y="99314"/>
                  </a:lnTo>
                  <a:lnTo>
                    <a:pt x="313601" y="118237"/>
                  </a:lnTo>
                  <a:lnTo>
                    <a:pt x="352348" y="118237"/>
                  </a:lnTo>
                  <a:lnTo>
                    <a:pt x="361988" y="110045"/>
                  </a:lnTo>
                  <a:lnTo>
                    <a:pt x="364718" y="110045"/>
                  </a:lnTo>
                  <a:lnTo>
                    <a:pt x="364896" y="118237"/>
                  </a:lnTo>
                  <a:lnTo>
                    <a:pt x="376186" y="118237"/>
                  </a:lnTo>
                  <a:lnTo>
                    <a:pt x="376186" y="27279"/>
                  </a:lnTo>
                  <a:close/>
                </a:path>
                <a:path w="567055" h="118745">
                  <a:moveTo>
                    <a:pt x="459663" y="105143"/>
                  </a:moveTo>
                  <a:lnTo>
                    <a:pt x="428561" y="105143"/>
                  </a:lnTo>
                  <a:lnTo>
                    <a:pt x="425107" y="101688"/>
                  </a:lnTo>
                  <a:lnTo>
                    <a:pt x="425107" y="40195"/>
                  </a:lnTo>
                  <a:lnTo>
                    <a:pt x="458762" y="40195"/>
                  </a:lnTo>
                  <a:lnTo>
                    <a:pt x="458939" y="27279"/>
                  </a:lnTo>
                  <a:lnTo>
                    <a:pt x="425297" y="27279"/>
                  </a:lnTo>
                  <a:lnTo>
                    <a:pt x="425297" y="3632"/>
                  </a:lnTo>
                  <a:lnTo>
                    <a:pt x="411099" y="3632"/>
                  </a:lnTo>
                  <a:lnTo>
                    <a:pt x="411099" y="27279"/>
                  </a:lnTo>
                  <a:lnTo>
                    <a:pt x="392899" y="27279"/>
                  </a:lnTo>
                  <a:lnTo>
                    <a:pt x="393090" y="40195"/>
                  </a:lnTo>
                  <a:lnTo>
                    <a:pt x="411276" y="40195"/>
                  </a:lnTo>
                  <a:lnTo>
                    <a:pt x="411276" y="107315"/>
                  </a:lnTo>
                  <a:lnTo>
                    <a:pt x="422186" y="118224"/>
                  </a:lnTo>
                  <a:lnTo>
                    <a:pt x="459663" y="118224"/>
                  </a:lnTo>
                  <a:lnTo>
                    <a:pt x="459663" y="105143"/>
                  </a:lnTo>
                  <a:close/>
                </a:path>
                <a:path w="567055" h="118745">
                  <a:moveTo>
                    <a:pt x="566801" y="47663"/>
                  </a:moveTo>
                  <a:lnTo>
                    <a:pt x="559460" y="40386"/>
                  </a:lnTo>
                  <a:lnTo>
                    <a:pt x="552792" y="33782"/>
                  </a:lnTo>
                  <a:lnTo>
                    <a:pt x="552792" y="53111"/>
                  </a:lnTo>
                  <a:lnTo>
                    <a:pt x="552792" y="92405"/>
                  </a:lnTo>
                  <a:lnTo>
                    <a:pt x="540067" y="105130"/>
                  </a:lnTo>
                  <a:lnTo>
                    <a:pt x="503504" y="105130"/>
                  </a:lnTo>
                  <a:lnTo>
                    <a:pt x="490588" y="92405"/>
                  </a:lnTo>
                  <a:lnTo>
                    <a:pt x="490588" y="52920"/>
                  </a:lnTo>
                  <a:lnTo>
                    <a:pt x="503326" y="40386"/>
                  </a:lnTo>
                  <a:lnTo>
                    <a:pt x="540067" y="40386"/>
                  </a:lnTo>
                  <a:lnTo>
                    <a:pt x="552792" y="53111"/>
                  </a:lnTo>
                  <a:lnTo>
                    <a:pt x="552792" y="33782"/>
                  </a:lnTo>
                  <a:lnTo>
                    <a:pt x="546252" y="27279"/>
                  </a:lnTo>
                  <a:lnTo>
                    <a:pt x="496951" y="27279"/>
                  </a:lnTo>
                  <a:lnTo>
                    <a:pt x="476770" y="47840"/>
                  </a:lnTo>
                  <a:lnTo>
                    <a:pt x="476770" y="97853"/>
                  </a:lnTo>
                  <a:lnTo>
                    <a:pt x="496951" y="118237"/>
                  </a:lnTo>
                  <a:lnTo>
                    <a:pt x="546252" y="118237"/>
                  </a:lnTo>
                  <a:lnTo>
                    <a:pt x="559460" y="105130"/>
                  </a:lnTo>
                  <a:lnTo>
                    <a:pt x="566801" y="97853"/>
                  </a:lnTo>
                  <a:lnTo>
                    <a:pt x="566801" y="47663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05" name="object 205">
              <a:extLst>
                <a:ext uri="{FF2B5EF4-FFF2-40B4-BE49-F238E27FC236}">
                  <a16:creationId xmlns:a16="http://schemas.microsoft.com/office/drawing/2014/main" id="{4F998AB2-2182-2B54-AA58-B05D815D6B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9666" y="9953911"/>
              <a:ext cx="81494" cy="90950"/>
            </a:xfrm>
            <a:prstGeom prst="rect">
              <a:avLst/>
            </a:prstGeom>
          </p:spPr>
        </p:pic>
        <p:pic>
          <p:nvPicPr>
            <p:cNvPr id="206" name="object 206">
              <a:extLst>
                <a:ext uri="{FF2B5EF4-FFF2-40B4-BE49-F238E27FC236}">
                  <a16:creationId xmlns:a16="http://schemas.microsoft.com/office/drawing/2014/main" id="{0B2CB81D-9065-1527-B2DD-B6C4D55611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3531" y="9953917"/>
              <a:ext cx="81316" cy="90950"/>
            </a:xfrm>
            <a:prstGeom prst="rect">
              <a:avLst/>
            </a:prstGeom>
          </p:spPr>
        </p:pic>
        <p:pic>
          <p:nvPicPr>
            <p:cNvPr id="207" name="object 207">
              <a:extLst>
                <a:ext uri="{FF2B5EF4-FFF2-40B4-BE49-F238E27FC236}">
                  <a16:creationId xmlns:a16="http://schemas.microsoft.com/office/drawing/2014/main" id="{7C4061AE-E3C5-C030-7B00-ADCF9832234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52488" y="9953916"/>
              <a:ext cx="86227" cy="127325"/>
            </a:xfrm>
            <a:prstGeom prst="rect">
              <a:avLst/>
            </a:prstGeom>
          </p:spPr>
        </p:pic>
        <p:pic>
          <p:nvPicPr>
            <p:cNvPr id="208" name="object 208">
              <a:extLst>
                <a:ext uri="{FF2B5EF4-FFF2-40B4-BE49-F238E27FC236}">
                  <a16:creationId xmlns:a16="http://schemas.microsoft.com/office/drawing/2014/main" id="{6FF55375-012E-2A83-6278-A1D70B069CB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62908" y="9953912"/>
              <a:ext cx="87850" cy="90950"/>
            </a:xfrm>
            <a:prstGeom prst="rect">
              <a:avLst/>
            </a:prstGeom>
          </p:spPr>
        </p:pic>
        <p:pic>
          <p:nvPicPr>
            <p:cNvPr id="209" name="object 209">
              <a:extLst>
                <a:ext uri="{FF2B5EF4-FFF2-40B4-BE49-F238E27FC236}">
                  <a16:creationId xmlns:a16="http://schemas.microsoft.com/office/drawing/2014/main" id="{143F449B-1829-08F5-5AB7-02462B0CA5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4592" y="9926629"/>
              <a:ext cx="88585" cy="118237"/>
            </a:xfrm>
            <a:prstGeom prst="rect">
              <a:avLst/>
            </a:prstGeom>
          </p:spPr>
        </p:pic>
        <p:pic>
          <p:nvPicPr>
            <p:cNvPr id="210" name="object 210">
              <a:extLst>
                <a:ext uri="{FF2B5EF4-FFF2-40B4-BE49-F238E27FC236}">
                  <a16:creationId xmlns:a16="http://schemas.microsoft.com/office/drawing/2014/main" id="{6B83D0CA-4707-029C-FB68-48CD3F2E81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8100" y="9953916"/>
              <a:ext cx="90039" cy="90950"/>
            </a:xfrm>
            <a:prstGeom prst="rect">
              <a:avLst/>
            </a:prstGeom>
          </p:spPr>
        </p:pic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B120DF00-606C-A440-2B04-12C62FDDCB39}"/>
                </a:ext>
              </a:extLst>
            </p:cNvPr>
            <p:cNvSpPr/>
            <p:nvPr/>
          </p:nvSpPr>
          <p:spPr>
            <a:xfrm>
              <a:off x="18904149" y="9953914"/>
              <a:ext cx="60960" cy="91440"/>
            </a:xfrm>
            <a:custGeom>
              <a:avLst/>
              <a:gdLst/>
              <a:ahLst/>
              <a:cxnLst/>
              <a:rect l="l" t="t" r="r" b="b"/>
              <a:pathLst>
                <a:path w="60959" h="91440">
                  <a:moveTo>
                    <a:pt x="60574" y="0"/>
                  </a:moveTo>
                  <a:lnTo>
                    <a:pt x="23465" y="0"/>
                  </a:lnTo>
                  <a:lnTo>
                    <a:pt x="14366" y="7999"/>
                  </a:lnTo>
                  <a:lnTo>
                    <a:pt x="11455" y="7999"/>
                  </a:lnTo>
                  <a:lnTo>
                    <a:pt x="11277" y="0"/>
                  </a:lnTo>
                  <a:lnTo>
                    <a:pt x="0" y="0"/>
                  </a:lnTo>
                  <a:lnTo>
                    <a:pt x="0" y="90950"/>
                  </a:lnTo>
                  <a:lnTo>
                    <a:pt x="14188" y="90950"/>
                  </a:lnTo>
                  <a:lnTo>
                    <a:pt x="14010" y="24376"/>
                  </a:lnTo>
                  <a:lnTo>
                    <a:pt x="27653" y="13099"/>
                  </a:lnTo>
                  <a:lnTo>
                    <a:pt x="60574" y="13099"/>
                  </a:lnTo>
                  <a:lnTo>
                    <a:pt x="60574" y="0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12" name="object 212">
              <a:extLst>
                <a:ext uri="{FF2B5EF4-FFF2-40B4-BE49-F238E27FC236}">
                  <a16:creationId xmlns:a16="http://schemas.microsoft.com/office/drawing/2014/main" id="{0359F1E9-E24E-6EB9-3BF6-71E812D8B2B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34031" y="9917530"/>
              <a:ext cx="86039" cy="127336"/>
            </a:xfrm>
            <a:prstGeom prst="rect">
              <a:avLst/>
            </a:prstGeom>
          </p:spPr>
        </p:pic>
        <p:pic>
          <p:nvPicPr>
            <p:cNvPr id="213" name="object 213">
              <a:extLst>
                <a:ext uri="{FF2B5EF4-FFF2-40B4-BE49-F238E27FC236}">
                  <a16:creationId xmlns:a16="http://schemas.microsoft.com/office/drawing/2014/main" id="{A13ACD32-115F-E92F-DC62-DE32158A6C4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7175" y="9953912"/>
              <a:ext cx="87850" cy="90950"/>
            </a:xfrm>
            <a:prstGeom prst="rect">
              <a:avLst/>
            </a:prstGeom>
          </p:spPr>
        </p:pic>
        <p:pic>
          <p:nvPicPr>
            <p:cNvPr id="214" name="object 214">
              <a:extLst>
                <a:ext uri="{FF2B5EF4-FFF2-40B4-BE49-F238E27FC236}">
                  <a16:creationId xmlns:a16="http://schemas.microsoft.com/office/drawing/2014/main" id="{9F8FA6C4-9DDE-E869-8D03-72B930C1550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240764" y="10182586"/>
              <a:ext cx="87850" cy="90950"/>
            </a:xfrm>
            <a:prstGeom prst="rect">
              <a:avLst/>
            </a:prstGeom>
          </p:spPr>
        </p:pic>
        <p:pic>
          <p:nvPicPr>
            <p:cNvPr id="215" name="object 215">
              <a:extLst>
                <a:ext uri="{FF2B5EF4-FFF2-40B4-BE49-F238E27FC236}">
                  <a16:creationId xmlns:a16="http://schemas.microsoft.com/office/drawing/2014/main" id="{524FF690-AA1F-0A20-8173-FC037622DD9A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2446" y="10182588"/>
              <a:ext cx="84405" cy="90950"/>
            </a:xfrm>
            <a:prstGeom prst="rect">
              <a:avLst/>
            </a:prstGeom>
          </p:spPr>
        </p:pic>
        <p:pic>
          <p:nvPicPr>
            <p:cNvPr id="216" name="object 216">
              <a:extLst>
                <a:ext uri="{FF2B5EF4-FFF2-40B4-BE49-F238E27FC236}">
                  <a16:creationId xmlns:a16="http://schemas.microsoft.com/office/drawing/2014/main" id="{29D3186E-447E-36CF-BC43-40EEB9B0401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462134" y="10182590"/>
              <a:ext cx="86039" cy="127325"/>
            </a:xfrm>
            <a:prstGeom prst="rect">
              <a:avLst/>
            </a:prstGeom>
          </p:spPr>
        </p:pic>
        <p:pic>
          <p:nvPicPr>
            <p:cNvPr id="217" name="object 217">
              <a:extLst>
                <a:ext uri="{FF2B5EF4-FFF2-40B4-BE49-F238E27FC236}">
                  <a16:creationId xmlns:a16="http://schemas.microsoft.com/office/drawing/2014/main" id="{E51E1C28-EBCE-701D-00A8-8DAB4504E70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574370" y="10182586"/>
              <a:ext cx="87850" cy="90950"/>
            </a:xfrm>
            <a:prstGeom prst="rect">
              <a:avLst/>
            </a:prstGeom>
          </p:spPr>
        </p:pic>
        <p:pic>
          <p:nvPicPr>
            <p:cNvPr id="218" name="object 218">
              <a:extLst>
                <a:ext uri="{FF2B5EF4-FFF2-40B4-BE49-F238E27FC236}">
                  <a16:creationId xmlns:a16="http://schemas.microsoft.com/office/drawing/2014/main" id="{B22B4D94-DAAB-B3F6-1E60-8D61B6639F2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86053" y="10182588"/>
              <a:ext cx="84405" cy="90950"/>
            </a:xfrm>
            <a:prstGeom prst="rect">
              <a:avLst/>
            </a:prstGeom>
          </p:spPr>
        </p:pic>
        <p:pic>
          <p:nvPicPr>
            <p:cNvPr id="219" name="object 219">
              <a:extLst>
                <a:ext uri="{FF2B5EF4-FFF2-40B4-BE49-F238E27FC236}">
                  <a16:creationId xmlns:a16="http://schemas.microsoft.com/office/drawing/2014/main" id="{F9DFBEFC-5526-1505-038C-1BE5DDB569C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8466" y="10146208"/>
              <a:ext cx="84217" cy="127336"/>
            </a:xfrm>
            <a:prstGeom prst="rect">
              <a:avLst/>
            </a:prstGeom>
          </p:spPr>
        </p:pic>
        <p:pic>
          <p:nvPicPr>
            <p:cNvPr id="220" name="object 220">
              <a:extLst>
                <a:ext uri="{FF2B5EF4-FFF2-40B4-BE49-F238E27FC236}">
                  <a16:creationId xmlns:a16="http://schemas.microsoft.com/office/drawing/2014/main" id="{86576E44-5E53-19F8-D57C-87D11B3D05DF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905063" y="10182585"/>
              <a:ext cx="84039" cy="90950"/>
            </a:xfrm>
            <a:prstGeom prst="rect">
              <a:avLst/>
            </a:prstGeom>
          </p:spPr>
        </p:pic>
        <p:pic>
          <p:nvPicPr>
            <p:cNvPr id="221" name="object 221">
              <a:extLst>
                <a:ext uri="{FF2B5EF4-FFF2-40B4-BE49-F238E27FC236}">
                  <a16:creationId xmlns:a16="http://schemas.microsoft.com/office/drawing/2014/main" id="{A199D1CF-5E2B-1359-7043-A694F36CC00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016018" y="10155303"/>
              <a:ext cx="88583" cy="118237"/>
            </a:xfrm>
            <a:prstGeom prst="rect">
              <a:avLst/>
            </a:prstGeom>
          </p:spPr>
        </p:pic>
        <p:pic>
          <p:nvPicPr>
            <p:cNvPr id="222" name="object 222">
              <a:extLst>
                <a:ext uri="{FF2B5EF4-FFF2-40B4-BE49-F238E27FC236}">
                  <a16:creationId xmlns:a16="http://schemas.microsoft.com/office/drawing/2014/main" id="{B6CF15E9-4B79-BD27-FB96-44706A4B737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26616" y="10182585"/>
              <a:ext cx="84039" cy="90950"/>
            </a:xfrm>
            <a:prstGeom prst="rect">
              <a:avLst/>
            </a:prstGeom>
          </p:spPr>
        </p:pic>
        <p:pic>
          <p:nvPicPr>
            <p:cNvPr id="223" name="object 223">
              <a:extLst>
                <a:ext uri="{FF2B5EF4-FFF2-40B4-BE49-F238E27FC236}">
                  <a16:creationId xmlns:a16="http://schemas.microsoft.com/office/drawing/2014/main" id="{6140834C-C66D-23EA-5861-00B22028299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40762" y="10374877"/>
              <a:ext cx="86039" cy="127336"/>
            </a:xfrm>
            <a:prstGeom prst="rect">
              <a:avLst/>
            </a:prstGeom>
          </p:spPr>
        </p:pic>
        <p:pic>
          <p:nvPicPr>
            <p:cNvPr id="224" name="object 224">
              <a:extLst>
                <a:ext uri="{FF2B5EF4-FFF2-40B4-BE49-F238E27FC236}">
                  <a16:creationId xmlns:a16="http://schemas.microsoft.com/office/drawing/2014/main" id="{738E9672-CC74-491C-7ED9-5D5D8A02972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53906" y="10411259"/>
              <a:ext cx="87850" cy="90950"/>
            </a:xfrm>
            <a:prstGeom prst="rect">
              <a:avLst/>
            </a:prstGeom>
          </p:spPr>
        </p:pic>
        <p:sp>
          <p:nvSpPr>
            <p:cNvPr id="225" name="object 225">
              <a:extLst>
                <a:ext uri="{FF2B5EF4-FFF2-40B4-BE49-F238E27FC236}">
                  <a16:creationId xmlns:a16="http://schemas.microsoft.com/office/drawing/2014/main" id="{4945EA72-2E23-C293-654D-23B18F748C0E}"/>
                </a:ext>
              </a:extLst>
            </p:cNvPr>
            <p:cNvSpPr/>
            <p:nvPr/>
          </p:nvSpPr>
          <p:spPr>
            <a:xfrm>
              <a:off x="18512702" y="10375283"/>
              <a:ext cx="75565" cy="127000"/>
            </a:xfrm>
            <a:custGeom>
              <a:avLst/>
              <a:gdLst/>
              <a:ahLst/>
              <a:cxnLst/>
              <a:rect l="l" t="t" r="r" b="b"/>
              <a:pathLst>
                <a:path w="75565" h="127000">
                  <a:moveTo>
                    <a:pt x="3145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7551" y="12700"/>
                  </a:lnTo>
                  <a:lnTo>
                    <a:pt x="17551" y="127000"/>
                  </a:lnTo>
                  <a:lnTo>
                    <a:pt x="31457" y="127000"/>
                  </a:lnTo>
                  <a:lnTo>
                    <a:pt x="31457" y="12700"/>
                  </a:lnTo>
                  <a:lnTo>
                    <a:pt x="31457" y="0"/>
                  </a:lnTo>
                  <a:close/>
                </a:path>
                <a:path w="75565" h="127000">
                  <a:moveTo>
                    <a:pt x="74396" y="35991"/>
                  </a:moveTo>
                  <a:lnTo>
                    <a:pt x="60198" y="35991"/>
                  </a:lnTo>
                  <a:lnTo>
                    <a:pt x="60198" y="126936"/>
                  </a:lnTo>
                  <a:lnTo>
                    <a:pt x="74396" y="126936"/>
                  </a:lnTo>
                  <a:lnTo>
                    <a:pt x="74396" y="35991"/>
                  </a:lnTo>
                  <a:close/>
                </a:path>
                <a:path w="75565" h="127000">
                  <a:moveTo>
                    <a:pt x="75476" y="8699"/>
                  </a:moveTo>
                  <a:lnTo>
                    <a:pt x="59118" y="8699"/>
                  </a:lnTo>
                  <a:lnTo>
                    <a:pt x="59118" y="25069"/>
                  </a:lnTo>
                  <a:lnTo>
                    <a:pt x="75476" y="25069"/>
                  </a:lnTo>
                  <a:lnTo>
                    <a:pt x="75476" y="8699"/>
                  </a:lnTo>
                  <a:close/>
                </a:path>
              </a:pathLst>
            </a:custGeom>
            <a:solidFill>
              <a:srgbClr val="FF3B2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226" name="object 226">
              <a:extLst>
                <a:ext uri="{FF2B5EF4-FFF2-40B4-BE49-F238E27FC236}">
                  <a16:creationId xmlns:a16="http://schemas.microsoft.com/office/drawing/2014/main" id="{1FFE9222-19B6-7D97-109D-DBF740BC89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15" y="10411258"/>
              <a:ext cx="81494" cy="90950"/>
            </a:xfrm>
            <a:prstGeom prst="rect">
              <a:avLst/>
            </a:prstGeom>
          </p:spPr>
        </p:pic>
        <p:pic>
          <p:nvPicPr>
            <p:cNvPr id="227" name="object 227">
              <a:extLst>
                <a:ext uri="{FF2B5EF4-FFF2-40B4-BE49-F238E27FC236}">
                  <a16:creationId xmlns:a16="http://schemas.microsoft.com/office/drawing/2014/main" id="{C50ABEC0-E24A-8832-8649-C37AB519B764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717707" y="10374877"/>
              <a:ext cx="86028" cy="127336"/>
            </a:xfrm>
            <a:prstGeom prst="rect">
              <a:avLst/>
            </a:prstGeom>
          </p:spPr>
        </p:pic>
        <p:pic>
          <p:nvPicPr>
            <p:cNvPr id="228" name="object 228">
              <a:extLst>
                <a:ext uri="{FF2B5EF4-FFF2-40B4-BE49-F238E27FC236}">
                  <a16:creationId xmlns:a16="http://schemas.microsoft.com/office/drawing/2014/main" id="{4F764AC1-4782-AFA9-E753-285E89A554F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28120" y="10411264"/>
              <a:ext cx="90039" cy="90950"/>
            </a:xfrm>
            <a:prstGeom prst="rect">
              <a:avLst/>
            </a:prstGeom>
          </p:spPr>
        </p:pic>
        <p:pic>
          <p:nvPicPr>
            <p:cNvPr id="229" name="object 229">
              <a:extLst>
                <a:ext uri="{FF2B5EF4-FFF2-40B4-BE49-F238E27FC236}">
                  <a16:creationId xmlns:a16="http://schemas.microsoft.com/office/drawing/2014/main" id="{169C828B-FA24-A0B9-601C-8584B42DCA7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939622" y="10411258"/>
              <a:ext cx="84039" cy="90950"/>
            </a:xfrm>
            <a:prstGeom prst="rect">
              <a:avLst/>
            </a:prstGeom>
          </p:spPr>
        </p:pic>
      </p:grpSp>
      <p:sp>
        <p:nvSpPr>
          <p:cNvPr id="230" name="object 199">
            <a:extLst>
              <a:ext uri="{FF2B5EF4-FFF2-40B4-BE49-F238E27FC236}">
                <a16:creationId xmlns:a16="http://schemas.microsoft.com/office/drawing/2014/main" id="{5AAD874C-018B-CFF7-8A2D-E2CF942E2680}"/>
              </a:ext>
            </a:extLst>
          </p:cNvPr>
          <p:cNvSpPr txBox="1">
            <a:spLocks/>
          </p:cNvSpPr>
          <p:nvPr/>
        </p:nvSpPr>
        <p:spPr>
          <a:xfrm>
            <a:off x="972371" y="792627"/>
            <a:ext cx="9899845" cy="3279756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5000" spc="-31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Remote Lab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4000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Projeto e Seminário</a:t>
            </a:r>
            <a:r>
              <a:rPr lang="pt-PT" sz="40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                  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800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Licenciatura em Engenharia Informática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800" dirty="0">
                <a:solidFill>
                  <a:srgbClr val="5F1437"/>
                </a:solidFill>
                <a:latin typeface="Chakra Petch Bold" panose="00000800000000000000" pitchFamily="2" charset="-34"/>
                <a:cs typeface="Chakra Petch Bold" panose="00000800000000000000" pitchFamily="2" charset="-34"/>
              </a:rPr>
              <a:t>e de Computadores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endParaRPr lang="en-GB" sz="5000" spc="-31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31" name="object 200">
            <a:extLst>
              <a:ext uri="{FF2B5EF4-FFF2-40B4-BE49-F238E27FC236}">
                <a16:creationId xmlns:a16="http://schemas.microsoft.com/office/drawing/2014/main" id="{328183FB-BCF2-664D-AA98-CCDCE4C32114}"/>
              </a:ext>
            </a:extLst>
          </p:cNvPr>
          <p:cNvSpPr txBox="1"/>
          <p:nvPr/>
        </p:nvSpPr>
        <p:spPr>
          <a:xfrm>
            <a:off x="972371" y="3702254"/>
            <a:ext cx="7202365" cy="225447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Grupo 37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Alunos: António Alves Nº50539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              Ângelo Azevedo Nº50565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Maio</a:t>
            </a:r>
            <a:r>
              <a:rPr lang="pt-PT" sz="2667" spc="-203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 </a:t>
            </a:r>
            <a:r>
              <a:rPr lang="pt-PT" sz="2667" spc="-12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2025</a:t>
            </a:r>
            <a:endParaRPr lang="pt-PT" sz="2667" dirty="0">
              <a:latin typeface="Chakra Petch Medium" panose="00000600000000000000" pitchFamily="2" charset="-34"/>
              <a:cs typeface="Chakra Petch Medium" panose="00000600000000000000" pitchFamily="2" charset="-34"/>
            </a:endParaRP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Orientado por: Prof. Pedro </a:t>
            </a:r>
            <a:r>
              <a:rPr lang="pt-PT" sz="2667" dirty="0" err="1">
                <a:latin typeface="Chakra Petch Medium" panose="00000600000000000000" pitchFamily="2" charset="-34"/>
                <a:cs typeface="Chakra Petch Medium" panose="00000600000000000000" pitchFamily="2" charset="-34"/>
              </a:rPr>
              <a:t>Miguens</a:t>
            </a:r>
            <a:r>
              <a:rPr lang="pt-PT" sz="2667" dirty="0">
                <a:latin typeface="Chakra Petch Medium" panose="00000600000000000000" pitchFamily="2" charset="-34"/>
                <a:cs typeface="Chakra Petch Medium" panose="00000600000000000000" pitchFamily="2" charset="-34"/>
              </a:rPr>
              <a:t> Matutino</a:t>
            </a:r>
          </a:p>
        </p:txBody>
      </p:sp>
    </p:spTree>
    <p:extLst>
      <p:ext uri="{BB962C8B-B14F-4D97-AF65-F5344CB8AC3E}">
        <p14:creationId xmlns:p14="http://schemas.microsoft.com/office/powerpoint/2010/main" val="427150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99">
            <a:extLst>
              <a:ext uri="{FF2B5EF4-FFF2-40B4-BE49-F238E27FC236}">
                <a16:creationId xmlns:a16="http://schemas.microsoft.com/office/drawing/2014/main" id="{D16F6507-F22C-683D-3ACF-35DC208AF4D5}"/>
              </a:ext>
            </a:extLst>
          </p:cNvPr>
          <p:cNvSpPr txBox="1"/>
          <p:nvPr/>
        </p:nvSpPr>
        <p:spPr>
          <a:xfrm>
            <a:off x="972370" y="469678"/>
            <a:ext cx="7257231" cy="80721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>
              <a:spcBef>
                <a:spcPts val="961"/>
              </a:spcBef>
            </a:pPr>
            <a:r>
              <a:rPr lang="pt-PT" sz="52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Sumário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3B4EA7-7D57-AC48-855D-4641E62768F0}"/>
              </a:ext>
            </a:extLst>
          </p:cNvPr>
          <p:cNvSpPr txBox="1"/>
          <p:nvPr/>
        </p:nvSpPr>
        <p:spPr>
          <a:xfrm>
            <a:off x="918552" y="1719369"/>
            <a:ext cx="10817352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Introdução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Objetivos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Arquitetura Proposta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Modelo de Dados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Ponto de Situação</a:t>
            </a: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r>
              <a:rPr lang="pt-PT" sz="3000" dirty="0">
                <a:solidFill>
                  <a:schemeClr val="bg1"/>
                </a:solidFill>
                <a:latin typeface="Chakra Petch" pitchFamily="2" charset="-34"/>
                <a:cs typeface="Chakra Petch" pitchFamily="2" charset="-34"/>
              </a:rPr>
              <a:t>Demonstração</a:t>
            </a:r>
          </a:p>
          <a:p>
            <a:pPr>
              <a:spcBef>
                <a:spcPts val="961"/>
              </a:spcBef>
            </a:pPr>
            <a:endParaRPr lang="pt-PT" sz="3000" dirty="0">
              <a:solidFill>
                <a:schemeClr val="bg1"/>
              </a:solidFill>
              <a:latin typeface="Chakra Petch" pitchFamily="2" charset="-34"/>
              <a:cs typeface="Chakra Petch" pitchFamily="2" charset="-34"/>
            </a:endParaRPr>
          </a:p>
          <a:p>
            <a:pPr marL="742950" indent="-742950">
              <a:spcBef>
                <a:spcPts val="961"/>
              </a:spcBef>
              <a:buFont typeface="+mj-lt"/>
              <a:buAutoNum type="arabicPeriod"/>
            </a:pPr>
            <a:endParaRPr lang="pt-PT" sz="3000" dirty="0">
              <a:solidFill>
                <a:schemeClr val="bg1"/>
              </a:solidFill>
              <a:latin typeface="Chakra Petch" pitchFamily="2" charset="-34"/>
              <a:cs typeface="Chakra Petch" pitchFamily="2" charset="-34"/>
            </a:endParaRPr>
          </a:p>
          <a:p>
            <a:endParaRPr lang="pt-PT" sz="3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6331440-F0F2-1E28-CBB5-1431DE5E3737}"/>
              </a:ext>
            </a:extLst>
          </p:cNvPr>
          <p:cNvSpPr/>
          <p:nvPr/>
        </p:nvSpPr>
        <p:spPr>
          <a:xfrm>
            <a:off x="0" y="5944136"/>
            <a:ext cx="12192000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F3DD77C9-1DAE-244C-1E93-1EE7CA568A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321800" y="15230"/>
            <a:ext cx="2743200" cy="365125"/>
          </a:xfrm>
        </p:spPr>
        <p:txBody>
          <a:bodyPr/>
          <a:lstStyle/>
          <a:p>
            <a:fld id="{B6F15528-21DE-4FAA-801E-634DDDAF4B2B}" type="slidenum">
              <a:rPr lang="pt-PT" smtClean="0"/>
              <a:t>2</a:t>
            </a:fld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8C74EE-7486-783C-80F8-147716752E05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63E5790-CB49-A9BB-44EC-54E74673E7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965D4A-C061-A6F8-A51A-F913ABE058ED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BDAE6A2-5B04-B5AE-A9BD-E56EE600BADF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67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805E6B4-93F9-88C3-C8BC-AFF8CA557C54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68F03868-744F-8CBB-11EC-218DEB7C0C70}"/>
              </a:ext>
            </a:extLst>
          </p:cNvPr>
          <p:cNvSpPr txBox="1"/>
          <p:nvPr/>
        </p:nvSpPr>
        <p:spPr>
          <a:xfrm>
            <a:off x="708976" y="2264724"/>
            <a:ext cx="6038031" cy="307995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497490" marR="3080">
              <a:lnSpc>
                <a:spcPct val="149900"/>
              </a:lnSpc>
              <a:spcBef>
                <a:spcPts val="3"/>
              </a:spcBef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Motivação: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Necessidade de verificação em dispositivos reais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Necessidade de acesso 24/7H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Aumento do trabalho remoto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250" spc="-36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Custo elevado</a:t>
            </a:r>
            <a:endParaRPr sz="2250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058439" y="966253"/>
            <a:ext cx="3389501" cy="59395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3600" spc="-45" dirty="0" err="1">
                <a:solidFill>
                  <a:srgbClr val="FF3B28"/>
                </a:solidFill>
                <a:latin typeface="Chakra Petch" panose="020B0604020202020204" pitchFamily="2" charset="-34"/>
                <a:cs typeface="Chakra Petch" panose="020B0604020202020204" pitchFamily="2" charset="-34"/>
              </a:rPr>
              <a:t>Introdução</a:t>
            </a:r>
            <a:endParaRPr lang="en-GB" sz="3600" spc="-228" dirty="0">
              <a:solidFill>
                <a:srgbClr val="FF3B28"/>
              </a:solidFill>
              <a:latin typeface="Chakra Petch" panose="020B0604020202020204" pitchFamily="2" charset="-34"/>
              <a:cs typeface="Chakra Petch" panose="020B0604020202020204" pitchFamily="2" charset="-34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923E96-22AF-E8B2-9464-EDCACEEDCCAF}"/>
              </a:ext>
            </a:extLst>
          </p:cNvPr>
          <p:cNvGrpSpPr/>
          <p:nvPr/>
        </p:nvGrpSpPr>
        <p:grpSpPr>
          <a:xfrm>
            <a:off x="5405352" y="536249"/>
            <a:ext cx="3306426" cy="2647501"/>
            <a:chOff x="3999193" y="714229"/>
            <a:chExt cx="4358206" cy="3232149"/>
          </a:xfrm>
        </p:grpSpPr>
        <p:pic>
          <p:nvPicPr>
            <p:cNvPr id="2" name="Picture 2" descr="DE10-Lite Board - Terasic Technologies - Terasic Technologies | Mouser">
              <a:extLst>
                <a:ext uri="{FF2B5EF4-FFF2-40B4-BE49-F238E27FC236}">
                  <a16:creationId xmlns:a16="http://schemas.microsoft.com/office/drawing/2014/main" id="{EF8CB8D5-9BD3-4D2E-37BD-F9F539906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99193" y="714229"/>
              <a:ext cx="4358206" cy="317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2188C50-A314-8876-262C-08DF62AC3DCC}"/>
                </a:ext>
              </a:extLst>
            </p:cNvPr>
            <p:cNvSpPr txBox="1"/>
            <p:nvPr/>
          </p:nvSpPr>
          <p:spPr>
            <a:xfrm>
              <a:off x="4861560" y="3700157"/>
              <a:ext cx="24688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>
                  <a:latin typeface="Arial" panose="020B0604020202020204" pitchFamily="34" charset="0"/>
                  <a:cs typeface="Arial" panose="020B0604020202020204" pitchFamily="34" charset="0"/>
                </a:rPr>
                <a:t>FPGA Intel DE10-Lite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6B20EDE5-6B64-EC7F-C184-2E4EC4A964AD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71B48992-2CE0-F3A0-4B87-178B2453A2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61774" y="0"/>
            <a:ext cx="2797441" cy="466559"/>
          </a:xfrm>
        </p:spPr>
        <p:txBody>
          <a:bodyPr/>
          <a:lstStyle/>
          <a:p>
            <a:r>
              <a:rPr lang="pt-PT" dirty="0"/>
              <a:t>3</a:t>
            </a:r>
            <a:endParaRPr lang="en-PT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A2CFBC6E-B0C3-F69A-08DC-56650CC0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78" y="1340335"/>
            <a:ext cx="2838846" cy="1295581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542B929-9E9B-7BA4-CF32-00EFFB0736D8}"/>
              </a:ext>
            </a:extLst>
          </p:cNvPr>
          <p:cNvGrpSpPr/>
          <p:nvPr/>
        </p:nvGrpSpPr>
        <p:grpSpPr>
          <a:xfrm>
            <a:off x="8885925" y="3545015"/>
            <a:ext cx="2490552" cy="2059444"/>
            <a:chOff x="8885925" y="3519021"/>
            <a:chExt cx="2490552" cy="2059444"/>
          </a:xfrm>
        </p:grpSpPr>
        <p:pic>
          <p:nvPicPr>
            <p:cNvPr id="1028" name="Picture 4" descr="Download Transparent Arduino Uno Png - PNGkit">
              <a:extLst>
                <a:ext uri="{FF2B5EF4-FFF2-40B4-BE49-F238E27FC236}">
                  <a16:creationId xmlns:a16="http://schemas.microsoft.com/office/drawing/2014/main" id="{24F8D7F8-C9E9-93C3-25B9-529A282FE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925" y="3519021"/>
              <a:ext cx="2490552" cy="1802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C129734-B59F-13C1-D7BC-1B58D1B166D8}"/>
                </a:ext>
              </a:extLst>
            </p:cNvPr>
            <p:cNvSpPr txBox="1"/>
            <p:nvPr/>
          </p:nvSpPr>
          <p:spPr>
            <a:xfrm>
              <a:off x="9194672" y="5332244"/>
              <a:ext cx="1873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Arduino</a:t>
              </a:r>
              <a:r>
                <a:rPr lang="pt-PT" sz="1000" dirty="0">
                  <a:latin typeface="Arial" panose="020B0604020202020204" pitchFamily="34" charset="0"/>
                  <a:cs typeface="Arial" panose="020B0604020202020204" pitchFamily="34" charset="0"/>
                </a:rPr>
                <a:t> Uno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1CBD546-7B9B-70CA-D5A8-5DFBB7F5B528}"/>
              </a:ext>
            </a:extLst>
          </p:cNvPr>
          <p:cNvGrpSpPr/>
          <p:nvPr/>
        </p:nvGrpSpPr>
        <p:grpSpPr>
          <a:xfrm>
            <a:off x="5855410" y="3374588"/>
            <a:ext cx="2856368" cy="2314883"/>
            <a:chOff x="5855410" y="3374588"/>
            <a:chExt cx="2856368" cy="2314883"/>
          </a:xfrm>
        </p:grpSpPr>
        <p:pic>
          <p:nvPicPr>
            <p:cNvPr id="1026" name="Picture 2" descr="Graphics Card PNG Images Transparent Free Download">
              <a:extLst>
                <a:ext uri="{FF2B5EF4-FFF2-40B4-BE49-F238E27FC236}">
                  <a16:creationId xmlns:a16="http://schemas.microsoft.com/office/drawing/2014/main" id="{825DC051-4D06-9490-3893-EE0880823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5410" y="3374588"/>
              <a:ext cx="2856368" cy="2285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21EF4F2-4869-68E8-5EBD-3D9410858ABF}"/>
                </a:ext>
              </a:extLst>
            </p:cNvPr>
            <p:cNvSpPr txBox="1"/>
            <p:nvPr/>
          </p:nvSpPr>
          <p:spPr>
            <a:xfrm>
              <a:off x="6349136" y="5443250"/>
              <a:ext cx="1873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Nvidia</a:t>
              </a:r>
              <a:r>
                <a:rPr lang="pt-PT" sz="1000" dirty="0">
                  <a:latin typeface="Arial" panose="020B0604020202020204" pitchFamily="34" charset="0"/>
                  <a:cs typeface="Arial" panose="020B0604020202020204" pitchFamily="34" charset="0"/>
                </a:rPr>
                <a:t> GPU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654F9D3-D73E-0730-6456-E16DC605EE29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484EA3C9-3E22-604E-5F7B-A17817C1714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2E16D19-5E8D-0098-3156-A43A22E6B71B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C9AD3D8-901A-67F5-CE21-16226D018BE6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2B3A777-CC92-CB6A-0B99-6BDD6F6B71C2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1" name="object 199">
            <a:extLst>
              <a:ext uri="{FF2B5EF4-FFF2-40B4-BE49-F238E27FC236}">
                <a16:creationId xmlns:a16="http://schemas.microsoft.com/office/drawing/2014/main" id="{68F03868-744F-8CBB-11EC-218DEB7C0C70}"/>
              </a:ext>
            </a:extLst>
          </p:cNvPr>
          <p:cNvSpPr txBox="1"/>
          <p:nvPr/>
        </p:nvSpPr>
        <p:spPr>
          <a:xfrm>
            <a:off x="645263" y="2564965"/>
            <a:ext cx="7201813" cy="4392815"/>
          </a:xfrm>
          <a:prstGeom prst="rect">
            <a:avLst/>
          </a:prstGeom>
          <a:noFill/>
        </p:spPr>
        <p:txBody>
          <a:bodyPr vert="horz" wrap="square" lIns="0" tIns="6931" rIns="0" bIns="0" rtlCol="0">
            <a:spAutoFit/>
          </a:bodyPr>
          <a:lstStyle/>
          <a:p>
            <a:pPr marL="497490" marR="3080">
              <a:lnSpc>
                <a:spcPct val="149900"/>
              </a:lnSpc>
              <a:spcBef>
                <a:spcPts val="3"/>
              </a:spcBef>
            </a:pPr>
            <a:r>
              <a:rPr lang="pt-PT" sz="24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Plataforma virtual disponível 24/7H com: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Autenticação;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Laboratórios remotos;</a:t>
            </a:r>
          </a:p>
          <a:p>
            <a:pPr marL="783240" marR="3080" indent="-285750">
              <a:lnSpc>
                <a:spcPct val="149900"/>
              </a:lnSpc>
              <a:spcBef>
                <a:spcPts val="3"/>
              </a:spcBef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5F1437"/>
                </a:solidFill>
                <a:latin typeface="Chakra Petch" pitchFamily="2" charset="-34"/>
                <a:cs typeface="Chakra Petch" pitchFamily="2" charset="-34"/>
              </a:rPr>
              <a:t>Sistema de roles (Alunos, Professores e Administradores);</a:t>
            </a: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4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lang="pt-PT" sz="2400" dirty="0">
              <a:solidFill>
                <a:srgbClr val="5F1437"/>
              </a:solidFill>
              <a:latin typeface="Chakra Petch" pitchFamily="2" charset="-34"/>
              <a:cs typeface="Chakra Petch" pitchFamily="2" charset="-34"/>
            </a:endParaRPr>
          </a:p>
          <a:p>
            <a:pPr marL="497490" marR="3080">
              <a:lnSpc>
                <a:spcPct val="149900"/>
              </a:lnSpc>
              <a:spcBef>
                <a:spcPts val="3"/>
              </a:spcBef>
            </a:pPr>
            <a:endParaRPr sz="2400" dirty="0"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523529A2-68CD-D61F-30E3-7D8ACBFC2C98}"/>
              </a:ext>
            </a:extLst>
          </p:cNvPr>
          <p:cNvSpPr txBox="1">
            <a:spLocks/>
          </p:cNvSpPr>
          <p:nvPr/>
        </p:nvSpPr>
        <p:spPr>
          <a:xfrm>
            <a:off x="1184984" y="1148890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Objetivos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pic>
        <p:nvPicPr>
          <p:cNvPr id="8" name="Imagem 7" descr="Uma imagem com Gráficos, design&#10;&#10;Os conteúdos gerados por IA poderão estar incorretos.">
            <a:extLst>
              <a:ext uri="{FF2B5EF4-FFF2-40B4-BE49-F238E27FC236}">
                <a16:creationId xmlns:a16="http://schemas.microsoft.com/office/drawing/2014/main" id="{EED07CAF-2F8E-7FC0-5B88-BF7C5FFC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86" y="1683356"/>
            <a:ext cx="4746214" cy="307801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474BA84-226F-DBF7-260E-F40B04A20600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60A5DDB5-EBD9-2AB1-E279-1B264006C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77446" y="17783"/>
            <a:ext cx="2772716" cy="461320"/>
          </a:xfrm>
        </p:spPr>
        <p:txBody>
          <a:bodyPr/>
          <a:lstStyle/>
          <a:p>
            <a:r>
              <a:rPr lang="pt-PT" dirty="0"/>
              <a:t>4</a:t>
            </a:r>
            <a:endParaRPr lang="en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C40AAE-E1AF-FDE8-C6B5-D6A49576536A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C357750-3B56-4B14-9F0F-9B3812E2FBD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2F7EF8D-78BC-822C-04A4-527390044181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C7621C-52A5-8245-F2BA-9F2F7904FD61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216E3-2632-E102-80A6-CE04446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65A4349-D278-9046-04FB-A21CA94A60EA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 descr="Uma imagem com captura de ecrã, texto&#10;&#10;Os conteúdos gerados por IA poderão estar incorretos.">
            <a:extLst>
              <a:ext uri="{FF2B5EF4-FFF2-40B4-BE49-F238E27FC236}">
                <a16:creationId xmlns:a16="http://schemas.microsoft.com/office/drawing/2014/main" id="{791ECC72-F0E3-6DC9-35EF-AA524111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9" y="493776"/>
            <a:ext cx="10689871" cy="8658142"/>
          </a:xfrm>
          <a:prstGeom prst="rect">
            <a:avLst/>
          </a:prstGeom>
        </p:spPr>
      </p:pic>
      <p:sp>
        <p:nvSpPr>
          <p:cNvPr id="205" name="object 199">
            <a:extLst>
              <a:ext uri="{FF2B5EF4-FFF2-40B4-BE49-F238E27FC236}">
                <a16:creationId xmlns:a16="http://schemas.microsoft.com/office/drawing/2014/main" id="{DD4B397E-2425-52F9-CC9F-AA161997A513}"/>
              </a:ext>
            </a:extLst>
          </p:cNvPr>
          <p:cNvSpPr txBox="1">
            <a:spLocks/>
          </p:cNvSpPr>
          <p:nvPr/>
        </p:nvSpPr>
        <p:spPr>
          <a:xfrm>
            <a:off x="1258120" y="1399272"/>
            <a:ext cx="7365285" cy="791511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z="4800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Arquitetura</a:t>
            </a:r>
            <a:endParaRPr lang="en-GB" sz="4800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F3E67-172B-6C11-E9C8-81D94653A6FD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0DF05648-80FE-9EB3-6157-1DDC46E9F0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77448" y="0"/>
            <a:ext cx="2763662" cy="466559"/>
          </a:xfrm>
        </p:spPr>
        <p:txBody>
          <a:bodyPr/>
          <a:lstStyle/>
          <a:p>
            <a:r>
              <a:rPr lang="pt-PT" dirty="0"/>
              <a:t>5</a:t>
            </a:r>
            <a:endParaRPr lang="en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A7D516-CB1A-56A8-BD96-F7AA4B86EF7B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DD40452-2DBF-7C5F-5AF0-C2ADBC2D0F0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CA4822-3217-10F4-16D1-EBA1FE5B1F60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2D9D56B-B6C2-070C-D66D-77C0EE2211A5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705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4DAA-E273-E9DB-723D-2B438B5B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75E0978-49CB-C849-680F-5DB731709299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AA616EB4-50B2-9045-E1DF-94A8A8896D31}"/>
              </a:ext>
            </a:extLst>
          </p:cNvPr>
          <p:cNvSpPr txBox="1">
            <a:spLocks/>
          </p:cNvSpPr>
          <p:nvPr/>
        </p:nvSpPr>
        <p:spPr>
          <a:xfrm>
            <a:off x="1106213" y="102729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21A5E68-3F62-A607-71A6-05D569D09CE7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4708E72D-2B85-B140-D7D9-C25F25501A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pic>
        <p:nvPicPr>
          <p:cNvPr id="20" name="Imagem 19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176A9897-4381-F483-2880-EDE297251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1" y="473954"/>
            <a:ext cx="7127596" cy="547281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08E93A-7A9B-9C0D-7036-D200A5A783DF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5C91EA92-E1F9-C263-2C12-76736C02E96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3B4D923B-1963-09FD-853E-595C0C3E2365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D79372-37C2-1201-36BC-C9EB93D259A2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4071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32984-9CD3-16D3-5D95-280AB5D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5C63631-2C20-8A26-A152-E88891E8B49B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8719E983-598B-8FBF-B39E-255CDE1903DC}"/>
              </a:ext>
            </a:extLst>
          </p:cNvPr>
          <p:cNvSpPr txBox="1">
            <a:spLocks/>
          </p:cNvSpPr>
          <p:nvPr/>
        </p:nvSpPr>
        <p:spPr>
          <a:xfrm>
            <a:off x="1173590" y="79698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04BDCB-3DFE-ADC1-6B87-5A26863B8AA1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7699F528-4822-72E9-36B0-BB0DD382AF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8DEE75-B7DD-228A-134C-F6C75FE30F64}"/>
              </a:ext>
            </a:extLst>
          </p:cNvPr>
          <p:cNvSpPr/>
          <p:nvPr/>
        </p:nvSpPr>
        <p:spPr>
          <a:xfrm>
            <a:off x="3914939" y="1922756"/>
            <a:ext cx="3080084" cy="360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 descr="Uma imagem com texto, captura de ecrã, Tipo de letra, círculo&#10;&#10;Os conteúdos gerados por IA poderão estar incorretos.">
            <a:extLst>
              <a:ext uri="{FF2B5EF4-FFF2-40B4-BE49-F238E27FC236}">
                <a16:creationId xmlns:a16="http://schemas.microsoft.com/office/drawing/2014/main" id="{C9305BE3-1737-E466-63AA-AA3FD0EF9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7" y="2841466"/>
            <a:ext cx="4569411" cy="2542656"/>
          </a:xfrm>
          <a:prstGeom prst="rect">
            <a:avLst/>
          </a:prstGeom>
        </p:spPr>
      </p:pic>
      <p:pic>
        <p:nvPicPr>
          <p:cNvPr id="33" name="Imagem 32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7145574E-D187-898D-69E0-1086BA090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3" y="660571"/>
            <a:ext cx="6489369" cy="498275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DC605B8E-6773-6CF2-8DF4-FC96A49E96C0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48E343D6-6838-4E4C-4AFC-6DC62DE7F7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040D4419-D483-B7E1-0239-A7E53E9E9850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432CB0E-118A-5B16-D75F-35B100508D2A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238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E1026-EB55-7CEB-8285-04E3FED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198FBEA-FD58-3533-950D-0D41015ED5FB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D7BDF33E-1A8D-0A49-24FE-CB295A0B4522}"/>
              </a:ext>
            </a:extLst>
          </p:cNvPr>
          <p:cNvSpPr txBox="1">
            <a:spLocks/>
          </p:cNvSpPr>
          <p:nvPr/>
        </p:nvSpPr>
        <p:spPr>
          <a:xfrm>
            <a:off x="1173590" y="79698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BAECE36-779F-8235-AFA7-326C9870B554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3B4C3D2C-3313-2E6D-5435-26279E8EBE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1EAE39-DBC7-3C91-B296-3BE6FCCC0C7C}"/>
              </a:ext>
            </a:extLst>
          </p:cNvPr>
          <p:cNvSpPr/>
          <p:nvPr/>
        </p:nvSpPr>
        <p:spPr>
          <a:xfrm>
            <a:off x="3914939" y="1922756"/>
            <a:ext cx="3080084" cy="360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Imagem 32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5B74E40A-D3B7-C898-9476-E325FB79D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3" y="660571"/>
            <a:ext cx="6489369" cy="4982758"/>
          </a:xfrm>
          <a:prstGeom prst="rect">
            <a:avLst/>
          </a:prstGeom>
        </p:spPr>
      </p:pic>
      <p:pic>
        <p:nvPicPr>
          <p:cNvPr id="5" name="Imagem 4" descr="Uma imagem com texto, captura de ecrã, Tipo de letra, Gráficos&#10;&#10;Os conteúdos gerados por IA poderão estar incorretos.">
            <a:extLst>
              <a:ext uri="{FF2B5EF4-FFF2-40B4-BE49-F238E27FC236}">
                <a16:creationId xmlns:a16="http://schemas.microsoft.com/office/drawing/2014/main" id="{EF8AECA7-EA8C-347A-4DF7-8B9EC6743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4" y="2981092"/>
            <a:ext cx="4116409" cy="22634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7AB4E3-A7ED-7A5C-6301-479C69A43766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24EF5E-2248-F488-6F98-0091F2C41CC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32F06A-CF8F-9D9A-4A2D-DC1403440697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6836C9-BC27-53C6-CA0B-EFF4F1A301AA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124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A938-4F3B-DC5C-5259-EB87A470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B711B6E-2183-C599-5D73-3F07F6715AD7}"/>
              </a:ext>
            </a:extLst>
          </p:cNvPr>
          <p:cNvSpPr/>
          <p:nvPr/>
        </p:nvSpPr>
        <p:spPr>
          <a:xfrm>
            <a:off x="8705087" y="488156"/>
            <a:ext cx="2991613" cy="5467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5" name="object 199">
            <a:extLst>
              <a:ext uri="{FF2B5EF4-FFF2-40B4-BE49-F238E27FC236}">
                <a16:creationId xmlns:a16="http://schemas.microsoft.com/office/drawing/2014/main" id="{C0A6DFAC-FC60-2201-EAD7-0A706061741F}"/>
              </a:ext>
            </a:extLst>
          </p:cNvPr>
          <p:cNvSpPr txBox="1">
            <a:spLocks/>
          </p:cNvSpPr>
          <p:nvPr/>
        </p:nvSpPr>
        <p:spPr>
          <a:xfrm>
            <a:off x="1173590" y="796985"/>
            <a:ext cx="2591355" cy="1462977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 err="1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Modelo</a:t>
            </a: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 </a:t>
            </a:r>
          </a:p>
          <a:p>
            <a:pPr marL="7701" marR="3080">
              <a:lnSpc>
                <a:spcPct val="106800"/>
              </a:lnSpc>
              <a:spcBef>
                <a:spcPts val="57"/>
              </a:spcBef>
            </a:pPr>
            <a:r>
              <a:rPr lang="en-GB" spc="-45" dirty="0">
                <a:solidFill>
                  <a:srgbClr val="FF3B28"/>
                </a:solidFill>
                <a:latin typeface="Chakra Petch" pitchFamily="2" charset="-34"/>
                <a:cs typeface="Chakra Petch" pitchFamily="2" charset="-34"/>
              </a:rPr>
              <a:t>de Dados</a:t>
            </a:r>
            <a:endParaRPr lang="en-GB" dirty="0">
              <a:solidFill>
                <a:srgbClr val="FF3B28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A1B10E-3FDE-B36C-73E8-FE51EE152624}"/>
              </a:ext>
            </a:extLst>
          </p:cNvPr>
          <p:cNvSpPr/>
          <p:nvPr/>
        </p:nvSpPr>
        <p:spPr>
          <a:xfrm>
            <a:off x="0" y="5965627"/>
            <a:ext cx="12192000" cy="898634"/>
          </a:xfrm>
          <a:prstGeom prst="rect">
            <a:avLst/>
          </a:prstGeom>
          <a:solidFill>
            <a:srgbClr val="FF3C28"/>
          </a:solidFill>
          <a:ln>
            <a:solidFill>
              <a:srgbClr val="FF3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63FBBC6D-AD1A-C980-905D-964A86FD05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00386" y="0"/>
            <a:ext cx="2851179" cy="477893"/>
          </a:xfrm>
        </p:spPr>
        <p:txBody>
          <a:bodyPr/>
          <a:lstStyle/>
          <a:p>
            <a:r>
              <a:rPr lang="pt-PT" dirty="0"/>
              <a:t>6</a:t>
            </a:r>
            <a:endParaRPr lang="en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E4B507-540C-6C02-CC8E-855884AA62F9}"/>
              </a:ext>
            </a:extLst>
          </p:cNvPr>
          <p:cNvSpPr/>
          <p:nvPr/>
        </p:nvSpPr>
        <p:spPr>
          <a:xfrm>
            <a:off x="3914939" y="1922756"/>
            <a:ext cx="3080084" cy="3602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EBCF83-44A4-E5B6-6325-5485B7B5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952" y="3522147"/>
            <a:ext cx="5559966" cy="1735971"/>
          </a:xfrm>
          <a:prstGeom prst="rect">
            <a:avLst/>
          </a:prstGeom>
        </p:spPr>
      </p:pic>
      <p:pic>
        <p:nvPicPr>
          <p:cNvPr id="33" name="Imagem 32" descr="Uma imagem com texto, captura de ecrã, Tipo de letra, diagrama&#10;&#10;Os conteúdos gerados por IA poderão estar incorretos.">
            <a:extLst>
              <a:ext uri="{FF2B5EF4-FFF2-40B4-BE49-F238E27FC236}">
                <a16:creationId xmlns:a16="http://schemas.microsoft.com/office/drawing/2014/main" id="{04CD5D38-5FC0-77AF-653F-1B8EDE40D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43" y="660571"/>
            <a:ext cx="6489369" cy="49827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105DAC1-B89A-0630-08C5-146EA1086FE5}"/>
              </a:ext>
            </a:extLst>
          </p:cNvPr>
          <p:cNvSpPr txBox="1"/>
          <p:nvPr/>
        </p:nvSpPr>
        <p:spPr>
          <a:xfrm>
            <a:off x="85713" y="61249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spc="-31" dirty="0">
                <a:latin typeface="Chakra Petch" pitchFamily="2" charset="-34"/>
                <a:cs typeface="Chakra Petch" pitchFamily="2" charset="-34"/>
              </a:rPr>
              <a:t>Remote Lab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834C35-5801-6CBF-1D0E-61CC10CC32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486" y="5971746"/>
            <a:ext cx="3773214" cy="89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BF732B-76B5-0A8A-9465-890715BE8E1E}"/>
              </a:ext>
            </a:extLst>
          </p:cNvPr>
          <p:cNvSpPr txBox="1"/>
          <p:nvPr/>
        </p:nvSpPr>
        <p:spPr>
          <a:xfrm>
            <a:off x="0" y="6319112"/>
            <a:ext cx="6327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António Alves Nº50539 / Ângelo Azevedo Nº50565</a:t>
            </a:r>
          </a:p>
          <a:p>
            <a:endParaRPr lang="pt-PT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9EABB9-A008-7757-41B2-A15DC16957B3}"/>
              </a:ext>
            </a:extLst>
          </p:cNvPr>
          <p:cNvSpPr txBox="1"/>
          <p:nvPr/>
        </p:nvSpPr>
        <p:spPr>
          <a:xfrm>
            <a:off x="0" y="6063700"/>
            <a:ext cx="51423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Projeto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Seminário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  <a:p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Licenciatura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em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Engenharia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Informática</a:t>
            </a:r>
            <a:r>
              <a:rPr lang="en-GB" sz="1400" spc="-31" dirty="0">
                <a:latin typeface="Chakra Petch" pitchFamily="2" charset="-34"/>
                <a:cs typeface="Chakra Petch" pitchFamily="2" charset="-34"/>
              </a:rPr>
              <a:t> e de </a:t>
            </a:r>
            <a:r>
              <a:rPr lang="en-GB" sz="1400" spc="-31" dirty="0" err="1">
                <a:latin typeface="Chakra Petch" pitchFamily="2" charset="-34"/>
                <a:cs typeface="Chakra Petch" pitchFamily="2" charset="-34"/>
              </a:rPr>
              <a:t>Computadores</a:t>
            </a:r>
            <a:endParaRPr lang="en-GB" sz="1400" spc="-31" dirty="0">
              <a:latin typeface="Chakra Petch" pitchFamily="2" charset="-34"/>
              <a:cs typeface="Chakra Petch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38663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4a53e3-4547-4cf2-9c84-7cd5dc774d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588CF161A3C48BE445A0D0B2DDE02" ma:contentTypeVersion="12" ma:contentTypeDescription="Create a new document." ma:contentTypeScope="" ma:versionID="1cb6650008f5af54d16d3403c804f669">
  <xsd:schema xmlns:xsd="http://www.w3.org/2001/XMLSchema" xmlns:xs="http://www.w3.org/2001/XMLSchema" xmlns:p="http://schemas.microsoft.com/office/2006/metadata/properties" xmlns:ns3="2a4a53e3-4547-4cf2-9c84-7cd5dc774d9d" targetNamespace="http://schemas.microsoft.com/office/2006/metadata/properties" ma:root="true" ma:fieldsID="92bfba7eba8e6808cc5f2adca20a98d2" ns3:_="">
    <xsd:import namespace="2a4a53e3-4547-4cf2-9c84-7cd5dc774d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4a53e3-4547-4cf2-9c84-7cd5dc774d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237C3-C8A9-4ABE-BB36-C01CF1A73B0B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a4a53e3-4547-4cf2-9c84-7cd5dc774d9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1F893A-09D5-44FE-B0A3-D0267867A5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E77EE7-EEC7-4BC2-A4A8-099E8DE60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4a53e3-4547-4cf2-9c84-7cd5dc774d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430</Words>
  <Application>Microsoft Office PowerPoint</Application>
  <PresentationFormat>Ecrã Panorâmico</PresentationFormat>
  <Paragraphs>138</Paragraphs>
  <Slides>15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Chakra Petch</vt:lpstr>
      <vt:lpstr>Chakra Petch Bold</vt:lpstr>
      <vt:lpstr>Chakra Petch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António Alves</dc:creator>
  <cp:lastModifiedBy>António Alves</cp:lastModifiedBy>
  <cp:revision>10</cp:revision>
  <dcterms:created xsi:type="dcterms:W3CDTF">2025-04-27T12:40:46Z</dcterms:created>
  <dcterms:modified xsi:type="dcterms:W3CDTF">2025-05-21T16:13:46Z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0x0101006AC588CF161A3C48BE445A0D0B2DDE02</vt:lpwstr>
  </property>
</Properties>
</file>