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9" r:id="rId5"/>
    <p:sldId id="272" r:id="rId6"/>
    <p:sldId id="263" r:id="rId7"/>
    <p:sldId id="273" r:id="rId8"/>
    <p:sldId id="281" r:id="rId9"/>
    <p:sldId id="282" r:id="rId10"/>
    <p:sldId id="276" r:id="rId11"/>
    <p:sldId id="278" r:id="rId12"/>
    <p:sldId id="283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C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26C88C-2078-41E5-9691-716BEAF69033}" v="51" dt="2025-04-27T14:53:29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79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ED72F-7BB9-944E-8441-EEE1898281DE}" type="datetimeFigureOut">
              <a:rPr lang="pt-PT" smtClean="0"/>
              <a:t>21/05/2025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93DF1-B1FD-584E-949C-81CF620D985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95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93DF1-B1FD-584E-949C-81CF620D985F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8923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93DF1-B1FD-584E-949C-81CF620D985F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2317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FE61D-0085-534B-9B32-E58197595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3B7E25E7-92DD-2EC8-724E-68F860834E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5D9DF943-3FEC-04C9-C7C7-A216397F8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D868250-B3B9-46C1-0368-32EFDD8873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93DF1-B1FD-584E-949C-81CF620D985F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724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BCCAA-67CA-519A-CDB9-1AF854374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4FE6B4-D716-9F8C-A4D3-8E941F1A6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408BF19-2FAB-6AA9-4BF8-0E09D345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DBD8-64D6-4170-BE6A-B85ABDD39771}" type="datetimeFigureOut">
              <a:rPr lang="pt-PT" smtClean="0"/>
              <a:t>21/05/2025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8286397-541A-E710-0624-517A7DE0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A6F80E2-0FF0-E641-31E3-8199C70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405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4CE05-B5C1-A14D-A325-D7A8A6BE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7676A34-D35B-AF5D-A2B0-32FB21AD1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B01F077-36AD-24F7-28D5-7597CE47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DBD8-64D6-4170-BE6A-B85ABDD39771}" type="datetimeFigureOut">
              <a:rPr lang="pt-PT" smtClean="0"/>
              <a:t>21/05/2025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3839909-0BFB-5FD9-46DC-2E42D7D8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30FE199-FD45-EE0E-51F3-38350A39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902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EEF3E0-EE96-7462-31EC-F15D462D8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F2C6E2D-1F02-4F0E-C2C8-A8A4DF06F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0AA70F-6137-54C9-4D06-87FDB39A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DBD8-64D6-4170-BE6A-B85ABDD39771}" type="datetimeFigureOut">
              <a:rPr lang="pt-PT" smtClean="0"/>
              <a:t>21/05/2025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2A436BC-A9A1-8565-3993-F01B70DC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0784BC-5E40-CFAD-8383-70AFC522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9477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215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r A">
    <p:bg>
      <p:bgPr>
        <a:solidFill>
          <a:srgbClr val="FF3B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56B8A-57E4-975E-62B0-ECABF2E1BD27}"/>
              </a:ext>
            </a:extLst>
          </p:cNvPr>
          <p:cNvSpPr txBox="1"/>
          <p:nvPr userDrawn="1"/>
        </p:nvSpPr>
        <p:spPr>
          <a:xfrm>
            <a:off x="11480800" y="0"/>
            <a:ext cx="711200" cy="482600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marL="0" marR="0" lvl="0" indent="0" algn="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PT" sz="1333" b="0" i="0" u="none" strike="noStrike" kern="0" cap="none" spc="0" normalizeH="0" baseline="0" noProof="0" smtClean="0">
                <a:ln>
                  <a:noFill/>
                </a:ln>
                <a:solidFill>
                  <a:srgbClr val="5F1437"/>
                </a:solidFill>
                <a:effectLst/>
                <a:uLnTx/>
                <a:uFillTx/>
                <a:latin typeface="Chakra Petch" pitchFamily="2" charset="-34"/>
                <a:cs typeface="Chakra Petch" pitchFamily="2" charset="-34"/>
              </a:rPr>
              <a:pPr marL="0" marR="0" lvl="0" indent="0" algn="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PT" sz="1333" b="0" i="0" u="none" strike="noStrike" kern="0" cap="none" spc="0" normalizeH="0" baseline="0" noProof="0" dirty="0">
              <a:ln>
                <a:noFill/>
              </a:ln>
              <a:solidFill>
                <a:srgbClr val="5F1437"/>
              </a:solidFill>
              <a:effectLst/>
              <a:uLnTx/>
              <a:uFillTx/>
              <a:latin typeface="Chakra Petch" pitchFamily="2" charset="-34"/>
              <a:cs typeface="Chakra Petch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22164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 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 sz="1600" b="0" i="0">
                <a:solidFill>
                  <a:schemeClr val="tx1">
                    <a:tint val="75000"/>
                  </a:schemeClr>
                </a:solidFill>
                <a:latin typeface="Chakra Petch" pitchFamily="2" charset="-34"/>
                <a:cs typeface="Chakra Petch" pitchFamily="2" charset="-34"/>
              </a:defRPr>
            </a:lvl1pPr>
          </a:lstStyle>
          <a:p>
            <a:endParaRPr lang="en-P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D5E05A-1880-0C27-6910-A7742724CAF3}"/>
              </a:ext>
            </a:extLst>
          </p:cNvPr>
          <p:cNvSpPr txBox="1"/>
          <p:nvPr userDrawn="1"/>
        </p:nvSpPr>
        <p:spPr>
          <a:xfrm>
            <a:off x="11480800" y="0"/>
            <a:ext cx="711200" cy="482600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marL="0" marR="0" lvl="0" indent="0" algn="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PT" sz="1333" b="0" i="0" u="none" strike="noStrike" kern="0" cap="none" spc="0" normalizeH="0" baseline="0" noProof="0" smtClean="0">
                <a:ln>
                  <a:noFill/>
                </a:ln>
                <a:solidFill>
                  <a:srgbClr val="5F1437"/>
                </a:solidFill>
                <a:effectLst/>
                <a:uLnTx/>
                <a:uFillTx/>
                <a:latin typeface="Chakra Petch" pitchFamily="2" charset="-34"/>
                <a:cs typeface="Chakra Petch" pitchFamily="2" charset="-34"/>
              </a:rPr>
              <a:pPr marL="0" marR="0" lvl="0" indent="0" algn="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PT" sz="1333" b="0" i="0" u="none" strike="noStrike" kern="0" cap="none" spc="0" normalizeH="0" baseline="0" noProof="0" dirty="0">
              <a:ln>
                <a:noFill/>
              </a:ln>
              <a:solidFill>
                <a:srgbClr val="5F1437"/>
              </a:solidFill>
              <a:effectLst/>
              <a:uLnTx/>
              <a:uFillTx/>
              <a:latin typeface="Chakra Petch" pitchFamily="2" charset="-34"/>
              <a:cs typeface="Chakra Petch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7196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86C39-45D1-AD5D-B17D-1D5A20A1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E2FF1C-EEA0-05DE-3DD8-A49B95C7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5DDF936-EEBC-D456-C6B5-6CC60894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DBD8-64D6-4170-BE6A-B85ABDD39771}" type="datetimeFigureOut">
              <a:rPr lang="pt-PT" smtClean="0"/>
              <a:t>21/05/2025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E56C332-FB9C-7301-0194-7D122470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FCDE470-2994-3C07-BB75-9DAA17AE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725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3A788-EDB0-7EBF-5ADA-BA549856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D32BC7C-D511-01A6-0873-0711381AB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7356EDF-BDBD-E83C-87E3-B4627B49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DBD8-64D6-4170-BE6A-B85ABDD39771}" type="datetimeFigureOut">
              <a:rPr lang="pt-PT" smtClean="0"/>
              <a:t>21/05/2025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ABBC9B7-D7F3-ADC5-301A-B2B74DFF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F295155-680F-BD46-B9B2-D54A22C2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674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BF7D9-D09F-6F3D-E69E-F8E768F7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FA6504-F733-BEC4-4E5E-C439C0F1D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7979A41-12E9-8342-CE0D-897EEB64C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19138DF-3B73-D3A5-FF07-F54A6F0D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DBD8-64D6-4170-BE6A-B85ABDD39771}" type="datetimeFigureOut">
              <a:rPr lang="pt-PT" smtClean="0"/>
              <a:t>21/05/2025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DD4DC50-908A-C3ED-7412-0207A224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B9A703F-0CD3-28BC-617A-D21A06C4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968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34229-D2DF-14FD-F963-F918F325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6E640B5-3CEE-1732-D421-1B0A02856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255AE1D-7D42-F053-718E-E5549E3B9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F540FE5-2C5D-C1FB-799C-4BDACB9D5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C1B120A-87DA-08FA-19C6-541481477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EEB948F-B606-7C50-DC32-2096FDF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DBD8-64D6-4170-BE6A-B85ABDD39771}" type="datetimeFigureOut">
              <a:rPr lang="pt-PT" smtClean="0"/>
              <a:t>21/05/2025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2514E7E-D50E-68E8-95F3-21D690C7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60CFF1C-7F3D-9A25-EDBB-5837711B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483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12B58-355B-953B-C382-02E93F8F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2657ED1-97E5-D6B4-FCFA-4D2BAF71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DBD8-64D6-4170-BE6A-B85ABDD39771}" type="datetimeFigureOut">
              <a:rPr lang="pt-PT" smtClean="0"/>
              <a:t>21/05/2025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D346249-20AD-7E44-5EBE-4AE44223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318808B-111D-9A18-229F-579BD73E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17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529D5D9-C6C0-1835-4605-5C8FCC5C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DBD8-64D6-4170-BE6A-B85ABDD39771}" type="datetimeFigureOut">
              <a:rPr lang="pt-PT" smtClean="0"/>
              <a:t>21/05/2025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445CB68-17BC-C388-9D9D-2C336684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B033787-74D5-05C4-52AC-30C4B7B6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04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BAFB9-42B6-D7B8-9DD0-EE6B730C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8EF696-274B-9D2A-5258-A59021CEF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3E8D6FE-EFB4-0359-939D-6DB95479A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1439DC2-CBC9-A8B6-EBEE-67BCBF82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DBD8-64D6-4170-BE6A-B85ABDD39771}" type="datetimeFigureOut">
              <a:rPr lang="pt-PT" smtClean="0"/>
              <a:t>21/05/2025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7CDB5EA-3F64-55C6-8E1B-B5B86F63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D2B7105-F693-7C65-45EF-6339A075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483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A30B4-C582-30D7-ADC0-2FD127A5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006FA5D-340E-EFEA-F431-28A1DEE18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503140E-1F9C-C745-21A9-617F39AA0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00615C4-305C-08A2-39A2-768B4C48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DBD8-64D6-4170-BE6A-B85ABDD39771}" type="datetimeFigureOut">
              <a:rPr lang="pt-PT" smtClean="0"/>
              <a:t>21/05/2025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CC97FE0-2776-A430-3110-DB6974FA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0F22707-E031-C269-7A6C-F555D1FC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175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2D33B33-01A7-B394-6A5C-1D9BD4C4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F121EB8-B538-1291-57B2-CC0F839BB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4CAE1C6-0C77-2881-8F69-C63F74FD2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F7DBD8-64D6-4170-BE6A-B85ABDD39771}" type="datetimeFigureOut">
              <a:rPr lang="pt-PT" smtClean="0"/>
              <a:t>21/05/2025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EB27CB-F3B1-3A00-3AF4-9D8A3BE85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5743021-EA56-B7FE-4A8C-7D66265B6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341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84" y="3272"/>
            <a:ext cx="12191144" cy="6857844"/>
            <a:chOff x="-1" y="-4"/>
            <a:chExt cx="20104100" cy="11309093"/>
          </a:xfrm>
        </p:grpSpPr>
        <p:sp>
          <p:nvSpPr>
            <p:cNvPr id="3" name="object 3"/>
            <p:cNvSpPr/>
            <p:nvPr/>
          </p:nvSpPr>
          <p:spPr>
            <a:xfrm>
              <a:off x="-1" y="-4"/>
              <a:ext cx="20104100" cy="11308716"/>
            </a:xfrm>
            <a:custGeom>
              <a:avLst/>
              <a:gdLst/>
              <a:ahLst/>
              <a:cxnLst/>
              <a:rect l="l" t="t" r="r" b="b"/>
              <a:pathLst>
                <a:path w="20104100" h="11308715">
                  <a:moveTo>
                    <a:pt x="5653702" y="0"/>
                  </a:moveTo>
                  <a:lnTo>
                    <a:pt x="1782615" y="0"/>
                  </a:lnTo>
                  <a:lnTo>
                    <a:pt x="1742703" y="1976"/>
                  </a:lnTo>
                  <a:lnTo>
                    <a:pt x="1703465" y="7832"/>
                  </a:lnTo>
                  <a:lnTo>
                    <a:pt x="1665167" y="17457"/>
                  </a:lnTo>
                  <a:lnTo>
                    <a:pt x="1628076" y="30742"/>
                  </a:lnTo>
                  <a:lnTo>
                    <a:pt x="1592455" y="47577"/>
                  </a:lnTo>
                  <a:lnTo>
                    <a:pt x="1558569" y="67852"/>
                  </a:lnTo>
                  <a:lnTo>
                    <a:pt x="1526683" y="91459"/>
                  </a:lnTo>
                  <a:lnTo>
                    <a:pt x="1497064" y="118289"/>
                  </a:lnTo>
                  <a:lnTo>
                    <a:pt x="808718" y="806624"/>
                  </a:lnTo>
                  <a:lnTo>
                    <a:pt x="807755" y="806624"/>
                  </a:lnTo>
                  <a:lnTo>
                    <a:pt x="807755" y="807587"/>
                  </a:lnTo>
                  <a:lnTo>
                    <a:pt x="118279" y="1497064"/>
                  </a:lnTo>
                  <a:lnTo>
                    <a:pt x="91455" y="1526687"/>
                  </a:lnTo>
                  <a:lnTo>
                    <a:pt x="67851" y="1558572"/>
                  </a:lnTo>
                  <a:lnTo>
                    <a:pt x="47577" y="1592456"/>
                  </a:lnTo>
                  <a:lnTo>
                    <a:pt x="30742" y="1628076"/>
                  </a:lnTo>
                  <a:lnTo>
                    <a:pt x="17457" y="1665167"/>
                  </a:lnTo>
                  <a:lnTo>
                    <a:pt x="7832" y="1703466"/>
                  </a:lnTo>
                  <a:lnTo>
                    <a:pt x="1976" y="1742707"/>
                  </a:lnTo>
                  <a:lnTo>
                    <a:pt x="0" y="1782626"/>
                  </a:lnTo>
                  <a:lnTo>
                    <a:pt x="0" y="5653712"/>
                  </a:lnTo>
                  <a:lnTo>
                    <a:pt x="807671" y="5653712"/>
                  </a:lnTo>
                  <a:lnTo>
                    <a:pt x="807755" y="10500800"/>
                  </a:lnTo>
                  <a:lnTo>
                    <a:pt x="14450397" y="10500894"/>
                  </a:lnTo>
                  <a:lnTo>
                    <a:pt x="14450397" y="11308556"/>
                  </a:lnTo>
                  <a:lnTo>
                    <a:pt x="18321484" y="11308556"/>
                  </a:lnTo>
                  <a:lnTo>
                    <a:pt x="18361401" y="11306579"/>
                  </a:lnTo>
                  <a:lnTo>
                    <a:pt x="18400639" y="11300725"/>
                  </a:lnTo>
                  <a:lnTo>
                    <a:pt x="18438938" y="11291103"/>
                  </a:lnTo>
                  <a:lnTo>
                    <a:pt x="18476034" y="11277824"/>
                  </a:lnTo>
                  <a:lnTo>
                    <a:pt x="18511653" y="11260989"/>
                  </a:lnTo>
                  <a:lnTo>
                    <a:pt x="18545537" y="11240714"/>
                  </a:lnTo>
                  <a:lnTo>
                    <a:pt x="18577422" y="11217106"/>
                  </a:lnTo>
                  <a:lnTo>
                    <a:pt x="18607046" y="11190277"/>
                  </a:lnTo>
                  <a:lnTo>
                    <a:pt x="19985831" y="9811491"/>
                  </a:lnTo>
                  <a:lnTo>
                    <a:pt x="20012655" y="9781872"/>
                  </a:lnTo>
                  <a:lnTo>
                    <a:pt x="20036259" y="9749987"/>
                  </a:lnTo>
                  <a:lnTo>
                    <a:pt x="20056533" y="9716100"/>
                  </a:lnTo>
                  <a:lnTo>
                    <a:pt x="20073367" y="9680480"/>
                  </a:lnTo>
                  <a:lnTo>
                    <a:pt x="20086646" y="9643388"/>
                  </a:lnTo>
                  <a:lnTo>
                    <a:pt x="20096268" y="9605091"/>
                  </a:lnTo>
                  <a:lnTo>
                    <a:pt x="20102123" y="9565852"/>
                  </a:lnTo>
                  <a:lnTo>
                    <a:pt x="20104099" y="9525940"/>
                  </a:lnTo>
                  <a:lnTo>
                    <a:pt x="20104099" y="5654853"/>
                  </a:lnTo>
                  <a:lnTo>
                    <a:pt x="19296428" y="5654853"/>
                  </a:lnTo>
                  <a:lnTo>
                    <a:pt x="19296344" y="806624"/>
                  </a:lnTo>
                  <a:lnTo>
                    <a:pt x="5653702" y="806624"/>
                  </a:lnTo>
                  <a:lnTo>
                    <a:pt x="56537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4446661" y="8081487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14446661" y="5658224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14446661" y="10504749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14441425" y="806633"/>
              <a:ext cx="4857115" cy="10502265"/>
            </a:xfrm>
            <a:custGeom>
              <a:avLst/>
              <a:gdLst/>
              <a:ahLst/>
              <a:cxnLst/>
              <a:rect l="l" t="t" r="r" b="b"/>
              <a:pathLst>
                <a:path w="4857115" h="10502265">
                  <a:moveTo>
                    <a:pt x="10464" y="0"/>
                  </a:moveTo>
                  <a:lnTo>
                    <a:pt x="0" y="0"/>
                  </a:lnTo>
                  <a:lnTo>
                    <a:pt x="0" y="10501922"/>
                  </a:lnTo>
                  <a:lnTo>
                    <a:pt x="10464" y="10501922"/>
                  </a:lnTo>
                  <a:lnTo>
                    <a:pt x="10464" y="0"/>
                  </a:lnTo>
                  <a:close/>
                </a:path>
                <a:path w="4857115" h="10502265">
                  <a:moveTo>
                    <a:pt x="818222" y="4851590"/>
                  </a:moveTo>
                  <a:lnTo>
                    <a:pt x="807745" y="4851590"/>
                  </a:lnTo>
                  <a:lnTo>
                    <a:pt x="807745" y="10501922"/>
                  </a:lnTo>
                  <a:lnTo>
                    <a:pt x="818222" y="10501922"/>
                  </a:lnTo>
                  <a:lnTo>
                    <a:pt x="818222" y="4851590"/>
                  </a:lnTo>
                  <a:close/>
                </a:path>
                <a:path w="4857115" h="10502265">
                  <a:moveTo>
                    <a:pt x="3241484" y="4851590"/>
                  </a:moveTo>
                  <a:lnTo>
                    <a:pt x="3231019" y="4851590"/>
                  </a:lnTo>
                  <a:lnTo>
                    <a:pt x="3231019" y="10501922"/>
                  </a:lnTo>
                  <a:lnTo>
                    <a:pt x="3241484" y="10501922"/>
                  </a:lnTo>
                  <a:lnTo>
                    <a:pt x="3241484" y="4851590"/>
                  </a:lnTo>
                  <a:close/>
                </a:path>
                <a:path w="4857115" h="10502265">
                  <a:moveTo>
                    <a:pt x="4856988" y="4851590"/>
                  </a:moveTo>
                  <a:lnTo>
                    <a:pt x="4846523" y="4851590"/>
                  </a:lnTo>
                  <a:lnTo>
                    <a:pt x="4846523" y="10501922"/>
                  </a:lnTo>
                  <a:lnTo>
                    <a:pt x="4856988" y="10501922"/>
                  </a:lnTo>
                  <a:lnTo>
                    <a:pt x="4856988" y="4851590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14446661" y="7273732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14446661" y="9696994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46661" y="6465979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46661" y="8889240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056927" y="5658224"/>
              <a:ext cx="2433955" cy="5650865"/>
            </a:xfrm>
            <a:custGeom>
              <a:avLst/>
              <a:gdLst/>
              <a:ahLst/>
              <a:cxnLst/>
              <a:rect l="l" t="t" r="r" b="b"/>
              <a:pathLst>
                <a:path w="2433955" h="5650865">
                  <a:moveTo>
                    <a:pt x="10477" y="0"/>
                  </a:moveTo>
                  <a:lnTo>
                    <a:pt x="0" y="0"/>
                  </a:lnTo>
                  <a:lnTo>
                    <a:pt x="0" y="5650331"/>
                  </a:lnTo>
                  <a:lnTo>
                    <a:pt x="10477" y="5650331"/>
                  </a:lnTo>
                  <a:lnTo>
                    <a:pt x="10477" y="0"/>
                  </a:lnTo>
                  <a:close/>
                </a:path>
                <a:path w="2433955" h="5650865">
                  <a:moveTo>
                    <a:pt x="818222" y="0"/>
                  </a:moveTo>
                  <a:lnTo>
                    <a:pt x="807758" y="0"/>
                  </a:lnTo>
                  <a:lnTo>
                    <a:pt x="807758" y="5650331"/>
                  </a:lnTo>
                  <a:lnTo>
                    <a:pt x="818222" y="5650331"/>
                  </a:lnTo>
                  <a:lnTo>
                    <a:pt x="818222" y="0"/>
                  </a:lnTo>
                  <a:close/>
                </a:path>
                <a:path w="2433955" h="5650865">
                  <a:moveTo>
                    <a:pt x="2433739" y="0"/>
                  </a:moveTo>
                  <a:lnTo>
                    <a:pt x="2423261" y="0"/>
                  </a:lnTo>
                  <a:lnTo>
                    <a:pt x="2423261" y="5650331"/>
                  </a:lnTo>
                  <a:lnTo>
                    <a:pt x="2433739" y="5650331"/>
                  </a:lnTo>
                  <a:lnTo>
                    <a:pt x="2433739" y="0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73868" y="8081487"/>
              <a:ext cx="3227070" cy="3227070"/>
            </a:xfrm>
            <a:custGeom>
              <a:avLst/>
              <a:gdLst/>
              <a:ahLst/>
              <a:cxnLst/>
              <a:rect l="l" t="t" r="r" b="b"/>
              <a:pathLst>
                <a:path w="3227069" h="3227070">
                  <a:moveTo>
                    <a:pt x="3227069" y="0"/>
                  </a:moveTo>
                  <a:lnTo>
                    <a:pt x="0" y="322706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8489376" y="9696994"/>
              <a:ext cx="1611630" cy="1611630"/>
            </a:xfrm>
            <a:custGeom>
              <a:avLst/>
              <a:gdLst/>
              <a:ahLst/>
              <a:cxnLst/>
              <a:rect l="l" t="t" r="r" b="b"/>
              <a:pathLst>
                <a:path w="1611630" h="1611629">
                  <a:moveTo>
                    <a:pt x="1611561" y="0"/>
                  </a:moveTo>
                  <a:lnTo>
                    <a:pt x="0" y="1611561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4446660" y="5658224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1615511" y="0"/>
                  </a:moveTo>
                  <a:lnTo>
                    <a:pt x="0" y="1615511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4446658" y="9696991"/>
              <a:ext cx="1611630" cy="1611630"/>
            </a:xfrm>
            <a:custGeom>
              <a:avLst/>
              <a:gdLst/>
              <a:ahLst/>
              <a:cxnLst/>
              <a:rect l="l" t="t" r="r" b="b"/>
              <a:pathLst>
                <a:path w="1611630" h="1611629">
                  <a:moveTo>
                    <a:pt x="1611564" y="1611564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8485429" y="5658221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1615511" y="1615511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4446502" y="6120767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14446502" y="6466947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4446502" y="5774587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4446502" y="5659194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4561893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5138861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5254254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14792681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14446502" y="6236161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14446502" y="5889980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14446502" y="6351554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4446502" y="6005374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14677286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14446502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4908075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023468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14446502" y="5659190"/>
              <a:ext cx="461645" cy="461645"/>
            </a:xfrm>
            <a:custGeom>
              <a:avLst/>
              <a:gdLst/>
              <a:ahLst/>
              <a:cxnLst/>
              <a:rect l="l" t="t" r="r" b="b"/>
              <a:pathLst>
                <a:path w="461644" h="461645">
                  <a:moveTo>
                    <a:pt x="0" y="461577"/>
                  </a:moveTo>
                  <a:lnTo>
                    <a:pt x="461577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14446502" y="5659191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230788"/>
                  </a:moveTo>
                  <a:lnTo>
                    <a:pt x="230788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15023468" y="6236158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230788"/>
                  </a:moveTo>
                  <a:lnTo>
                    <a:pt x="230788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15023468" y="5659194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0"/>
                  </a:moveTo>
                  <a:lnTo>
                    <a:pt x="230788" y="230788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14446502" y="6236161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0"/>
                  </a:moveTo>
                  <a:lnTo>
                    <a:pt x="230788" y="230788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16062090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17273721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14850458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14446582" y="5250401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14446582" y="3231015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14446582" y="2827139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14446582" y="4442646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16465966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15254336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16869844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15658212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14446582" y="4846523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14446582" y="4038770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14446582" y="3634893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14446579" y="4038767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1615511" y="1615511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14446581" y="4846522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807755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16465965" y="2827138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807755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14446582" y="2827138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0" y="807755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16465966" y="4846522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0" y="807755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042934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16869844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17216024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17273721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16869848" y="288532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16869848" y="317380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16869848" y="323150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16869848" y="300071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16985237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7" name="object 67"/>
            <p:cNvSpPr/>
            <p:nvPr/>
          </p:nvSpPr>
          <p:spPr>
            <a:xfrm>
              <a:off x="17158327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16927541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9" name="object 69"/>
            <p:cNvSpPr/>
            <p:nvPr/>
          </p:nvSpPr>
          <p:spPr>
            <a:xfrm>
              <a:off x="17100630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16869848" y="294301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16869848" y="282762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16869848" y="305841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3" name="object 73"/>
            <p:cNvSpPr/>
            <p:nvPr/>
          </p:nvSpPr>
          <p:spPr>
            <a:xfrm>
              <a:off x="16869848" y="311610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4" name="object 74"/>
            <p:cNvSpPr/>
            <p:nvPr/>
          </p:nvSpPr>
          <p:spPr>
            <a:xfrm>
              <a:off x="17042934" y="2827623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0"/>
                  </a:moveTo>
                  <a:lnTo>
                    <a:pt x="230788" y="230788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5" name="object 75"/>
            <p:cNvSpPr/>
            <p:nvPr/>
          </p:nvSpPr>
          <p:spPr>
            <a:xfrm>
              <a:off x="17158327" y="2827623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0"/>
                  </a:moveTo>
                  <a:lnTo>
                    <a:pt x="115389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6" name="object 76"/>
            <p:cNvSpPr/>
            <p:nvPr/>
          </p:nvSpPr>
          <p:spPr>
            <a:xfrm>
              <a:off x="16869844" y="3116107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0"/>
                  </a:moveTo>
                  <a:lnTo>
                    <a:pt x="115389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7" name="object 77"/>
            <p:cNvSpPr/>
            <p:nvPr/>
          </p:nvSpPr>
          <p:spPr>
            <a:xfrm>
              <a:off x="17158332" y="3116107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0"/>
                  </a:moveTo>
                  <a:lnTo>
                    <a:pt x="0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8" name="object 78"/>
            <p:cNvSpPr/>
            <p:nvPr/>
          </p:nvSpPr>
          <p:spPr>
            <a:xfrm>
              <a:off x="16869847" y="2827623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0"/>
                  </a:moveTo>
                  <a:lnTo>
                    <a:pt x="0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9" name="object 79"/>
            <p:cNvSpPr/>
            <p:nvPr/>
          </p:nvSpPr>
          <p:spPr>
            <a:xfrm>
              <a:off x="18485351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0" name="object 80"/>
            <p:cNvSpPr/>
            <p:nvPr/>
          </p:nvSpPr>
          <p:spPr>
            <a:xfrm>
              <a:off x="17273721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1" name="object 81"/>
            <p:cNvSpPr/>
            <p:nvPr/>
          </p:nvSpPr>
          <p:spPr>
            <a:xfrm>
              <a:off x="19696983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2" name="object 82"/>
            <p:cNvSpPr/>
            <p:nvPr/>
          </p:nvSpPr>
          <p:spPr>
            <a:xfrm>
              <a:off x="17273721" y="403876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3" name="object 83"/>
            <p:cNvSpPr/>
            <p:nvPr/>
          </p:nvSpPr>
          <p:spPr>
            <a:xfrm>
              <a:off x="17273721" y="2423262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4" name="object 84"/>
            <p:cNvSpPr/>
            <p:nvPr/>
          </p:nvSpPr>
          <p:spPr>
            <a:xfrm>
              <a:off x="17273721" y="2827139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5" name="object 85"/>
            <p:cNvSpPr/>
            <p:nvPr/>
          </p:nvSpPr>
          <p:spPr>
            <a:xfrm>
              <a:off x="17273721" y="1211631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6" name="object 86"/>
            <p:cNvSpPr/>
            <p:nvPr/>
          </p:nvSpPr>
          <p:spPr>
            <a:xfrm>
              <a:off x="18081475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7" name="object 87"/>
            <p:cNvSpPr/>
            <p:nvPr/>
          </p:nvSpPr>
          <p:spPr>
            <a:xfrm>
              <a:off x="19293105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8" name="object 88"/>
            <p:cNvSpPr/>
            <p:nvPr/>
          </p:nvSpPr>
          <p:spPr>
            <a:xfrm>
              <a:off x="17677598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9" name="object 89"/>
            <p:cNvSpPr/>
            <p:nvPr/>
          </p:nvSpPr>
          <p:spPr>
            <a:xfrm>
              <a:off x="18889229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0" name="object 90"/>
            <p:cNvSpPr/>
            <p:nvPr/>
          </p:nvSpPr>
          <p:spPr>
            <a:xfrm>
              <a:off x="17273721" y="807754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1" name="object 91"/>
            <p:cNvSpPr/>
            <p:nvPr/>
          </p:nvSpPr>
          <p:spPr>
            <a:xfrm>
              <a:off x="17273721" y="1615507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2" name="object 92"/>
            <p:cNvSpPr/>
            <p:nvPr/>
          </p:nvSpPr>
          <p:spPr>
            <a:xfrm>
              <a:off x="17273721" y="2019384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3" name="object 93"/>
            <p:cNvSpPr/>
            <p:nvPr/>
          </p:nvSpPr>
          <p:spPr>
            <a:xfrm>
              <a:off x="18485351" y="0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0" y="0"/>
                  </a:moveTo>
                  <a:lnTo>
                    <a:pt x="1615511" y="1615511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4" name="object 94"/>
            <p:cNvSpPr/>
            <p:nvPr/>
          </p:nvSpPr>
          <p:spPr>
            <a:xfrm>
              <a:off x="19293105" y="0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0"/>
                  </a:moveTo>
                  <a:lnTo>
                    <a:pt x="807755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5" name="object 95"/>
            <p:cNvSpPr/>
            <p:nvPr/>
          </p:nvSpPr>
          <p:spPr>
            <a:xfrm>
              <a:off x="17273721" y="2019384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0"/>
                  </a:moveTo>
                  <a:lnTo>
                    <a:pt x="807755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6" name="object 96"/>
            <p:cNvSpPr/>
            <p:nvPr/>
          </p:nvSpPr>
          <p:spPr>
            <a:xfrm>
              <a:off x="19293104" y="2019384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807755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7" name="object 97"/>
            <p:cNvSpPr/>
            <p:nvPr/>
          </p:nvSpPr>
          <p:spPr>
            <a:xfrm>
              <a:off x="17273720" y="0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807755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8" name="object 98"/>
            <p:cNvSpPr/>
            <p:nvPr/>
          </p:nvSpPr>
          <p:spPr>
            <a:xfrm>
              <a:off x="17504425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9" name="object 99"/>
            <p:cNvSpPr/>
            <p:nvPr/>
          </p:nvSpPr>
          <p:spPr>
            <a:xfrm>
              <a:off x="17677517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7331337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7273641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7273641" y="277000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7273641" y="248152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7273641" y="2423826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7273641" y="2654614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7562124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7389032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7619820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7446729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7273641" y="2712311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7273641" y="2827704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7273641" y="259691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7273641" y="2539221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7273638" y="2596915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230788" y="230788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7273644" y="2712315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11538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7562127" y="2423831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11538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7273641" y="2423831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115389"/>
                  </a:moveTo>
                  <a:lnTo>
                    <a:pt x="11538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7562124" y="2712315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115389"/>
                  </a:moveTo>
                  <a:lnTo>
                    <a:pt x="11538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4446582" y="1615507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4446582" y="2827139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4446582" y="403876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4850458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6869844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7273721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5658212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4446582" y="2019384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4446582" y="807754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4446582" y="2423262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4446582" y="1211631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5254336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6062090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6465966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4446582" y="-3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0" y="1615511"/>
                  </a:moveTo>
                  <a:lnTo>
                    <a:pt x="1615511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4446582" y="-1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807755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6465966" y="2019383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807755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6465966" y="0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0"/>
                  </a:moveTo>
                  <a:lnTo>
                    <a:pt x="807755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4446582" y="2019384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0"/>
                  </a:moveTo>
                  <a:lnTo>
                    <a:pt x="807755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6869848" y="259691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6869848" y="2423826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6869848" y="277000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6869848" y="2827704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7216024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6927541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6869844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7100630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6869848" y="2539221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6869848" y="2712311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6869848" y="248152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6869848" y="2654614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7158327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7273721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7042934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6985237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7042932" y="2596917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230788" y="0"/>
                  </a:moveTo>
                  <a:lnTo>
                    <a:pt x="0" y="230788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7158332" y="2712311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0"/>
                  </a:moveTo>
                  <a:lnTo>
                    <a:pt x="0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6869847" y="2423826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0"/>
                  </a:moveTo>
                  <a:lnTo>
                    <a:pt x="0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6869847" y="2712315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11538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7158332" y="2423831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11538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7273721" y="4038770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7273721" y="2827139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7273721" y="5250401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9696983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7677598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7273721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8889229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7273721" y="3634893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7273721" y="4846523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7273721" y="3231015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7273721" y="4442646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9293105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8485351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8081475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8485348" y="4038770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1615511" y="0"/>
                  </a:moveTo>
                  <a:lnTo>
                    <a:pt x="0" y="1615511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9293104" y="4846523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7273720" y="2827139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7273720" y="4846522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807755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9293104" y="2827138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807755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7273641" y="305841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7273641" y="323150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7273641" y="288532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7273641" y="282762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7331337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7619820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7677517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7446729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7273641" y="311610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7273641" y="294301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7273641" y="317380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7273641" y="300071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7389032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7273641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7504425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7562124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7273641" y="2827621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230788"/>
                  </a:moveTo>
                  <a:lnTo>
                    <a:pt x="230788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7273641" y="2827627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115389"/>
                  </a:moveTo>
                  <a:lnTo>
                    <a:pt x="11538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7562124" y="3116111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115389"/>
                  </a:moveTo>
                  <a:lnTo>
                    <a:pt x="11538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7562124" y="2827623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0"/>
                  </a:moveTo>
                  <a:lnTo>
                    <a:pt x="115389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7273641" y="3116107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0"/>
                  </a:moveTo>
                  <a:lnTo>
                    <a:pt x="115389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01" name="object 201"/>
          <p:cNvGrpSpPr/>
          <p:nvPr/>
        </p:nvGrpSpPr>
        <p:grpSpPr>
          <a:xfrm>
            <a:off x="8762815" y="5880846"/>
            <a:ext cx="2901847" cy="487877"/>
            <a:chOff x="14449826" y="9697950"/>
            <a:chExt cx="4785360" cy="804545"/>
          </a:xfrm>
        </p:grpSpPr>
        <p:sp>
          <p:nvSpPr>
            <p:cNvPr id="202" name="object 202"/>
            <p:cNvSpPr/>
            <p:nvPr/>
          </p:nvSpPr>
          <p:spPr>
            <a:xfrm>
              <a:off x="14449819" y="9697954"/>
              <a:ext cx="3808095" cy="804545"/>
            </a:xfrm>
            <a:custGeom>
              <a:avLst/>
              <a:gdLst/>
              <a:ahLst/>
              <a:cxnLst/>
              <a:rect l="l" t="t" r="r" b="b"/>
              <a:pathLst>
                <a:path w="3808094" h="804545">
                  <a:moveTo>
                    <a:pt x="804252" y="689368"/>
                  </a:moveTo>
                  <a:lnTo>
                    <a:pt x="574459" y="689356"/>
                  </a:lnTo>
                  <a:lnTo>
                    <a:pt x="574459" y="245973"/>
                  </a:lnTo>
                  <a:lnTo>
                    <a:pt x="572960" y="238506"/>
                  </a:lnTo>
                  <a:lnTo>
                    <a:pt x="356120" y="11442"/>
                  </a:lnTo>
                  <a:lnTo>
                    <a:pt x="328498" y="12"/>
                  </a:lnTo>
                  <a:lnTo>
                    <a:pt x="0" y="12"/>
                  </a:lnTo>
                  <a:lnTo>
                    <a:pt x="0" y="114896"/>
                  </a:lnTo>
                  <a:lnTo>
                    <a:pt x="393915" y="114896"/>
                  </a:lnTo>
                  <a:lnTo>
                    <a:pt x="459562" y="180555"/>
                  </a:lnTo>
                  <a:lnTo>
                    <a:pt x="459562" y="689368"/>
                  </a:lnTo>
                  <a:lnTo>
                    <a:pt x="0" y="689368"/>
                  </a:lnTo>
                  <a:lnTo>
                    <a:pt x="0" y="804265"/>
                  </a:lnTo>
                  <a:lnTo>
                    <a:pt x="804252" y="804265"/>
                  </a:lnTo>
                  <a:lnTo>
                    <a:pt x="804252" y="689368"/>
                  </a:lnTo>
                  <a:close/>
                </a:path>
                <a:path w="3808094" h="804545">
                  <a:moveTo>
                    <a:pt x="1723402" y="402132"/>
                  </a:moveTo>
                  <a:lnTo>
                    <a:pt x="1706575" y="361518"/>
                  </a:lnTo>
                  <a:lnTo>
                    <a:pt x="1665960" y="344690"/>
                  </a:lnTo>
                  <a:lnTo>
                    <a:pt x="1034034" y="344690"/>
                  </a:lnTo>
                  <a:lnTo>
                    <a:pt x="1034034" y="180555"/>
                  </a:lnTo>
                  <a:lnTo>
                    <a:pt x="1099693" y="114909"/>
                  </a:lnTo>
                  <a:lnTo>
                    <a:pt x="1608518" y="114909"/>
                  </a:lnTo>
                  <a:lnTo>
                    <a:pt x="1608518" y="12"/>
                  </a:lnTo>
                  <a:lnTo>
                    <a:pt x="1165110" y="12"/>
                  </a:lnTo>
                  <a:lnTo>
                    <a:pt x="1157643" y="1511"/>
                  </a:lnTo>
                  <a:lnTo>
                    <a:pt x="930592" y="218363"/>
                  </a:lnTo>
                  <a:lnTo>
                    <a:pt x="919137" y="245973"/>
                  </a:lnTo>
                  <a:lnTo>
                    <a:pt x="919137" y="402132"/>
                  </a:lnTo>
                  <a:lnTo>
                    <a:pt x="935964" y="442760"/>
                  </a:lnTo>
                  <a:lnTo>
                    <a:pt x="976591" y="459587"/>
                  </a:lnTo>
                  <a:lnTo>
                    <a:pt x="1608518" y="459587"/>
                  </a:lnTo>
                  <a:lnTo>
                    <a:pt x="1608518" y="623722"/>
                  </a:lnTo>
                  <a:lnTo>
                    <a:pt x="1542846" y="689368"/>
                  </a:lnTo>
                  <a:lnTo>
                    <a:pt x="919137" y="689368"/>
                  </a:lnTo>
                  <a:lnTo>
                    <a:pt x="919137" y="804265"/>
                  </a:lnTo>
                  <a:lnTo>
                    <a:pt x="1477441" y="804265"/>
                  </a:lnTo>
                  <a:lnTo>
                    <a:pt x="1484896" y="802754"/>
                  </a:lnTo>
                  <a:lnTo>
                    <a:pt x="1711972" y="585914"/>
                  </a:lnTo>
                  <a:lnTo>
                    <a:pt x="1723402" y="558292"/>
                  </a:lnTo>
                  <a:lnTo>
                    <a:pt x="1723402" y="402132"/>
                  </a:lnTo>
                  <a:close/>
                </a:path>
                <a:path w="3808094" h="804545">
                  <a:moveTo>
                    <a:pt x="2642552" y="689368"/>
                  </a:moveTo>
                  <a:lnTo>
                    <a:pt x="2034260" y="689368"/>
                  </a:lnTo>
                  <a:lnTo>
                    <a:pt x="2453297" y="270332"/>
                  </a:lnTo>
                  <a:lnTo>
                    <a:pt x="2372055" y="189090"/>
                  </a:lnTo>
                  <a:lnTo>
                    <a:pt x="1953196" y="607949"/>
                  </a:lnTo>
                  <a:lnTo>
                    <a:pt x="1953196" y="0"/>
                  </a:lnTo>
                  <a:lnTo>
                    <a:pt x="1838299" y="0"/>
                  </a:lnTo>
                  <a:lnTo>
                    <a:pt x="1838299" y="558304"/>
                  </a:lnTo>
                  <a:lnTo>
                    <a:pt x="1839810" y="565759"/>
                  </a:lnTo>
                  <a:lnTo>
                    <a:pt x="2056638" y="792822"/>
                  </a:lnTo>
                  <a:lnTo>
                    <a:pt x="2084260" y="804265"/>
                  </a:lnTo>
                  <a:lnTo>
                    <a:pt x="2642552" y="804265"/>
                  </a:lnTo>
                  <a:lnTo>
                    <a:pt x="2642552" y="689368"/>
                  </a:lnTo>
                  <a:close/>
                </a:path>
                <a:path w="3808094" h="804545">
                  <a:moveTo>
                    <a:pt x="3561702" y="689368"/>
                  </a:moveTo>
                  <a:lnTo>
                    <a:pt x="2937992" y="689368"/>
                  </a:lnTo>
                  <a:lnTo>
                    <a:pt x="2872346" y="623722"/>
                  </a:lnTo>
                  <a:lnTo>
                    <a:pt x="2872346" y="12"/>
                  </a:lnTo>
                  <a:lnTo>
                    <a:pt x="2757449" y="12"/>
                  </a:lnTo>
                  <a:lnTo>
                    <a:pt x="2757449" y="558292"/>
                  </a:lnTo>
                  <a:lnTo>
                    <a:pt x="2758960" y="565759"/>
                  </a:lnTo>
                  <a:lnTo>
                    <a:pt x="2975800" y="792822"/>
                  </a:lnTo>
                  <a:lnTo>
                    <a:pt x="3003410" y="804265"/>
                  </a:lnTo>
                  <a:lnTo>
                    <a:pt x="3561702" y="804265"/>
                  </a:lnTo>
                  <a:lnTo>
                    <a:pt x="3561702" y="689368"/>
                  </a:lnTo>
                  <a:close/>
                </a:path>
                <a:path w="3808094" h="804545">
                  <a:moveTo>
                    <a:pt x="3806761" y="27292"/>
                  </a:moveTo>
                  <a:lnTo>
                    <a:pt x="3792575" y="27292"/>
                  </a:lnTo>
                  <a:lnTo>
                    <a:pt x="3792575" y="118249"/>
                  </a:lnTo>
                  <a:lnTo>
                    <a:pt x="3806761" y="118249"/>
                  </a:lnTo>
                  <a:lnTo>
                    <a:pt x="3806761" y="27292"/>
                  </a:lnTo>
                  <a:close/>
                </a:path>
                <a:path w="3808094" h="804545">
                  <a:moveTo>
                    <a:pt x="3807853" y="12"/>
                  </a:moveTo>
                  <a:lnTo>
                    <a:pt x="3791483" y="12"/>
                  </a:lnTo>
                  <a:lnTo>
                    <a:pt x="3791483" y="16370"/>
                  </a:lnTo>
                  <a:lnTo>
                    <a:pt x="3807853" y="16370"/>
                  </a:lnTo>
                  <a:lnTo>
                    <a:pt x="3807853" y="12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  <p:pic>
          <p:nvPicPr>
            <p:cNvPr id="203" name="object 20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4234" y="9725240"/>
              <a:ext cx="84405" cy="90950"/>
            </a:xfrm>
            <a:prstGeom prst="rect">
              <a:avLst/>
            </a:prstGeom>
          </p:spPr>
        </p:pic>
        <p:sp>
          <p:nvSpPr>
            <p:cNvPr id="204" name="object 204"/>
            <p:cNvSpPr/>
            <p:nvPr/>
          </p:nvSpPr>
          <p:spPr>
            <a:xfrm>
              <a:off x="18392814" y="9697967"/>
              <a:ext cx="567055" cy="118745"/>
            </a:xfrm>
            <a:custGeom>
              <a:avLst/>
              <a:gdLst/>
              <a:ahLst/>
              <a:cxnLst/>
              <a:rect l="l" t="t" r="r" b="b"/>
              <a:pathLst>
                <a:path w="567055" h="118745">
                  <a:moveTo>
                    <a:pt x="81495" y="102946"/>
                  </a:moveTo>
                  <a:lnTo>
                    <a:pt x="81318" y="80759"/>
                  </a:lnTo>
                  <a:lnTo>
                    <a:pt x="66217" y="65468"/>
                  </a:lnTo>
                  <a:lnTo>
                    <a:pt x="21653" y="65468"/>
                  </a:lnTo>
                  <a:lnTo>
                    <a:pt x="14020" y="57835"/>
                  </a:lnTo>
                  <a:lnTo>
                    <a:pt x="14020" y="47828"/>
                  </a:lnTo>
                  <a:lnTo>
                    <a:pt x="21844" y="40373"/>
                  </a:lnTo>
                  <a:lnTo>
                    <a:pt x="76962" y="40373"/>
                  </a:lnTo>
                  <a:lnTo>
                    <a:pt x="76593" y="27279"/>
                  </a:lnTo>
                  <a:lnTo>
                    <a:pt x="15278" y="27279"/>
                  </a:lnTo>
                  <a:lnTo>
                    <a:pt x="0" y="42570"/>
                  </a:lnTo>
                  <a:lnTo>
                    <a:pt x="0" y="63474"/>
                  </a:lnTo>
                  <a:lnTo>
                    <a:pt x="15468" y="78397"/>
                  </a:lnTo>
                  <a:lnTo>
                    <a:pt x="59855" y="78397"/>
                  </a:lnTo>
                  <a:lnTo>
                    <a:pt x="67487" y="86220"/>
                  </a:lnTo>
                  <a:lnTo>
                    <a:pt x="67487" y="97497"/>
                  </a:lnTo>
                  <a:lnTo>
                    <a:pt x="59855" y="105321"/>
                  </a:lnTo>
                  <a:lnTo>
                    <a:pt x="914" y="105321"/>
                  </a:lnTo>
                  <a:lnTo>
                    <a:pt x="1282" y="118224"/>
                  </a:lnTo>
                  <a:lnTo>
                    <a:pt x="66395" y="118224"/>
                  </a:lnTo>
                  <a:lnTo>
                    <a:pt x="81495" y="102946"/>
                  </a:lnTo>
                  <a:close/>
                </a:path>
                <a:path w="567055" h="118745">
                  <a:moveTo>
                    <a:pt x="160451" y="105143"/>
                  </a:moveTo>
                  <a:lnTo>
                    <a:pt x="129336" y="105143"/>
                  </a:lnTo>
                  <a:lnTo>
                    <a:pt x="125882" y="101688"/>
                  </a:lnTo>
                  <a:lnTo>
                    <a:pt x="125882" y="40195"/>
                  </a:lnTo>
                  <a:lnTo>
                    <a:pt x="159537" y="40195"/>
                  </a:lnTo>
                  <a:lnTo>
                    <a:pt x="159727" y="27279"/>
                  </a:lnTo>
                  <a:lnTo>
                    <a:pt x="126072" y="27279"/>
                  </a:lnTo>
                  <a:lnTo>
                    <a:pt x="126072" y="3632"/>
                  </a:lnTo>
                  <a:lnTo>
                    <a:pt x="111887" y="3632"/>
                  </a:lnTo>
                  <a:lnTo>
                    <a:pt x="111887" y="27279"/>
                  </a:lnTo>
                  <a:lnTo>
                    <a:pt x="93687" y="27279"/>
                  </a:lnTo>
                  <a:lnTo>
                    <a:pt x="93878" y="40195"/>
                  </a:lnTo>
                  <a:lnTo>
                    <a:pt x="112064" y="40195"/>
                  </a:lnTo>
                  <a:lnTo>
                    <a:pt x="112064" y="107315"/>
                  </a:lnTo>
                  <a:lnTo>
                    <a:pt x="122974" y="118224"/>
                  </a:lnTo>
                  <a:lnTo>
                    <a:pt x="160451" y="118224"/>
                  </a:lnTo>
                  <a:lnTo>
                    <a:pt x="160451" y="105143"/>
                  </a:lnTo>
                  <a:close/>
                </a:path>
                <a:path w="567055" h="118745">
                  <a:moveTo>
                    <a:pt x="193370" y="27279"/>
                  </a:moveTo>
                  <a:lnTo>
                    <a:pt x="179184" y="27279"/>
                  </a:lnTo>
                  <a:lnTo>
                    <a:pt x="179184" y="118237"/>
                  </a:lnTo>
                  <a:lnTo>
                    <a:pt x="193370" y="118237"/>
                  </a:lnTo>
                  <a:lnTo>
                    <a:pt x="193370" y="27279"/>
                  </a:lnTo>
                  <a:close/>
                </a:path>
                <a:path w="567055" h="118745">
                  <a:moveTo>
                    <a:pt x="194462" y="0"/>
                  </a:moveTo>
                  <a:lnTo>
                    <a:pt x="178092" y="0"/>
                  </a:lnTo>
                  <a:lnTo>
                    <a:pt x="178092" y="16357"/>
                  </a:lnTo>
                  <a:lnTo>
                    <a:pt x="194462" y="16357"/>
                  </a:lnTo>
                  <a:lnTo>
                    <a:pt x="194462" y="0"/>
                  </a:lnTo>
                  <a:close/>
                </a:path>
                <a:path w="567055" h="118745">
                  <a:moveTo>
                    <a:pt x="276860" y="105143"/>
                  </a:moveTo>
                  <a:lnTo>
                    <a:pt x="245757" y="105143"/>
                  </a:lnTo>
                  <a:lnTo>
                    <a:pt x="242303" y="101688"/>
                  </a:lnTo>
                  <a:lnTo>
                    <a:pt x="242303" y="40195"/>
                  </a:lnTo>
                  <a:lnTo>
                    <a:pt x="275945" y="40195"/>
                  </a:lnTo>
                  <a:lnTo>
                    <a:pt x="276136" y="27279"/>
                  </a:lnTo>
                  <a:lnTo>
                    <a:pt x="242481" y="27279"/>
                  </a:lnTo>
                  <a:lnTo>
                    <a:pt x="242481" y="3632"/>
                  </a:lnTo>
                  <a:lnTo>
                    <a:pt x="228295" y="3632"/>
                  </a:lnTo>
                  <a:lnTo>
                    <a:pt x="228295" y="27279"/>
                  </a:lnTo>
                  <a:lnTo>
                    <a:pt x="210096" y="27279"/>
                  </a:lnTo>
                  <a:lnTo>
                    <a:pt x="210286" y="40195"/>
                  </a:lnTo>
                  <a:lnTo>
                    <a:pt x="228473" y="40195"/>
                  </a:lnTo>
                  <a:lnTo>
                    <a:pt x="228473" y="107315"/>
                  </a:lnTo>
                  <a:lnTo>
                    <a:pt x="239382" y="118224"/>
                  </a:lnTo>
                  <a:lnTo>
                    <a:pt x="276860" y="118224"/>
                  </a:lnTo>
                  <a:lnTo>
                    <a:pt x="276860" y="105143"/>
                  </a:lnTo>
                  <a:close/>
                </a:path>
                <a:path w="567055" h="118745">
                  <a:moveTo>
                    <a:pt x="376186" y="27279"/>
                  </a:moveTo>
                  <a:lnTo>
                    <a:pt x="361988" y="27279"/>
                  </a:lnTo>
                  <a:lnTo>
                    <a:pt x="361988" y="93484"/>
                  </a:lnTo>
                  <a:lnTo>
                    <a:pt x="348526" y="105130"/>
                  </a:lnTo>
                  <a:lnTo>
                    <a:pt x="319963" y="105130"/>
                  </a:lnTo>
                  <a:lnTo>
                    <a:pt x="308686" y="94030"/>
                  </a:lnTo>
                  <a:lnTo>
                    <a:pt x="308686" y="27279"/>
                  </a:lnTo>
                  <a:lnTo>
                    <a:pt x="294868" y="27279"/>
                  </a:lnTo>
                  <a:lnTo>
                    <a:pt x="294868" y="99314"/>
                  </a:lnTo>
                  <a:lnTo>
                    <a:pt x="313601" y="118237"/>
                  </a:lnTo>
                  <a:lnTo>
                    <a:pt x="352348" y="118237"/>
                  </a:lnTo>
                  <a:lnTo>
                    <a:pt x="361988" y="110045"/>
                  </a:lnTo>
                  <a:lnTo>
                    <a:pt x="364718" y="110045"/>
                  </a:lnTo>
                  <a:lnTo>
                    <a:pt x="364896" y="118237"/>
                  </a:lnTo>
                  <a:lnTo>
                    <a:pt x="376186" y="118237"/>
                  </a:lnTo>
                  <a:lnTo>
                    <a:pt x="376186" y="27279"/>
                  </a:lnTo>
                  <a:close/>
                </a:path>
                <a:path w="567055" h="118745">
                  <a:moveTo>
                    <a:pt x="459663" y="105143"/>
                  </a:moveTo>
                  <a:lnTo>
                    <a:pt x="428561" y="105143"/>
                  </a:lnTo>
                  <a:lnTo>
                    <a:pt x="425107" y="101688"/>
                  </a:lnTo>
                  <a:lnTo>
                    <a:pt x="425107" y="40195"/>
                  </a:lnTo>
                  <a:lnTo>
                    <a:pt x="458762" y="40195"/>
                  </a:lnTo>
                  <a:lnTo>
                    <a:pt x="458939" y="27279"/>
                  </a:lnTo>
                  <a:lnTo>
                    <a:pt x="425297" y="27279"/>
                  </a:lnTo>
                  <a:lnTo>
                    <a:pt x="425297" y="3632"/>
                  </a:lnTo>
                  <a:lnTo>
                    <a:pt x="411099" y="3632"/>
                  </a:lnTo>
                  <a:lnTo>
                    <a:pt x="411099" y="27279"/>
                  </a:lnTo>
                  <a:lnTo>
                    <a:pt x="392899" y="27279"/>
                  </a:lnTo>
                  <a:lnTo>
                    <a:pt x="393090" y="40195"/>
                  </a:lnTo>
                  <a:lnTo>
                    <a:pt x="411276" y="40195"/>
                  </a:lnTo>
                  <a:lnTo>
                    <a:pt x="411276" y="107315"/>
                  </a:lnTo>
                  <a:lnTo>
                    <a:pt x="422186" y="118224"/>
                  </a:lnTo>
                  <a:lnTo>
                    <a:pt x="459663" y="118224"/>
                  </a:lnTo>
                  <a:lnTo>
                    <a:pt x="459663" y="105143"/>
                  </a:lnTo>
                  <a:close/>
                </a:path>
                <a:path w="567055" h="118745">
                  <a:moveTo>
                    <a:pt x="566801" y="47663"/>
                  </a:moveTo>
                  <a:lnTo>
                    <a:pt x="559460" y="40386"/>
                  </a:lnTo>
                  <a:lnTo>
                    <a:pt x="552792" y="33782"/>
                  </a:lnTo>
                  <a:lnTo>
                    <a:pt x="552792" y="53111"/>
                  </a:lnTo>
                  <a:lnTo>
                    <a:pt x="552792" y="92405"/>
                  </a:lnTo>
                  <a:lnTo>
                    <a:pt x="540067" y="105130"/>
                  </a:lnTo>
                  <a:lnTo>
                    <a:pt x="503504" y="105130"/>
                  </a:lnTo>
                  <a:lnTo>
                    <a:pt x="490588" y="92405"/>
                  </a:lnTo>
                  <a:lnTo>
                    <a:pt x="490588" y="52920"/>
                  </a:lnTo>
                  <a:lnTo>
                    <a:pt x="503326" y="40386"/>
                  </a:lnTo>
                  <a:lnTo>
                    <a:pt x="540067" y="40386"/>
                  </a:lnTo>
                  <a:lnTo>
                    <a:pt x="552792" y="53111"/>
                  </a:lnTo>
                  <a:lnTo>
                    <a:pt x="552792" y="33782"/>
                  </a:lnTo>
                  <a:lnTo>
                    <a:pt x="546252" y="27279"/>
                  </a:lnTo>
                  <a:lnTo>
                    <a:pt x="496951" y="27279"/>
                  </a:lnTo>
                  <a:lnTo>
                    <a:pt x="476770" y="47840"/>
                  </a:lnTo>
                  <a:lnTo>
                    <a:pt x="476770" y="97853"/>
                  </a:lnTo>
                  <a:lnTo>
                    <a:pt x="496951" y="118237"/>
                  </a:lnTo>
                  <a:lnTo>
                    <a:pt x="546252" y="118237"/>
                  </a:lnTo>
                  <a:lnTo>
                    <a:pt x="559460" y="105130"/>
                  </a:lnTo>
                  <a:lnTo>
                    <a:pt x="566801" y="97853"/>
                  </a:lnTo>
                  <a:lnTo>
                    <a:pt x="566801" y="47663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05" name="object 2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39666" y="9953911"/>
              <a:ext cx="81494" cy="90950"/>
            </a:xfrm>
            <a:prstGeom prst="rect">
              <a:avLst/>
            </a:prstGeom>
          </p:spPr>
        </p:pic>
        <p:pic>
          <p:nvPicPr>
            <p:cNvPr id="206" name="object 2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3531" y="9953917"/>
              <a:ext cx="81316" cy="90950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52488" y="9953916"/>
              <a:ext cx="86227" cy="127325"/>
            </a:xfrm>
            <a:prstGeom prst="rect">
              <a:avLst/>
            </a:prstGeom>
          </p:spPr>
        </p:pic>
        <p:pic>
          <p:nvPicPr>
            <p:cNvPr id="208" name="object 20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562908" y="9953912"/>
              <a:ext cx="87850" cy="90950"/>
            </a:xfrm>
            <a:prstGeom prst="rect">
              <a:avLst/>
            </a:prstGeom>
          </p:spPr>
        </p:pic>
        <p:pic>
          <p:nvPicPr>
            <p:cNvPr id="209" name="object 20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4592" y="9926629"/>
              <a:ext cx="88585" cy="118237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788100" y="9953916"/>
              <a:ext cx="90039" cy="90950"/>
            </a:xfrm>
            <a:prstGeom prst="rect">
              <a:avLst/>
            </a:prstGeom>
          </p:spPr>
        </p:pic>
        <p:sp>
          <p:nvSpPr>
            <p:cNvPr id="211" name="object 211"/>
            <p:cNvSpPr/>
            <p:nvPr/>
          </p:nvSpPr>
          <p:spPr>
            <a:xfrm>
              <a:off x="18904149" y="9953914"/>
              <a:ext cx="60960" cy="91440"/>
            </a:xfrm>
            <a:custGeom>
              <a:avLst/>
              <a:gdLst/>
              <a:ahLst/>
              <a:cxnLst/>
              <a:rect l="l" t="t" r="r" b="b"/>
              <a:pathLst>
                <a:path w="60959" h="91440">
                  <a:moveTo>
                    <a:pt x="60574" y="0"/>
                  </a:moveTo>
                  <a:lnTo>
                    <a:pt x="23465" y="0"/>
                  </a:lnTo>
                  <a:lnTo>
                    <a:pt x="14366" y="7999"/>
                  </a:lnTo>
                  <a:lnTo>
                    <a:pt x="11455" y="7999"/>
                  </a:lnTo>
                  <a:lnTo>
                    <a:pt x="11277" y="0"/>
                  </a:lnTo>
                  <a:lnTo>
                    <a:pt x="0" y="0"/>
                  </a:lnTo>
                  <a:lnTo>
                    <a:pt x="0" y="90950"/>
                  </a:lnTo>
                  <a:lnTo>
                    <a:pt x="14188" y="90950"/>
                  </a:lnTo>
                  <a:lnTo>
                    <a:pt x="14010" y="24376"/>
                  </a:lnTo>
                  <a:lnTo>
                    <a:pt x="27653" y="13099"/>
                  </a:lnTo>
                  <a:lnTo>
                    <a:pt x="60574" y="13099"/>
                  </a:lnTo>
                  <a:lnTo>
                    <a:pt x="60574" y="0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12" name="object 2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34031" y="9917530"/>
              <a:ext cx="86039" cy="127336"/>
            </a:xfrm>
            <a:prstGeom prst="rect">
              <a:avLst/>
            </a:prstGeom>
          </p:spPr>
        </p:pic>
        <p:pic>
          <p:nvPicPr>
            <p:cNvPr id="213" name="object 2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147175" y="9953912"/>
              <a:ext cx="87850" cy="90950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240764" y="10182586"/>
              <a:ext cx="87850" cy="90950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352446" y="10182588"/>
              <a:ext cx="84405" cy="90950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462134" y="10182590"/>
              <a:ext cx="86039" cy="127325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574370" y="10182586"/>
              <a:ext cx="87850" cy="90950"/>
            </a:xfrm>
            <a:prstGeom prst="rect">
              <a:avLst/>
            </a:prstGeom>
          </p:spPr>
        </p:pic>
        <p:pic>
          <p:nvPicPr>
            <p:cNvPr id="218" name="object 2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686053" y="10182588"/>
              <a:ext cx="84405" cy="90950"/>
            </a:xfrm>
            <a:prstGeom prst="rect">
              <a:avLst/>
            </a:prstGeom>
          </p:spPr>
        </p:pic>
        <p:pic>
          <p:nvPicPr>
            <p:cNvPr id="219" name="object 2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798466" y="10146208"/>
              <a:ext cx="84217" cy="127336"/>
            </a:xfrm>
            <a:prstGeom prst="rect">
              <a:avLst/>
            </a:prstGeom>
          </p:spPr>
        </p:pic>
        <p:pic>
          <p:nvPicPr>
            <p:cNvPr id="220" name="object 2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905063" y="10182585"/>
              <a:ext cx="84039" cy="90950"/>
            </a:xfrm>
            <a:prstGeom prst="rect">
              <a:avLst/>
            </a:prstGeom>
          </p:spPr>
        </p:pic>
        <p:pic>
          <p:nvPicPr>
            <p:cNvPr id="221" name="object 2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016018" y="10155303"/>
              <a:ext cx="88583" cy="118237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126616" y="10182585"/>
              <a:ext cx="84039" cy="90950"/>
            </a:xfrm>
            <a:prstGeom prst="rect">
              <a:avLst/>
            </a:prstGeom>
          </p:spPr>
        </p:pic>
        <p:pic>
          <p:nvPicPr>
            <p:cNvPr id="223" name="object 2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40762" y="10374877"/>
              <a:ext cx="86039" cy="127336"/>
            </a:xfrm>
            <a:prstGeom prst="rect">
              <a:avLst/>
            </a:prstGeom>
          </p:spPr>
        </p:pic>
        <p:pic>
          <p:nvPicPr>
            <p:cNvPr id="224" name="object 2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53906" y="10411259"/>
              <a:ext cx="87850" cy="90950"/>
            </a:xfrm>
            <a:prstGeom prst="rect">
              <a:avLst/>
            </a:prstGeom>
          </p:spPr>
        </p:pic>
        <p:sp>
          <p:nvSpPr>
            <p:cNvPr id="225" name="object 225"/>
            <p:cNvSpPr/>
            <p:nvPr/>
          </p:nvSpPr>
          <p:spPr>
            <a:xfrm>
              <a:off x="18512702" y="10375283"/>
              <a:ext cx="75565" cy="127000"/>
            </a:xfrm>
            <a:custGeom>
              <a:avLst/>
              <a:gdLst/>
              <a:ahLst/>
              <a:cxnLst/>
              <a:rect l="l" t="t" r="r" b="b"/>
              <a:pathLst>
                <a:path w="75565" h="127000">
                  <a:moveTo>
                    <a:pt x="31457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7551" y="12700"/>
                  </a:lnTo>
                  <a:lnTo>
                    <a:pt x="17551" y="127000"/>
                  </a:lnTo>
                  <a:lnTo>
                    <a:pt x="31457" y="127000"/>
                  </a:lnTo>
                  <a:lnTo>
                    <a:pt x="31457" y="12700"/>
                  </a:lnTo>
                  <a:lnTo>
                    <a:pt x="31457" y="0"/>
                  </a:lnTo>
                  <a:close/>
                </a:path>
                <a:path w="75565" h="127000">
                  <a:moveTo>
                    <a:pt x="74396" y="35991"/>
                  </a:moveTo>
                  <a:lnTo>
                    <a:pt x="60198" y="35991"/>
                  </a:lnTo>
                  <a:lnTo>
                    <a:pt x="60198" y="126936"/>
                  </a:lnTo>
                  <a:lnTo>
                    <a:pt x="74396" y="126936"/>
                  </a:lnTo>
                  <a:lnTo>
                    <a:pt x="74396" y="35991"/>
                  </a:lnTo>
                  <a:close/>
                </a:path>
                <a:path w="75565" h="127000">
                  <a:moveTo>
                    <a:pt x="75476" y="8699"/>
                  </a:moveTo>
                  <a:lnTo>
                    <a:pt x="59118" y="8699"/>
                  </a:lnTo>
                  <a:lnTo>
                    <a:pt x="59118" y="25069"/>
                  </a:lnTo>
                  <a:lnTo>
                    <a:pt x="75476" y="25069"/>
                  </a:lnTo>
                  <a:lnTo>
                    <a:pt x="75476" y="8699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26" name="object 2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2015" y="10411258"/>
              <a:ext cx="81494" cy="90950"/>
            </a:xfrm>
            <a:prstGeom prst="rect">
              <a:avLst/>
            </a:prstGeom>
          </p:spPr>
        </p:pic>
        <p:pic>
          <p:nvPicPr>
            <p:cNvPr id="227" name="object 2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717707" y="10374877"/>
              <a:ext cx="86028" cy="127336"/>
            </a:xfrm>
            <a:prstGeom prst="rect">
              <a:avLst/>
            </a:prstGeom>
          </p:spPr>
        </p:pic>
        <p:pic>
          <p:nvPicPr>
            <p:cNvPr id="228" name="object 2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28120" y="10411264"/>
              <a:ext cx="90039" cy="90950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939622" y="10411258"/>
              <a:ext cx="84039" cy="90950"/>
            </a:xfrm>
            <a:prstGeom prst="rect">
              <a:avLst/>
            </a:prstGeom>
          </p:spPr>
        </p:pic>
      </p:grpSp>
      <p:sp>
        <p:nvSpPr>
          <p:cNvPr id="230" name="object 199">
            <a:extLst>
              <a:ext uri="{FF2B5EF4-FFF2-40B4-BE49-F238E27FC236}">
                <a16:creationId xmlns:a16="http://schemas.microsoft.com/office/drawing/2014/main" id="{2FD77F11-2F51-E37B-6513-CEFCF176051C}"/>
              </a:ext>
            </a:extLst>
          </p:cNvPr>
          <p:cNvSpPr txBox="1">
            <a:spLocks/>
          </p:cNvSpPr>
          <p:nvPr/>
        </p:nvSpPr>
        <p:spPr>
          <a:xfrm>
            <a:off x="972371" y="965786"/>
            <a:ext cx="9899845" cy="2904718"/>
          </a:xfrm>
          <a:prstGeom prst="rect">
            <a:avLst/>
          </a:prstGeom>
        </p:spPr>
        <p:txBody>
          <a:bodyPr vert="horz" wrap="square" lIns="0" tIns="115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z="5000" spc="-31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Remote Lab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40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Projeto e Seminário                   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8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Licenciatura em Engenharia Informática e de Computadores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endParaRPr lang="en-GB" sz="5000" spc="-31" dirty="0">
              <a:solidFill>
                <a:srgbClr val="5F1437"/>
              </a:solidFill>
              <a:latin typeface="Chakra Petch" pitchFamily="2" charset="-34"/>
              <a:cs typeface="Chakra Petch" pitchFamily="2" charset="-34"/>
            </a:endParaRPr>
          </a:p>
        </p:txBody>
      </p:sp>
      <p:sp>
        <p:nvSpPr>
          <p:cNvPr id="231" name="object 200">
            <a:extLst>
              <a:ext uri="{FF2B5EF4-FFF2-40B4-BE49-F238E27FC236}">
                <a16:creationId xmlns:a16="http://schemas.microsoft.com/office/drawing/2014/main" id="{841BF997-BA44-7CA5-AD78-CD8999ED36B9}"/>
              </a:ext>
            </a:extLst>
          </p:cNvPr>
          <p:cNvSpPr txBox="1"/>
          <p:nvPr/>
        </p:nvSpPr>
        <p:spPr>
          <a:xfrm>
            <a:off x="972371" y="3702254"/>
            <a:ext cx="7202365" cy="225447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667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Grupo 37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667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Alunos: António Alves Nº50539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667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           Ângelo Azevedo Nº50565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667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Maio</a:t>
            </a:r>
            <a:r>
              <a:rPr lang="pt-PT" sz="2667" spc="-203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 </a:t>
            </a:r>
            <a:r>
              <a:rPr lang="pt-PT" sz="2667" spc="-12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2025</a:t>
            </a:r>
            <a:endParaRPr lang="pt-PT" sz="2667" dirty="0">
              <a:solidFill>
                <a:srgbClr val="5F1437"/>
              </a:solidFill>
              <a:latin typeface="Chakra Petch" pitchFamily="2" charset="-34"/>
              <a:cs typeface="Chakra Petch" pitchFamily="2" charset="-34"/>
            </a:endParaRP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667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Orientado por: Prof. Pedro </a:t>
            </a:r>
            <a:r>
              <a:rPr lang="pt-PT" sz="2667" dirty="0" err="1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Miguens</a:t>
            </a:r>
            <a:r>
              <a:rPr lang="pt-PT" sz="2667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 Matutino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99">
            <a:extLst>
              <a:ext uri="{FF2B5EF4-FFF2-40B4-BE49-F238E27FC236}">
                <a16:creationId xmlns:a16="http://schemas.microsoft.com/office/drawing/2014/main" id="{D16F6507-F22C-683D-3ACF-35DC208AF4D5}"/>
              </a:ext>
            </a:extLst>
          </p:cNvPr>
          <p:cNvSpPr txBox="1"/>
          <p:nvPr/>
        </p:nvSpPr>
        <p:spPr>
          <a:xfrm>
            <a:off x="972370" y="469678"/>
            <a:ext cx="7257231" cy="807218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>
              <a:spcBef>
                <a:spcPts val="961"/>
              </a:spcBef>
            </a:pPr>
            <a:r>
              <a:rPr lang="pt-PT" sz="5200" dirty="0">
                <a:solidFill>
                  <a:schemeClr val="bg1"/>
                </a:solidFill>
                <a:latin typeface="Chakra Petch" pitchFamily="2" charset="-34"/>
                <a:cs typeface="Chakra Petch" pitchFamily="2" charset="-34"/>
              </a:rPr>
              <a:t>Sumário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83B4EA7-7D57-AC48-855D-4641E62768F0}"/>
              </a:ext>
            </a:extLst>
          </p:cNvPr>
          <p:cNvSpPr txBox="1"/>
          <p:nvPr/>
        </p:nvSpPr>
        <p:spPr>
          <a:xfrm>
            <a:off x="918552" y="1719369"/>
            <a:ext cx="10817352" cy="514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961"/>
              </a:spcBef>
              <a:buFont typeface="+mj-lt"/>
              <a:buAutoNum type="arabicPeriod"/>
            </a:pPr>
            <a:r>
              <a:rPr lang="pt-PT" sz="3000" dirty="0">
                <a:solidFill>
                  <a:schemeClr val="bg1"/>
                </a:solidFill>
                <a:latin typeface="Chakra Petch" pitchFamily="2" charset="-34"/>
                <a:cs typeface="Chakra Petch" pitchFamily="2" charset="-34"/>
              </a:rPr>
              <a:t>Introdução</a:t>
            </a:r>
          </a:p>
          <a:p>
            <a:pPr marL="742950" indent="-742950">
              <a:spcBef>
                <a:spcPts val="961"/>
              </a:spcBef>
              <a:buFont typeface="+mj-lt"/>
              <a:buAutoNum type="arabicPeriod"/>
            </a:pPr>
            <a:r>
              <a:rPr lang="pt-PT" sz="3000" dirty="0">
                <a:solidFill>
                  <a:schemeClr val="bg1"/>
                </a:solidFill>
                <a:latin typeface="Chakra Petch" pitchFamily="2" charset="-34"/>
                <a:cs typeface="Chakra Petch" pitchFamily="2" charset="-34"/>
              </a:rPr>
              <a:t>Objetivos</a:t>
            </a:r>
          </a:p>
          <a:p>
            <a:pPr marL="742950" indent="-742950">
              <a:spcBef>
                <a:spcPts val="961"/>
              </a:spcBef>
              <a:buFont typeface="+mj-lt"/>
              <a:buAutoNum type="arabicPeriod"/>
            </a:pPr>
            <a:r>
              <a:rPr lang="pt-PT" sz="3000" dirty="0">
                <a:solidFill>
                  <a:schemeClr val="bg1"/>
                </a:solidFill>
                <a:latin typeface="Chakra Petch" pitchFamily="2" charset="-34"/>
                <a:cs typeface="Chakra Petch" pitchFamily="2" charset="-34"/>
              </a:rPr>
              <a:t>Arquitetura</a:t>
            </a:r>
          </a:p>
          <a:p>
            <a:pPr marL="742950" indent="-742950">
              <a:spcBef>
                <a:spcPts val="961"/>
              </a:spcBef>
              <a:buFont typeface="+mj-lt"/>
              <a:buAutoNum type="arabicPeriod"/>
            </a:pPr>
            <a:r>
              <a:rPr lang="pt-PT" sz="3000" dirty="0">
                <a:solidFill>
                  <a:schemeClr val="bg1"/>
                </a:solidFill>
                <a:latin typeface="Chakra Petch" pitchFamily="2" charset="-34"/>
                <a:cs typeface="Chakra Petch" pitchFamily="2" charset="-34"/>
              </a:rPr>
              <a:t>Modelo de Dados</a:t>
            </a:r>
          </a:p>
          <a:p>
            <a:pPr marL="742950" indent="-742950">
              <a:spcBef>
                <a:spcPts val="961"/>
              </a:spcBef>
              <a:buFont typeface="+mj-lt"/>
              <a:buAutoNum type="arabicPeriod"/>
            </a:pPr>
            <a:r>
              <a:rPr lang="pt-PT" sz="3000" dirty="0">
                <a:solidFill>
                  <a:schemeClr val="bg1"/>
                </a:solidFill>
                <a:latin typeface="Chakra Petch" pitchFamily="2" charset="-34"/>
                <a:cs typeface="Chakra Petch" pitchFamily="2" charset="-34"/>
              </a:rPr>
              <a:t>Ponto de Situação</a:t>
            </a:r>
          </a:p>
          <a:p>
            <a:pPr marL="742950" indent="-742950">
              <a:spcBef>
                <a:spcPts val="961"/>
              </a:spcBef>
              <a:buFont typeface="+mj-lt"/>
              <a:buAutoNum type="arabicPeriod"/>
            </a:pPr>
            <a:r>
              <a:rPr lang="pt-PT" sz="3000" dirty="0">
                <a:solidFill>
                  <a:schemeClr val="bg1"/>
                </a:solidFill>
                <a:latin typeface="Chakra Petch" pitchFamily="2" charset="-34"/>
                <a:cs typeface="Chakra Petch" pitchFamily="2" charset="-34"/>
              </a:rPr>
              <a:t>Demonstração</a:t>
            </a:r>
          </a:p>
          <a:p>
            <a:pPr>
              <a:spcBef>
                <a:spcPts val="961"/>
              </a:spcBef>
            </a:pPr>
            <a:endParaRPr lang="pt-PT" sz="3000" dirty="0">
              <a:solidFill>
                <a:schemeClr val="bg1"/>
              </a:solidFill>
              <a:latin typeface="Chakra Petch" pitchFamily="2" charset="-34"/>
              <a:cs typeface="Chakra Petch" pitchFamily="2" charset="-34"/>
            </a:endParaRPr>
          </a:p>
          <a:p>
            <a:pPr marL="742950" indent="-742950">
              <a:spcBef>
                <a:spcPts val="961"/>
              </a:spcBef>
              <a:buFont typeface="+mj-lt"/>
              <a:buAutoNum type="arabicPeriod"/>
            </a:pPr>
            <a:endParaRPr lang="pt-PT" sz="3000" dirty="0">
              <a:solidFill>
                <a:schemeClr val="bg1"/>
              </a:solidFill>
              <a:latin typeface="Chakra Petch" pitchFamily="2" charset="-34"/>
              <a:cs typeface="Chakra Petch" pitchFamily="2" charset="-34"/>
            </a:endParaRPr>
          </a:p>
          <a:p>
            <a:endParaRPr lang="pt-PT" sz="30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294F912-C09F-FAE2-F0F5-6192C22B7DED}"/>
              </a:ext>
            </a:extLst>
          </p:cNvPr>
          <p:cNvGrpSpPr/>
          <p:nvPr/>
        </p:nvGrpSpPr>
        <p:grpSpPr>
          <a:xfrm>
            <a:off x="0" y="5922538"/>
            <a:ext cx="12192000" cy="1244673"/>
            <a:chOff x="0" y="5922538"/>
            <a:chExt cx="12192000" cy="1244673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6331440-F0F2-1E28-CBB5-1431DE5E3737}"/>
                </a:ext>
              </a:extLst>
            </p:cNvPr>
            <p:cNvSpPr/>
            <p:nvPr/>
          </p:nvSpPr>
          <p:spPr>
            <a:xfrm>
              <a:off x="0" y="5944136"/>
              <a:ext cx="12192000" cy="8986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80216C1D-49BF-97DF-9E71-5BB3A3088EBD}"/>
                </a:ext>
              </a:extLst>
            </p:cNvPr>
            <p:cNvSpPr txBox="1"/>
            <p:nvPr/>
          </p:nvSpPr>
          <p:spPr>
            <a:xfrm>
              <a:off x="0" y="6065156"/>
              <a:ext cx="1219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spc="-31" dirty="0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Remote Lab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524FDB2-7A9F-DA24-1144-5F88F57C8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8786" y="5922538"/>
              <a:ext cx="3773214" cy="941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7BA19D7-8F02-A97D-7694-2C8F8AE07F03}"/>
                </a:ext>
              </a:extLst>
            </p:cNvPr>
            <p:cNvSpPr txBox="1"/>
            <p:nvPr/>
          </p:nvSpPr>
          <p:spPr>
            <a:xfrm>
              <a:off x="0" y="6243881"/>
              <a:ext cx="63272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pc="-31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endParaRPr>
            </a:p>
            <a:p>
              <a:r>
                <a:rPr lang="en-GB" sz="1800" spc="-31" dirty="0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António Alves Nº50539 / </a:t>
              </a:r>
              <a:r>
                <a:rPr lang="en-GB" spc="-31" dirty="0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Ângelo Azevedo Nº50565</a:t>
              </a:r>
              <a:endParaRPr lang="en-GB" sz="1800" spc="-31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endParaRPr>
            </a:p>
            <a:p>
              <a:endParaRPr lang="pt-PT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A51EC0B-545E-E12A-29C2-71499C0945E3}"/>
                </a:ext>
              </a:extLst>
            </p:cNvPr>
            <p:cNvSpPr txBox="1"/>
            <p:nvPr/>
          </p:nvSpPr>
          <p:spPr>
            <a:xfrm>
              <a:off x="0" y="5980335"/>
              <a:ext cx="51080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pc="-31" dirty="0" err="1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Projeto</a:t>
              </a:r>
              <a:r>
                <a:rPr lang="en-GB" spc="-31" dirty="0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 e </a:t>
              </a:r>
              <a:r>
                <a:rPr lang="en-GB" spc="-31" dirty="0" err="1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Seminário</a:t>
              </a:r>
              <a:endParaRPr lang="en-GB" sz="1800" spc="-31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endParaRPr>
            </a:p>
            <a:p>
              <a:r>
                <a:rPr lang="en-GB" sz="1800" spc="-31" dirty="0" err="1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Licenciatura</a:t>
              </a:r>
              <a:r>
                <a:rPr lang="en-GB" sz="1800" spc="-31" dirty="0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 </a:t>
              </a:r>
              <a:r>
                <a:rPr lang="en-GB" sz="1800" spc="-31" dirty="0" err="1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em</a:t>
              </a:r>
              <a:r>
                <a:rPr lang="en-GB" sz="1800" spc="-31" dirty="0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 </a:t>
              </a:r>
              <a:r>
                <a:rPr lang="en-GB" sz="1800" spc="-31" dirty="0" err="1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Engenharia</a:t>
              </a:r>
              <a:r>
                <a:rPr lang="en-GB" sz="1800" spc="-31" dirty="0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 </a:t>
              </a:r>
              <a:r>
                <a:rPr lang="en-GB" sz="1800" spc="-31" dirty="0" err="1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Informática</a:t>
              </a:r>
              <a:r>
                <a:rPr lang="en-GB" sz="1800" spc="-31" dirty="0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 e de </a:t>
              </a:r>
              <a:r>
                <a:rPr lang="en-GB" sz="1800" spc="-31" dirty="0" err="1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Computadores</a:t>
              </a:r>
              <a:endParaRPr lang="en-GB" sz="1800" spc="-31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75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0805E6B4-93F9-88C3-C8BC-AFF8CA557C54}"/>
              </a:ext>
            </a:extLst>
          </p:cNvPr>
          <p:cNvSpPr/>
          <p:nvPr/>
        </p:nvSpPr>
        <p:spPr>
          <a:xfrm>
            <a:off x="8705087" y="488156"/>
            <a:ext cx="2991613" cy="5467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1" name="object 199">
            <a:extLst>
              <a:ext uri="{FF2B5EF4-FFF2-40B4-BE49-F238E27FC236}">
                <a16:creationId xmlns:a16="http://schemas.microsoft.com/office/drawing/2014/main" id="{68F03868-744F-8CBB-11EC-218DEB7C0C70}"/>
              </a:ext>
            </a:extLst>
          </p:cNvPr>
          <p:cNvSpPr txBox="1"/>
          <p:nvPr/>
        </p:nvSpPr>
        <p:spPr>
          <a:xfrm>
            <a:off x="989581" y="3034185"/>
            <a:ext cx="6038031" cy="2560583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497490" marR="3080">
              <a:lnSpc>
                <a:spcPct val="149900"/>
              </a:lnSpc>
              <a:spcBef>
                <a:spcPts val="3"/>
              </a:spcBef>
            </a:pPr>
            <a:r>
              <a:rPr lang="pt-PT" sz="2250" spc="-36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Problemas:</a:t>
            </a:r>
          </a:p>
          <a:p>
            <a:pPr marL="783240" marR="3080" indent="-285750">
              <a:lnSpc>
                <a:spcPct val="149900"/>
              </a:lnSpc>
              <a:spcBef>
                <a:spcPts val="3"/>
              </a:spcBef>
              <a:buFont typeface="Arial" panose="020B0604020202020204" pitchFamily="34" charset="0"/>
              <a:buChar char="•"/>
            </a:pPr>
            <a:r>
              <a:rPr lang="pt-PT" sz="2250" spc="-36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Verificação em dispositivos reais;</a:t>
            </a:r>
          </a:p>
          <a:p>
            <a:pPr marL="783240" marR="3080" indent="-285750">
              <a:lnSpc>
                <a:spcPct val="149900"/>
              </a:lnSpc>
              <a:spcBef>
                <a:spcPts val="3"/>
              </a:spcBef>
              <a:buFont typeface="Arial" panose="020B0604020202020204" pitchFamily="34" charset="0"/>
              <a:buChar char="•"/>
            </a:pPr>
            <a:r>
              <a:rPr lang="pt-PT" sz="2250" spc="-36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Necessidade de acesso 24/7H;</a:t>
            </a:r>
          </a:p>
          <a:p>
            <a:pPr marL="783240" marR="3080" indent="-285750">
              <a:lnSpc>
                <a:spcPct val="149900"/>
              </a:lnSpc>
              <a:spcBef>
                <a:spcPts val="3"/>
              </a:spcBef>
              <a:buFont typeface="Arial" panose="020B0604020202020204" pitchFamily="34" charset="0"/>
              <a:buChar char="•"/>
            </a:pPr>
            <a:r>
              <a:rPr lang="pt-PT" sz="2250" spc="-36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Aumento do trabalho remoto;</a:t>
            </a:r>
          </a:p>
          <a:p>
            <a:pPr marL="783240" marR="3080" indent="-285750">
              <a:lnSpc>
                <a:spcPct val="149900"/>
              </a:lnSpc>
              <a:spcBef>
                <a:spcPts val="3"/>
              </a:spcBef>
              <a:buFont typeface="Arial" panose="020B0604020202020204" pitchFamily="34" charset="0"/>
              <a:buChar char="•"/>
            </a:pPr>
            <a:r>
              <a:rPr lang="pt-PT" sz="2250" spc="-36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Custo elevado;</a:t>
            </a:r>
            <a:r>
              <a:rPr sz="2250" spc="-36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 </a:t>
            </a:r>
            <a:endParaRPr sz="2250" dirty="0">
              <a:latin typeface="Chakra Petch" pitchFamily="2" charset="-34"/>
              <a:cs typeface="Chakra Petch" pitchFamily="2" charset="-34"/>
            </a:endParaRPr>
          </a:p>
        </p:txBody>
      </p:sp>
      <p:sp>
        <p:nvSpPr>
          <p:cNvPr id="205" name="object 199">
            <a:extLst>
              <a:ext uri="{FF2B5EF4-FFF2-40B4-BE49-F238E27FC236}">
                <a16:creationId xmlns:a16="http://schemas.microsoft.com/office/drawing/2014/main" id="{523529A2-68CD-D61F-30E3-7D8ACBFC2C98}"/>
              </a:ext>
            </a:extLst>
          </p:cNvPr>
          <p:cNvSpPr txBox="1">
            <a:spLocks/>
          </p:cNvSpPr>
          <p:nvPr/>
        </p:nvSpPr>
        <p:spPr>
          <a:xfrm>
            <a:off x="1425385" y="1320154"/>
            <a:ext cx="7365285" cy="791511"/>
          </a:xfrm>
          <a:prstGeom prst="rect">
            <a:avLst/>
          </a:prstGeom>
        </p:spPr>
        <p:txBody>
          <a:bodyPr vert="horz" wrap="square" lIns="0" tIns="115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z="4800" spc="-45" dirty="0" err="1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Introdução</a:t>
            </a:r>
            <a:endParaRPr lang="en-GB" sz="4800" spc="-228" dirty="0">
              <a:solidFill>
                <a:srgbClr val="FF3B28"/>
              </a:solidFill>
              <a:latin typeface="Chakra Petch" pitchFamily="2" charset="-34"/>
              <a:cs typeface="Chakra Petch" pitchFamily="2" charset="-34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4923E96-22AF-E8B2-9464-EDCACEEDCCAF}"/>
              </a:ext>
            </a:extLst>
          </p:cNvPr>
          <p:cNvGrpSpPr/>
          <p:nvPr/>
        </p:nvGrpSpPr>
        <p:grpSpPr>
          <a:xfrm>
            <a:off x="6611567" y="1475988"/>
            <a:ext cx="4358206" cy="3232149"/>
            <a:chOff x="3999193" y="714229"/>
            <a:chExt cx="4358206" cy="3232149"/>
          </a:xfrm>
        </p:grpSpPr>
        <p:pic>
          <p:nvPicPr>
            <p:cNvPr id="2" name="Picture 2" descr="DE10-Lite Board - Terasic Technologies - Terasic Technologies | Mouser">
              <a:extLst>
                <a:ext uri="{FF2B5EF4-FFF2-40B4-BE49-F238E27FC236}">
                  <a16:creationId xmlns:a16="http://schemas.microsoft.com/office/drawing/2014/main" id="{EF8CB8D5-9BD3-4D2E-37BD-F9F539906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99193" y="714229"/>
              <a:ext cx="4358206" cy="3170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C2188C50-A314-8876-262C-08DF62AC3DCC}"/>
                </a:ext>
              </a:extLst>
            </p:cNvPr>
            <p:cNvSpPr txBox="1"/>
            <p:nvPr/>
          </p:nvSpPr>
          <p:spPr>
            <a:xfrm>
              <a:off x="4861560" y="3700157"/>
              <a:ext cx="24688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000" dirty="0">
                  <a:latin typeface="Arial" panose="020B0604020202020204" pitchFamily="34" charset="0"/>
                  <a:cs typeface="Arial" panose="020B0604020202020204" pitchFamily="34" charset="0"/>
                </a:rPr>
                <a:t>FPGA Intel DE10-Lite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596F11C-9F71-C8DD-BC89-D707C06B0EBE}"/>
              </a:ext>
            </a:extLst>
          </p:cNvPr>
          <p:cNvGrpSpPr/>
          <p:nvPr/>
        </p:nvGrpSpPr>
        <p:grpSpPr>
          <a:xfrm>
            <a:off x="0" y="5944029"/>
            <a:ext cx="12192000" cy="1244673"/>
            <a:chOff x="0" y="5922538"/>
            <a:chExt cx="12192000" cy="1244673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B20EDE5-6B64-EC7F-C184-2E4EC4A964AD}"/>
                </a:ext>
              </a:extLst>
            </p:cNvPr>
            <p:cNvSpPr/>
            <p:nvPr/>
          </p:nvSpPr>
          <p:spPr>
            <a:xfrm>
              <a:off x="0" y="5944136"/>
              <a:ext cx="12192000" cy="898634"/>
            </a:xfrm>
            <a:prstGeom prst="rect">
              <a:avLst/>
            </a:prstGeom>
            <a:solidFill>
              <a:srgbClr val="FF3C28"/>
            </a:solidFill>
            <a:ln>
              <a:solidFill>
                <a:srgbClr val="FF3C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0D6DFE8-60EF-D9F3-4183-FC7DA6C64088}"/>
                </a:ext>
              </a:extLst>
            </p:cNvPr>
            <p:cNvSpPr txBox="1"/>
            <p:nvPr/>
          </p:nvSpPr>
          <p:spPr>
            <a:xfrm>
              <a:off x="0" y="6065156"/>
              <a:ext cx="1219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spc="-31" dirty="0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Remote Lab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F2B08299-D1F6-09A8-DC15-18C91BC0E0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8786" y="5922538"/>
              <a:ext cx="3773214" cy="941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B9106CED-4B83-0E2C-9CDE-9CF8025995AF}"/>
                </a:ext>
              </a:extLst>
            </p:cNvPr>
            <p:cNvSpPr txBox="1"/>
            <p:nvPr/>
          </p:nvSpPr>
          <p:spPr>
            <a:xfrm>
              <a:off x="0" y="6243881"/>
              <a:ext cx="63272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pc="-31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endParaRPr>
            </a:p>
            <a:p>
              <a:r>
                <a:rPr lang="en-GB" sz="1800" spc="-31" dirty="0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António Alves Nº50539 / </a:t>
              </a:r>
              <a:r>
                <a:rPr lang="en-GB" spc="-31" dirty="0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Ângelo Azevedo Nº50565</a:t>
              </a:r>
              <a:endParaRPr lang="en-GB" sz="1800" spc="-31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endParaRPr>
            </a:p>
            <a:p>
              <a:endParaRPr lang="pt-PT" dirty="0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549E69B-4C12-677C-D60B-8857BBCEC991}"/>
                </a:ext>
              </a:extLst>
            </p:cNvPr>
            <p:cNvSpPr txBox="1"/>
            <p:nvPr/>
          </p:nvSpPr>
          <p:spPr>
            <a:xfrm>
              <a:off x="0" y="5980335"/>
              <a:ext cx="51080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pc="-31" dirty="0" err="1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Projeto</a:t>
              </a:r>
              <a:r>
                <a:rPr lang="en-GB" spc="-31" dirty="0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 e </a:t>
              </a:r>
              <a:r>
                <a:rPr lang="en-GB" spc="-31" dirty="0" err="1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Seminário</a:t>
              </a:r>
              <a:endParaRPr lang="en-GB" sz="1800" spc="-31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endParaRPr>
            </a:p>
            <a:p>
              <a:r>
                <a:rPr lang="en-GB" sz="1800" spc="-31" dirty="0" err="1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Licenciatura</a:t>
              </a:r>
              <a:r>
                <a:rPr lang="en-GB" sz="1800" spc="-31" dirty="0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 </a:t>
              </a:r>
              <a:r>
                <a:rPr lang="en-GB" sz="1800" spc="-31" dirty="0" err="1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em</a:t>
              </a:r>
              <a:r>
                <a:rPr lang="en-GB" sz="1800" spc="-31" dirty="0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 </a:t>
              </a:r>
              <a:r>
                <a:rPr lang="en-GB" sz="1800" spc="-31" dirty="0" err="1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Engenharia</a:t>
              </a:r>
              <a:r>
                <a:rPr lang="en-GB" sz="1800" spc="-31" dirty="0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 </a:t>
              </a:r>
              <a:r>
                <a:rPr lang="en-GB" sz="1800" spc="-31" dirty="0" err="1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Informática</a:t>
              </a:r>
              <a:r>
                <a:rPr lang="en-GB" sz="1800" spc="-31" dirty="0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 e de </a:t>
              </a:r>
              <a:r>
                <a:rPr lang="en-GB" sz="1800" spc="-31" dirty="0" err="1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Computadores</a:t>
              </a:r>
              <a:endParaRPr lang="en-GB" sz="1800" spc="-31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F2B3A777-CC92-CB6A-0B99-6BDD6F6B71C2}"/>
              </a:ext>
            </a:extLst>
          </p:cNvPr>
          <p:cNvSpPr/>
          <p:nvPr/>
        </p:nvSpPr>
        <p:spPr>
          <a:xfrm>
            <a:off x="8705087" y="488156"/>
            <a:ext cx="2991613" cy="5467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1" name="object 199">
            <a:extLst>
              <a:ext uri="{FF2B5EF4-FFF2-40B4-BE49-F238E27FC236}">
                <a16:creationId xmlns:a16="http://schemas.microsoft.com/office/drawing/2014/main" id="{68F03868-744F-8CBB-11EC-218DEB7C0C70}"/>
              </a:ext>
            </a:extLst>
          </p:cNvPr>
          <p:cNvSpPr txBox="1"/>
          <p:nvPr/>
        </p:nvSpPr>
        <p:spPr>
          <a:xfrm>
            <a:off x="608487" y="3429000"/>
            <a:ext cx="7201813" cy="3679158"/>
          </a:xfrm>
          <a:prstGeom prst="rect">
            <a:avLst/>
          </a:prstGeom>
          <a:noFill/>
        </p:spPr>
        <p:txBody>
          <a:bodyPr vert="horz" wrap="square" lIns="0" tIns="6931" rIns="0" bIns="0" rtlCol="0">
            <a:spAutoFit/>
          </a:bodyPr>
          <a:lstStyle/>
          <a:p>
            <a:pPr marL="497490" marR="3080">
              <a:lnSpc>
                <a:spcPct val="149900"/>
              </a:lnSpc>
              <a:spcBef>
                <a:spcPts val="3"/>
              </a:spcBef>
            </a:pPr>
            <a:r>
              <a:rPr lang="pt-PT" sz="23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Plataforma virtual disponível 24/7H com:</a:t>
            </a:r>
          </a:p>
          <a:p>
            <a:pPr marL="783240" marR="3080" indent="-285750">
              <a:lnSpc>
                <a:spcPct val="149900"/>
              </a:lnSpc>
              <a:spcBef>
                <a:spcPts val="3"/>
              </a:spcBef>
              <a:buFont typeface="Arial" panose="020B0604020202020204" pitchFamily="34" charset="0"/>
              <a:buChar char="•"/>
            </a:pPr>
            <a:r>
              <a:rPr lang="pt-PT" sz="23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Autenticação;</a:t>
            </a:r>
          </a:p>
          <a:p>
            <a:pPr marL="783240" marR="3080" indent="-285750">
              <a:lnSpc>
                <a:spcPct val="149900"/>
              </a:lnSpc>
              <a:spcBef>
                <a:spcPts val="3"/>
              </a:spcBef>
              <a:buFont typeface="Arial" panose="020B0604020202020204" pitchFamily="34" charset="0"/>
              <a:buChar char="•"/>
            </a:pPr>
            <a:r>
              <a:rPr lang="pt-PT" sz="23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Laboratórios remotos;</a:t>
            </a:r>
          </a:p>
          <a:p>
            <a:pPr marL="783240" marR="3080" indent="-285750">
              <a:lnSpc>
                <a:spcPct val="149900"/>
              </a:lnSpc>
              <a:spcBef>
                <a:spcPts val="3"/>
              </a:spcBef>
              <a:buFont typeface="Arial" panose="020B0604020202020204" pitchFamily="34" charset="0"/>
              <a:buChar char="•"/>
            </a:pPr>
            <a:r>
              <a:rPr lang="pt-PT" sz="23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Sistema de roles (Alunos, Professores e Administradores);</a:t>
            </a:r>
          </a:p>
          <a:p>
            <a:pPr marL="497490" marR="3080">
              <a:lnSpc>
                <a:spcPct val="149900"/>
              </a:lnSpc>
              <a:spcBef>
                <a:spcPts val="3"/>
              </a:spcBef>
            </a:pPr>
            <a:endParaRPr lang="pt-PT" sz="2300" dirty="0">
              <a:solidFill>
                <a:srgbClr val="5F1437"/>
              </a:solidFill>
              <a:latin typeface="Chakra Petch" pitchFamily="2" charset="-34"/>
              <a:cs typeface="Chakra Petch" pitchFamily="2" charset="-34"/>
            </a:endParaRPr>
          </a:p>
          <a:p>
            <a:pPr marL="497490" marR="3080">
              <a:lnSpc>
                <a:spcPct val="149900"/>
              </a:lnSpc>
              <a:spcBef>
                <a:spcPts val="3"/>
              </a:spcBef>
            </a:pPr>
            <a:endParaRPr lang="pt-PT" sz="2300" dirty="0">
              <a:solidFill>
                <a:srgbClr val="5F1437"/>
              </a:solidFill>
              <a:latin typeface="Chakra Petch" pitchFamily="2" charset="-34"/>
              <a:cs typeface="Chakra Petch" pitchFamily="2" charset="-34"/>
            </a:endParaRPr>
          </a:p>
          <a:p>
            <a:pPr marL="497490" marR="3080">
              <a:lnSpc>
                <a:spcPct val="149900"/>
              </a:lnSpc>
              <a:spcBef>
                <a:spcPts val="3"/>
              </a:spcBef>
            </a:pPr>
            <a:endParaRPr sz="2300" dirty="0">
              <a:latin typeface="Chakra Petch" pitchFamily="2" charset="-34"/>
              <a:cs typeface="Chakra Petch" pitchFamily="2" charset="-34"/>
            </a:endParaRPr>
          </a:p>
        </p:txBody>
      </p:sp>
      <p:sp>
        <p:nvSpPr>
          <p:cNvPr id="205" name="object 199">
            <a:extLst>
              <a:ext uri="{FF2B5EF4-FFF2-40B4-BE49-F238E27FC236}">
                <a16:creationId xmlns:a16="http://schemas.microsoft.com/office/drawing/2014/main" id="{523529A2-68CD-D61F-30E3-7D8ACBFC2C98}"/>
              </a:ext>
            </a:extLst>
          </p:cNvPr>
          <p:cNvSpPr txBox="1">
            <a:spLocks/>
          </p:cNvSpPr>
          <p:nvPr/>
        </p:nvSpPr>
        <p:spPr>
          <a:xfrm>
            <a:off x="1196651" y="1656445"/>
            <a:ext cx="7365285" cy="791511"/>
          </a:xfrm>
          <a:prstGeom prst="rect">
            <a:avLst/>
          </a:prstGeom>
        </p:spPr>
        <p:txBody>
          <a:bodyPr vert="horz" wrap="square" lIns="0" tIns="115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z="4800" spc="-45" dirty="0" err="1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Objetivos</a:t>
            </a:r>
            <a:endParaRPr lang="en-GB" sz="4800" dirty="0">
              <a:solidFill>
                <a:srgbClr val="FF3B28"/>
              </a:solidFill>
              <a:latin typeface="Chakra Petch" pitchFamily="2" charset="-34"/>
              <a:cs typeface="Chakra Petch" pitchFamily="2" charset="-34"/>
            </a:endParaRPr>
          </a:p>
        </p:txBody>
      </p:sp>
      <p:pic>
        <p:nvPicPr>
          <p:cNvPr id="8" name="Imagem 7" descr="Uma imagem com Gráficos, design&#10;&#10;Os conteúdos gerados por IA poderão estar incorretos.">
            <a:extLst>
              <a:ext uri="{FF2B5EF4-FFF2-40B4-BE49-F238E27FC236}">
                <a16:creationId xmlns:a16="http://schemas.microsoft.com/office/drawing/2014/main" id="{EED07CAF-2F8E-7FC0-5B88-BF7C5FFC2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193" y="705217"/>
            <a:ext cx="4746214" cy="3078017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E4354260-5ED4-B720-4660-0160C8DC4580}"/>
              </a:ext>
            </a:extLst>
          </p:cNvPr>
          <p:cNvGrpSpPr/>
          <p:nvPr/>
        </p:nvGrpSpPr>
        <p:grpSpPr>
          <a:xfrm>
            <a:off x="0" y="5944029"/>
            <a:ext cx="12192000" cy="1244673"/>
            <a:chOff x="0" y="5922538"/>
            <a:chExt cx="12192000" cy="1244673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3474BA84-226F-DBF7-260E-F40B04A20600}"/>
                </a:ext>
              </a:extLst>
            </p:cNvPr>
            <p:cNvSpPr/>
            <p:nvPr/>
          </p:nvSpPr>
          <p:spPr>
            <a:xfrm>
              <a:off x="0" y="5944136"/>
              <a:ext cx="12192000" cy="898634"/>
            </a:xfrm>
            <a:prstGeom prst="rect">
              <a:avLst/>
            </a:prstGeom>
            <a:solidFill>
              <a:srgbClr val="FF3C28"/>
            </a:solidFill>
            <a:ln>
              <a:solidFill>
                <a:srgbClr val="FF3C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95422E2-86F6-54E1-E5FC-CCC0B30ED4FA}"/>
                </a:ext>
              </a:extLst>
            </p:cNvPr>
            <p:cNvSpPr txBox="1"/>
            <p:nvPr/>
          </p:nvSpPr>
          <p:spPr>
            <a:xfrm>
              <a:off x="0" y="6065156"/>
              <a:ext cx="1219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spc="-31" dirty="0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Remote Lab</a:t>
              </a:r>
            </a:p>
          </p:txBody>
        </p:sp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6F6A26C-7415-596B-ED9E-8CA92A66D8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8786" y="5922538"/>
              <a:ext cx="3773214" cy="941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59E50F9-E813-11B2-251E-07E8D008E41F}"/>
                </a:ext>
              </a:extLst>
            </p:cNvPr>
            <p:cNvSpPr txBox="1"/>
            <p:nvPr/>
          </p:nvSpPr>
          <p:spPr>
            <a:xfrm>
              <a:off x="0" y="6243881"/>
              <a:ext cx="63272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pc="-31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endParaRPr>
            </a:p>
            <a:p>
              <a:r>
                <a:rPr lang="en-GB" sz="1800" spc="-31" dirty="0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António Alves Nº50539 / </a:t>
              </a:r>
              <a:r>
                <a:rPr lang="en-GB" spc="-31" dirty="0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Ângelo Azevedo Nº50565</a:t>
              </a:r>
              <a:endParaRPr lang="en-GB" sz="1800" spc="-31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endParaRPr>
            </a:p>
            <a:p>
              <a:endParaRPr lang="pt-PT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23697D6-18AB-BD4A-C2C3-E25F77716F9B}"/>
                </a:ext>
              </a:extLst>
            </p:cNvPr>
            <p:cNvSpPr txBox="1"/>
            <p:nvPr/>
          </p:nvSpPr>
          <p:spPr>
            <a:xfrm>
              <a:off x="0" y="5980335"/>
              <a:ext cx="51080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pc="-31" dirty="0" err="1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Projeto</a:t>
              </a:r>
              <a:r>
                <a:rPr lang="en-GB" spc="-31" dirty="0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 e </a:t>
              </a:r>
              <a:r>
                <a:rPr lang="en-GB" spc="-31" dirty="0" err="1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Seminário</a:t>
              </a:r>
              <a:endParaRPr lang="en-GB" sz="1800" spc="-31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endParaRPr>
            </a:p>
            <a:p>
              <a:r>
                <a:rPr lang="en-GB" sz="1800" spc="-31" dirty="0" err="1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Licenciatura</a:t>
              </a:r>
              <a:r>
                <a:rPr lang="en-GB" sz="1800" spc="-31" dirty="0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 </a:t>
              </a:r>
              <a:r>
                <a:rPr lang="en-GB" sz="1800" spc="-31" dirty="0" err="1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em</a:t>
              </a:r>
              <a:r>
                <a:rPr lang="en-GB" sz="1800" spc="-31" dirty="0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 </a:t>
              </a:r>
              <a:r>
                <a:rPr lang="en-GB" sz="1800" spc="-31" dirty="0" err="1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Engenharia</a:t>
              </a:r>
              <a:r>
                <a:rPr lang="en-GB" sz="1800" spc="-31" dirty="0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 </a:t>
              </a:r>
              <a:r>
                <a:rPr lang="en-GB" sz="1800" spc="-31" dirty="0" err="1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Informática</a:t>
              </a:r>
              <a:r>
                <a:rPr lang="en-GB" sz="1800" spc="-31" dirty="0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 e de </a:t>
              </a:r>
              <a:r>
                <a:rPr lang="en-GB" sz="1800" spc="-31" dirty="0" err="1">
                  <a:solidFill>
                    <a:srgbClr val="5F1437"/>
                  </a:solidFill>
                  <a:latin typeface="Chakra Petch" pitchFamily="2" charset="-34"/>
                  <a:cs typeface="Chakra Petch" pitchFamily="2" charset="-34"/>
                </a:rPr>
                <a:t>Computadores</a:t>
              </a:r>
              <a:endParaRPr lang="en-GB" sz="1800" spc="-31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216E3-2632-E102-80A6-CE04446DB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65A4349-D278-9046-04FB-A21CA94A60EA}"/>
              </a:ext>
            </a:extLst>
          </p:cNvPr>
          <p:cNvSpPr/>
          <p:nvPr/>
        </p:nvSpPr>
        <p:spPr>
          <a:xfrm>
            <a:off x="8705087" y="488156"/>
            <a:ext cx="2991613" cy="5467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Imagem 8" descr="Uma imagem com captura de ecrã, texto&#10;&#10;Os conteúdos gerados por IA poderão estar incorretos.">
            <a:extLst>
              <a:ext uri="{FF2B5EF4-FFF2-40B4-BE49-F238E27FC236}">
                <a16:creationId xmlns:a16="http://schemas.microsoft.com/office/drawing/2014/main" id="{791ECC72-F0E3-6DC9-35EF-AA524111F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9" y="493776"/>
            <a:ext cx="10689871" cy="8658142"/>
          </a:xfrm>
          <a:prstGeom prst="rect">
            <a:avLst/>
          </a:prstGeom>
        </p:spPr>
      </p:pic>
      <p:sp>
        <p:nvSpPr>
          <p:cNvPr id="205" name="object 199">
            <a:extLst>
              <a:ext uri="{FF2B5EF4-FFF2-40B4-BE49-F238E27FC236}">
                <a16:creationId xmlns:a16="http://schemas.microsoft.com/office/drawing/2014/main" id="{DD4B397E-2425-52F9-CC9F-AA161997A513}"/>
              </a:ext>
            </a:extLst>
          </p:cNvPr>
          <p:cNvSpPr txBox="1">
            <a:spLocks/>
          </p:cNvSpPr>
          <p:nvPr/>
        </p:nvSpPr>
        <p:spPr>
          <a:xfrm>
            <a:off x="1258120" y="1399272"/>
            <a:ext cx="7365285" cy="791511"/>
          </a:xfrm>
          <a:prstGeom prst="rect">
            <a:avLst/>
          </a:prstGeom>
        </p:spPr>
        <p:txBody>
          <a:bodyPr vert="horz" wrap="square" lIns="0" tIns="115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z="4800" spc="-45" dirty="0" err="1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Arquitetura</a:t>
            </a:r>
            <a:endParaRPr lang="en-GB" sz="4800" dirty="0">
              <a:solidFill>
                <a:srgbClr val="FF3B28"/>
              </a:solidFill>
              <a:latin typeface="Chakra Petch" pitchFamily="2" charset="-34"/>
              <a:cs typeface="Chakra Petch" pitchFamily="2" charset="-34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315D092-C060-B693-D417-0A6E1623494E}"/>
              </a:ext>
            </a:extLst>
          </p:cNvPr>
          <p:cNvGrpSpPr/>
          <p:nvPr/>
        </p:nvGrpSpPr>
        <p:grpSpPr>
          <a:xfrm>
            <a:off x="0" y="5944029"/>
            <a:ext cx="12192000" cy="1244673"/>
            <a:chOff x="0" y="5922538"/>
            <a:chExt cx="12192000" cy="1244673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5AAF3E67-172B-6C11-E9C8-81D94653A6FD}"/>
                </a:ext>
              </a:extLst>
            </p:cNvPr>
            <p:cNvSpPr/>
            <p:nvPr/>
          </p:nvSpPr>
          <p:spPr>
            <a:xfrm>
              <a:off x="0" y="5944136"/>
              <a:ext cx="12192000" cy="898634"/>
            </a:xfrm>
            <a:prstGeom prst="rect">
              <a:avLst/>
            </a:prstGeom>
            <a:solidFill>
              <a:srgbClr val="FF3C28"/>
            </a:solidFill>
            <a:ln>
              <a:solidFill>
                <a:srgbClr val="FF3C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208FEB0D-0C53-C398-9BFA-CB56797AD192}"/>
                </a:ext>
              </a:extLst>
            </p:cNvPr>
            <p:cNvSpPr txBox="1"/>
            <p:nvPr/>
          </p:nvSpPr>
          <p:spPr>
            <a:xfrm>
              <a:off x="0" y="6065156"/>
              <a:ext cx="1219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spc="-31" dirty="0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Remote Lab</a:t>
              </a:r>
            </a:p>
          </p:txBody>
        </p:sp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949D6D11-6892-4CD8-7E40-C7EFA1CE7A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8786" y="5922538"/>
              <a:ext cx="3773214" cy="941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6E579865-4422-D402-2B8F-366F9C942063}"/>
                </a:ext>
              </a:extLst>
            </p:cNvPr>
            <p:cNvSpPr txBox="1"/>
            <p:nvPr/>
          </p:nvSpPr>
          <p:spPr>
            <a:xfrm>
              <a:off x="0" y="6243881"/>
              <a:ext cx="63272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pc="-31" dirty="0">
                <a:solidFill>
                  <a:srgbClr val="000000"/>
                </a:solidFill>
                <a:latin typeface="Chakra Petch" pitchFamily="2" charset="-34"/>
                <a:cs typeface="Chakra Petch" pitchFamily="2" charset="-34"/>
              </a:endParaRPr>
            </a:p>
            <a:p>
              <a:r>
                <a:rPr lang="en-GB" sz="1800" spc="-31" dirty="0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António Alves Nº50539 / </a:t>
              </a:r>
              <a:r>
                <a:rPr lang="en-GB" spc="-31" dirty="0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Ângelo Azevedo Nº50565</a:t>
              </a:r>
              <a:endParaRPr lang="en-GB" sz="1800" spc="-31" dirty="0">
                <a:solidFill>
                  <a:srgbClr val="000000"/>
                </a:solidFill>
                <a:latin typeface="Chakra Petch" pitchFamily="2" charset="-34"/>
                <a:cs typeface="Chakra Petch" pitchFamily="2" charset="-34"/>
              </a:endParaRPr>
            </a:p>
            <a:p>
              <a:endParaRPr lang="pt-PT" dirty="0">
                <a:solidFill>
                  <a:srgbClr val="000000"/>
                </a:solidFill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162D0D2-0656-04DD-6BB1-6C196CACB106}"/>
                </a:ext>
              </a:extLst>
            </p:cNvPr>
            <p:cNvSpPr txBox="1"/>
            <p:nvPr/>
          </p:nvSpPr>
          <p:spPr>
            <a:xfrm>
              <a:off x="0" y="5980335"/>
              <a:ext cx="51080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pc="-31" dirty="0" err="1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Projeto</a:t>
              </a:r>
              <a:r>
                <a:rPr lang="en-GB" spc="-31" dirty="0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 e </a:t>
              </a:r>
              <a:r>
                <a:rPr lang="en-GB" spc="-31" dirty="0" err="1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Seminário</a:t>
              </a:r>
              <a:endParaRPr lang="en-GB" sz="1800" spc="-31" dirty="0">
                <a:solidFill>
                  <a:srgbClr val="000000"/>
                </a:solidFill>
                <a:latin typeface="Chakra Petch" pitchFamily="2" charset="-34"/>
                <a:cs typeface="Chakra Petch" pitchFamily="2" charset="-34"/>
              </a:endParaRPr>
            </a:p>
            <a:p>
              <a:r>
                <a:rPr lang="en-GB" sz="1800" spc="-31" dirty="0" err="1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Licenciatura</a:t>
              </a:r>
              <a:r>
                <a:rPr lang="en-GB" sz="1800" spc="-31" dirty="0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 </a:t>
              </a:r>
              <a:r>
                <a:rPr lang="en-GB" sz="1800" spc="-31" dirty="0" err="1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em</a:t>
              </a:r>
              <a:r>
                <a:rPr lang="en-GB" sz="1800" spc="-31" dirty="0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 </a:t>
              </a:r>
              <a:r>
                <a:rPr lang="en-GB" sz="1800" spc="-31" dirty="0" err="1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Engenharia</a:t>
              </a:r>
              <a:r>
                <a:rPr lang="en-GB" sz="1800" spc="-31" dirty="0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 </a:t>
              </a:r>
              <a:r>
                <a:rPr lang="en-GB" sz="1800" spc="-31" dirty="0" err="1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Informática</a:t>
              </a:r>
              <a:r>
                <a:rPr lang="en-GB" sz="1800" spc="-31" dirty="0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 e de </a:t>
              </a:r>
              <a:r>
                <a:rPr lang="en-GB" sz="1800" spc="-31" dirty="0" err="1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Computadores</a:t>
              </a:r>
              <a:endParaRPr lang="en-GB" sz="1800" spc="-31" dirty="0">
                <a:solidFill>
                  <a:srgbClr val="000000"/>
                </a:solidFill>
                <a:latin typeface="Chakra Petch" pitchFamily="2" charset="-34"/>
                <a:cs typeface="Chakra Petch" pitchFamily="2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05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D4DAA-E273-E9DB-723D-2B438B5BD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75E0978-49CB-C849-680F-5DB731709299}"/>
              </a:ext>
            </a:extLst>
          </p:cNvPr>
          <p:cNvSpPr/>
          <p:nvPr/>
        </p:nvSpPr>
        <p:spPr>
          <a:xfrm>
            <a:off x="8705087" y="488156"/>
            <a:ext cx="2991613" cy="5467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5" name="object 199">
            <a:extLst>
              <a:ext uri="{FF2B5EF4-FFF2-40B4-BE49-F238E27FC236}">
                <a16:creationId xmlns:a16="http://schemas.microsoft.com/office/drawing/2014/main" id="{AA616EB4-50B2-9045-E1DF-94A8A8896D31}"/>
              </a:ext>
            </a:extLst>
          </p:cNvPr>
          <p:cNvSpPr txBox="1">
            <a:spLocks/>
          </p:cNvSpPr>
          <p:nvPr/>
        </p:nvSpPr>
        <p:spPr>
          <a:xfrm>
            <a:off x="416453" y="1045254"/>
            <a:ext cx="3070461" cy="725660"/>
          </a:xfrm>
          <a:prstGeom prst="rect">
            <a:avLst/>
          </a:prstGeom>
        </p:spPr>
        <p:txBody>
          <a:bodyPr vert="horz" wrap="square" lIns="0" tIns="115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pc="-45" dirty="0" err="1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Modelo</a:t>
            </a:r>
            <a:r>
              <a:rPr lang="en-GB" spc="-45" dirty="0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 de Dados</a:t>
            </a:r>
            <a:endParaRPr lang="en-GB" dirty="0">
              <a:solidFill>
                <a:srgbClr val="FF3B28"/>
              </a:solidFill>
              <a:latin typeface="Chakra Petch" pitchFamily="2" charset="-34"/>
              <a:cs typeface="Chakra Petch" pitchFamily="2" charset="-34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B939CEA-5B51-322C-CF4A-76665C371DE3}"/>
              </a:ext>
            </a:extLst>
          </p:cNvPr>
          <p:cNvGrpSpPr/>
          <p:nvPr/>
        </p:nvGrpSpPr>
        <p:grpSpPr>
          <a:xfrm>
            <a:off x="0" y="5944029"/>
            <a:ext cx="12192000" cy="1244673"/>
            <a:chOff x="0" y="5922538"/>
            <a:chExt cx="12192000" cy="1244673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021A5E68-3F62-A607-71A6-05D569D09CE7}"/>
                </a:ext>
              </a:extLst>
            </p:cNvPr>
            <p:cNvSpPr/>
            <p:nvPr/>
          </p:nvSpPr>
          <p:spPr>
            <a:xfrm>
              <a:off x="0" y="5944136"/>
              <a:ext cx="12192000" cy="898634"/>
            </a:xfrm>
            <a:prstGeom prst="rect">
              <a:avLst/>
            </a:prstGeom>
            <a:solidFill>
              <a:srgbClr val="FF3C28"/>
            </a:solidFill>
            <a:ln>
              <a:solidFill>
                <a:srgbClr val="FF3C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228BD89E-7C3A-CAB0-A79A-2538BEC3B333}"/>
                </a:ext>
              </a:extLst>
            </p:cNvPr>
            <p:cNvSpPr txBox="1"/>
            <p:nvPr/>
          </p:nvSpPr>
          <p:spPr>
            <a:xfrm>
              <a:off x="0" y="6065156"/>
              <a:ext cx="1219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spc="-31" dirty="0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Remote Lab</a:t>
              </a:r>
            </a:p>
          </p:txBody>
        </p:sp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B2566E3B-C8EC-4792-FCC3-1475D6A267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8786" y="5922538"/>
              <a:ext cx="3773214" cy="941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107244E7-24A6-4C61-5808-6A7B32670501}"/>
                </a:ext>
              </a:extLst>
            </p:cNvPr>
            <p:cNvSpPr txBox="1"/>
            <p:nvPr/>
          </p:nvSpPr>
          <p:spPr>
            <a:xfrm>
              <a:off x="0" y="6243881"/>
              <a:ext cx="63272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pc="-31" dirty="0">
                <a:solidFill>
                  <a:srgbClr val="000000"/>
                </a:solidFill>
                <a:latin typeface="Chakra Petch" pitchFamily="2" charset="-34"/>
                <a:cs typeface="Chakra Petch" pitchFamily="2" charset="-34"/>
              </a:endParaRPr>
            </a:p>
            <a:p>
              <a:r>
                <a:rPr lang="en-GB" sz="1800" spc="-31" dirty="0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António Alves Nº50539 / </a:t>
              </a:r>
              <a:r>
                <a:rPr lang="en-GB" spc="-31" dirty="0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Ângelo Azevedo Nº50565</a:t>
              </a:r>
              <a:endParaRPr lang="en-GB" sz="1800" spc="-31" dirty="0">
                <a:solidFill>
                  <a:srgbClr val="000000"/>
                </a:solidFill>
                <a:latin typeface="Chakra Petch" pitchFamily="2" charset="-34"/>
                <a:cs typeface="Chakra Petch" pitchFamily="2" charset="-34"/>
              </a:endParaRPr>
            </a:p>
            <a:p>
              <a:endParaRPr lang="pt-PT" dirty="0">
                <a:solidFill>
                  <a:srgbClr val="000000"/>
                </a:solidFill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1EBC73B-1442-606B-DDDA-B539C9DF0F66}"/>
                </a:ext>
              </a:extLst>
            </p:cNvPr>
            <p:cNvSpPr txBox="1"/>
            <p:nvPr/>
          </p:nvSpPr>
          <p:spPr>
            <a:xfrm>
              <a:off x="0" y="5980335"/>
              <a:ext cx="51080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pc="-31" dirty="0" err="1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Projeto</a:t>
              </a:r>
              <a:r>
                <a:rPr lang="en-GB" spc="-31" dirty="0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 e </a:t>
              </a:r>
              <a:r>
                <a:rPr lang="en-GB" spc="-31" dirty="0" err="1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Seminário</a:t>
              </a:r>
              <a:endParaRPr lang="en-GB" sz="1800" spc="-31" dirty="0">
                <a:solidFill>
                  <a:srgbClr val="000000"/>
                </a:solidFill>
                <a:latin typeface="Chakra Petch" pitchFamily="2" charset="-34"/>
                <a:cs typeface="Chakra Petch" pitchFamily="2" charset="-34"/>
              </a:endParaRPr>
            </a:p>
            <a:p>
              <a:r>
                <a:rPr lang="en-GB" sz="1800" spc="-31" dirty="0" err="1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Licenciatura</a:t>
              </a:r>
              <a:r>
                <a:rPr lang="en-GB" sz="1800" spc="-31" dirty="0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 </a:t>
              </a:r>
              <a:r>
                <a:rPr lang="en-GB" sz="1800" spc="-31" dirty="0" err="1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em</a:t>
              </a:r>
              <a:r>
                <a:rPr lang="en-GB" sz="1800" spc="-31" dirty="0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 </a:t>
              </a:r>
              <a:r>
                <a:rPr lang="en-GB" sz="1800" spc="-31" dirty="0" err="1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Engenharia</a:t>
              </a:r>
              <a:r>
                <a:rPr lang="en-GB" sz="1800" spc="-31" dirty="0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 </a:t>
              </a:r>
              <a:r>
                <a:rPr lang="en-GB" sz="1800" spc="-31" dirty="0" err="1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Informática</a:t>
              </a:r>
              <a:r>
                <a:rPr lang="en-GB" sz="1800" spc="-31" dirty="0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 e de </a:t>
              </a:r>
              <a:r>
                <a:rPr lang="en-GB" sz="1800" spc="-31" dirty="0" err="1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Computadores</a:t>
              </a:r>
              <a:endParaRPr lang="en-GB" sz="1800" spc="-31" dirty="0">
                <a:solidFill>
                  <a:srgbClr val="000000"/>
                </a:solidFill>
                <a:latin typeface="Chakra Petch" pitchFamily="2" charset="-34"/>
                <a:cs typeface="Chakra Petch" pitchFamily="2" charset="-34"/>
              </a:endParaRPr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720FB3E7-A5C8-5311-00C2-B41815AE9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8206" y="570196"/>
            <a:ext cx="8034700" cy="524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1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1797E2C8-6E95-9DC1-CF61-6B0B5BDD9F42}"/>
              </a:ext>
            </a:extLst>
          </p:cNvPr>
          <p:cNvSpPr/>
          <p:nvPr/>
        </p:nvSpPr>
        <p:spPr>
          <a:xfrm>
            <a:off x="8705087" y="488156"/>
            <a:ext cx="2991613" cy="5467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5" name="object 199">
            <a:extLst>
              <a:ext uri="{FF2B5EF4-FFF2-40B4-BE49-F238E27FC236}">
                <a16:creationId xmlns:a16="http://schemas.microsoft.com/office/drawing/2014/main" id="{523529A2-68CD-D61F-30E3-7D8ACBFC2C98}"/>
              </a:ext>
            </a:extLst>
          </p:cNvPr>
          <p:cNvSpPr txBox="1">
            <a:spLocks/>
          </p:cNvSpPr>
          <p:nvPr/>
        </p:nvSpPr>
        <p:spPr>
          <a:xfrm>
            <a:off x="1053501" y="1633520"/>
            <a:ext cx="7365285" cy="791511"/>
          </a:xfrm>
          <a:prstGeom prst="rect">
            <a:avLst/>
          </a:prstGeom>
        </p:spPr>
        <p:txBody>
          <a:bodyPr vert="horz" wrap="square" lIns="0" tIns="115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z="4800" dirty="0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Ponto de </a:t>
            </a:r>
            <a:r>
              <a:rPr lang="en-GB" sz="4800" dirty="0" err="1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Situação</a:t>
            </a:r>
            <a:endParaRPr lang="en-GB" sz="4800" dirty="0">
              <a:solidFill>
                <a:srgbClr val="FF3B28"/>
              </a:solidFill>
              <a:latin typeface="Chakra Petch" pitchFamily="2" charset="-34"/>
              <a:cs typeface="Chakra Petch" pitchFamily="2" charset="-34"/>
            </a:endParaRPr>
          </a:p>
        </p:txBody>
      </p:sp>
      <p:sp>
        <p:nvSpPr>
          <p:cNvPr id="2" name="object 199">
            <a:extLst>
              <a:ext uri="{FF2B5EF4-FFF2-40B4-BE49-F238E27FC236}">
                <a16:creationId xmlns:a16="http://schemas.microsoft.com/office/drawing/2014/main" id="{E5878170-ED9B-C597-F896-38508119DA41}"/>
              </a:ext>
            </a:extLst>
          </p:cNvPr>
          <p:cNvSpPr txBox="1"/>
          <p:nvPr/>
        </p:nvSpPr>
        <p:spPr>
          <a:xfrm>
            <a:off x="293885" y="3509544"/>
            <a:ext cx="5423743" cy="3679158"/>
          </a:xfrm>
          <a:prstGeom prst="rect">
            <a:avLst/>
          </a:prstGeom>
          <a:noFill/>
        </p:spPr>
        <p:txBody>
          <a:bodyPr vert="horz" wrap="square" lIns="0" tIns="6931" rIns="0" bIns="0" rtlCol="0">
            <a:spAutoFit/>
          </a:bodyPr>
          <a:lstStyle/>
          <a:p>
            <a:pPr marL="840390" marR="3080" indent="-342900">
              <a:lnSpc>
                <a:spcPct val="149900"/>
              </a:lnSpc>
              <a:spcBef>
                <a:spcPts val="3"/>
              </a:spcBef>
              <a:buFont typeface="Arial" panose="020B0604020202020204" pitchFamily="34" charset="0"/>
              <a:buChar char="•"/>
            </a:pPr>
            <a:r>
              <a:rPr lang="pt-PT" sz="23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Atualmente apenas a base de dados está completamente implementada e documentada.</a:t>
            </a:r>
          </a:p>
          <a:p>
            <a:pPr marL="840390" marR="3080" indent="-342900">
              <a:lnSpc>
                <a:spcPct val="149900"/>
              </a:lnSpc>
              <a:spcBef>
                <a:spcPts val="3"/>
              </a:spcBef>
              <a:buFont typeface="Arial" panose="020B0604020202020204" pitchFamily="34" charset="0"/>
              <a:buChar char="•"/>
            </a:pPr>
            <a:r>
              <a:rPr lang="pt-PT" sz="2300" dirty="0" err="1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Front-end</a:t>
            </a:r>
            <a:r>
              <a:rPr lang="pt-PT" sz="23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 e </a:t>
            </a:r>
            <a:r>
              <a:rPr lang="pt-PT" sz="2300" dirty="0" err="1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back-end</a:t>
            </a:r>
            <a:r>
              <a:rPr lang="pt-PT" sz="23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 em fase de desenvolvimento.</a:t>
            </a:r>
          </a:p>
          <a:p>
            <a:pPr marL="783240" marR="3080" indent="-285750">
              <a:lnSpc>
                <a:spcPct val="149900"/>
              </a:lnSpc>
              <a:spcBef>
                <a:spcPts val="3"/>
              </a:spcBef>
              <a:buFont typeface="Arial" panose="020B0604020202020204" pitchFamily="34" charset="0"/>
              <a:buChar char="•"/>
            </a:pPr>
            <a:endParaRPr lang="pt-PT" sz="2300" dirty="0">
              <a:solidFill>
                <a:srgbClr val="5F1437"/>
              </a:solidFill>
              <a:latin typeface="Chakra Petch" pitchFamily="2" charset="-34"/>
              <a:cs typeface="Chakra Petch" pitchFamily="2" charset="-34"/>
            </a:endParaRPr>
          </a:p>
          <a:p>
            <a:pPr marL="497490" marR="3080">
              <a:lnSpc>
                <a:spcPct val="149900"/>
              </a:lnSpc>
              <a:spcBef>
                <a:spcPts val="3"/>
              </a:spcBef>
            </a:pPr>
            <a:endParaRPr lang="pt-PT" sz="2300" dirty="0">
              <a:solidFill>
                <a:srgbClr val="5F1437"/>
              </a:solidFill>
              <a:latin typeface="Chakra Petch" pitchFamily="2" charset="-34"/>
              <a:cs typeface="Chakra Petch" pitchFamily="2" charset="-34"/>
            </a:endParaRPr>
          </a:p>
          <a:p>
            <a:pPr marL="497490" marR="3080">
              <a:lnSpc>
                <a:spcPct val="149900"/>
              </a:lnSpc>
              <a:spcBef>
                <a:spcPts val="3"/>
              </a:spcBef>
            </a:pPr>
            <a:endParaRPr lang="pt-PT" sz="2300" dirty="0">
              <a:solidFill>
                <a:srgbClr val="5F1437"/>
              </a:solidFill>
              <a:latin typeface="Chakra Petch" pitchFamily="2" charset="-34"/>
              <a:cs typeface="Chakra Petch" pitchFamily="2" charset="-34"/>
            </a:endParaRPr>
          </a:p>
          <a:p>
            <a:pPr marL="497490" marR="3080">
              <a:lnSpc>
                <a:spcPct val="149900"/>
              </a:lnSpc>
              <a:spcBef>
                <a:spcPts val="3"/>
              </a:spcBef>
            </a:pPr>
            <a:endParaRPr sz="2300" dirty="0">
              <a:latin typeface="Chakra Petch" pitchFamily="2" charset="-34"/>
              <a:cs typeface="Chakra Petch" pitchFamily="2" charset="-34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044549A-5002-9ED4-606C-76C41AF82BE8}"/>
              </a:ext>
            </a:extLst>
          </p:cNvPr>
          <p:cNvGrpSpPr/>
          <p:nvPr/>
        </p:nvGrpSpPr>
        <p:grpSpPr>
          <a:xfrm>
            <a:off x="0" y="5944029"/>
            <a:ext cx="12192000" cy="1244673"/>
            <a:chOff x="0" y="5922538"/>
            <a:chExt cx="12192000" cy="1244673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968755F6-2748-8AF3-B6A1-949BE2002C05}"/>
                </a:ext>
              </a:extLst>
            </p:cNvPr>
            <p:cNvSpPr/>
            <p:nvPr/>
          </p:nvSpPr>
          <p:spPr>
            <a:xfrm>
              <a:off x="0" y="5944136"/>
              <a:ext cx="12192000" cy="898634"/>
            </a:xfrm>
            <a:prstGeom prst="rect">
              <a:avLst/>
            </a:prstGeom>
            <a:solidFill>
              <a:srgbClr val="FF3C28"/>
            </a:solidFill>
            <a:ln>
              <a:solidFill>
                <a:srgbClr val="FF3C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E76EE98D-088D-72E2-C651-EE96930CF1CF}"/>
                </a:ext>
              </a:extLst>
            </p:cNvPr>
            <p:cNvSpPr txBox="1"/>
            <p:nvPr/>
          </p:nvSpPr>
          <p:spPr>
            <a:xfrm>
              <a:off x="0" y="6065156"/>
              <a:ext cx="1219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spc="-31" dirty="0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Remote Lab</a:t>
              </a:r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DD64A191-E9DC-946A-261A-3A150B338D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8786" y="5922538"/>
              <a:ext cx="3773214" cy="941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687BB42-5BFF-472C-4EE1-BD35A5B81228}"/>
                </a:ext>
              </a:extLst>
            </p:cNvPr>
            <p:cNvSpPr txBox="1"/>
            <p:nvPr/>
          </p:nvSpPr>
          <p:spPr>
            <a:xfrm>
              <a:off x="0" y="6243881"/>
              <a:ext cx="63272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pc="-31" dirty="0">
                <a:solidFill>
                  <a:srgbClr val="000000"/>
                </a:solidFill>
                <a:latin typeface="Chakra Petch" pitchFamily="2" charset="-34"/>
                <a:cs typeface="Chakra Petch" pitchFamily="2" charset="-34"/>
              </a:endParaRPr>
            </a:p>
            <a:p>
              <a:r>
                <a:rPr lang="en-GB" sz="1800" spc="-31" dirty="0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António Alves Nº50539 / </a:t>
              </a:r>
              <a:r>
                <a:rPr lang="en-GB" spc="-31" dirty="0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Ângelo Azevedo Nº50565</a:t>
              </a:r>
              <a:endParaRPr lang="en-GB" sz="1800" spc="-31" dirty="0">
                <a:solidFill>
                  <a:srgbClr val="000000"/>
                </a:solidFill>
                <a:latin typeface="Chakra Petch" pitchFamily="2" charset="-34"/>
                <a:cs typeface="Chakra Petch" pitchFamily="2" charset="-34"/>
              </a:endParaRPr>
            </a:p>
            <a:p>
              <a:endParaRPr lang="pt-PT" dirty="0">
                <a:solidFill>
                  <a:srgbClr val="000000"/>
                </a:solidFill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CBAEA9B9-86B0-94ED-89F9-1D8D9090EA5A}"/>
                </a:ext>
              </a:extLst>
            </p:cNvPr>
            <p:cNvSpPr txBox="1"/>
            <p:nvPr/>
          </p:nvSpPr>
          <p:spPr>
            <a:xfrm>
              <a:off x="0" y="5980335"/>
              <a:ext cx="51080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pc="-31" dirty="0" err="1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Projeto</a:t>
              </a:r>
              <a:r>
                <a:rPr lang="en-GB" spc="-31" dirty="0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 e </a:t>
              </a:r>
              <a:r>
                <a:rPr lang="en-GB" spc="-31" dirty="0" err="1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Seminário</a:t>
              </a:r>
              <a:endParaRPr lang="en-GB" sz="1800" spc="-31" dirty="0">
                <a:solidFill>
                  <a:srgbClr val="000000"/>
                </a:solidFill>
                <a:latin typeface="Chakra Petch" pitchFamily="2" charset="-34"/>
                <a:cs typeface="Chakra Petch" pitchFamily="2" charset="-34"/>
              </a:endParaRPr>
            </a:p>
            <a:p>
              <a:r>
                <a:rPr lang="en-GB" sz="1800" spc="-31" dirty="0" err="1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Licenciatura</a:t>
              </a:r>
              <a:r>
                <a:rPr lang="en-GB" sz="1800" spc="-31" dirty="0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 </a:t>
              </a:r>
              <a:r>
                <a:rPr lang="en-GB" sz="1800" spc="-31" dirty="0" err="1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em</a:t>
              </a:r>
              <a:r>
                <a:rPr lang="en-GB" sz="1800" spc="-31" dirty="0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 </a:t>
              </a:r>
              <a:r>
                <a:rPr lang="en-GB" sz="1800" spc="-31" dirty="0" err="1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Engenharia</a:t>
              </a:r>
              <a:r>
                <a:rPr lang="en-GB" sz="1800" spc="-31" dirty="0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 </a:t>
              </a:r>
              <a:r>
                <a:rPr lang="en-GB" sz="1800" spc="-31" dirty="0" err="1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Informática</a:t>
              </a:r>
              <a:r>
                <a:rPr lang="en-GB" sz="1800" spc="-31" dirty="0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 e de </a:t>
              </a:r>
              <a:r>
                <a:rPr lang="en-GB" sz="1800" spc="-31" dirty="0" err="1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Computadores</a:t>
              </a:r>
              <a:endParaRPr lang="en-GB" sz="1800" spc="-31" dirty="0">
                <a:solidFill>
                  <a:srgbClr val="000000"/>
                </a:solidFill>
                <a:latin typeface="Chakra Petch" pitchFamily="2" charset="-34"/>
                <a:cs typeface="Chakra Petch" pitchFamily="2" charset="-34"/>
              </a:endParaRPr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57FDF4DD-3123-D3D7-7218-D92E262F0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74" y="489125"/>
            <a:ext cx="5276826" cy="5454904"/>
          </a:xfrm>
          <a:prstGeom prst="rect">
            <a:avLst/>
          </a:prstGeom>
        </p:spPr>
      </p:pic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D8BF17AB-9A00-7B43-80FC-D7B044D9681E}"/>
              </a:ext>
            </a:extLst>
          </p:cNvPr>
          <p:cNvCxnSpPr/>
          <p:nvPr/>
        </p:nvCxnSpPr>
        <p:spPr>
          <a:xfrm>
            <a:off x="9795164" y="630382"/>
            <a:ext cx="0" cy="53136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bject 199">
            <a:extLst>
              <a:ext uri="{FF2B5EF4-FFF2-40B4-BE49-F238E27FC236}">
                <a16:creationId xmlns:a16="http://schemas.microsoft.com/office/drawing/2014/main" id="{523529A2-68CD-D61F-30E3-7D8ACBFC2C98}"/>
              </a:ext>
            </a:extLst>
          </p:cNvPr>
          <p:cNvSpPr txBox="1">
            <a:spLocks/>
          </p:cNvSpPr>
          <p:nvPr/>
        </p:nvSpPr>
        <p:spPr>
          <a:xfrm>
            <a:off x="2413357" y="2394871"/>
            <a:ext cx="7365285" cy="1318450"/>
          </a:xfrm>
          <a:prstGeom prst="rect">
            <a:avLst/>
          </a:prstGeom>
        </p:spPr>
        <p:txBody>
          <a:bodyPr vert="horz" wrap="square" lIns="0" tIns="115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z="8000" spc="-45" dirty="0" err="1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Demonstração</a:t>
            </a:r>
            <a:endParaRPr lang="en-GB" sz="8000" dirty="0">
              <a:solidFill>
                <a:srgbClr val="FF3B28"/>
              </a:solidFill>
              <a:latin typeface="Chakra Petch" pitchFamily="2" charset="-34"/>
              <a:cs typeface="Chakra Petch" pitchFamily="2" charset="-34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5D95C9A-4CF8-057C-548D-86DBE08F418F}"/>
              </a:ext>
            </a:extLst>
          </p:cNvPr>
          <p:cNvGrpSpPr/>
          <p:nvPr/>
        </p:nvGrpSpPr>
        <p:grpSpPr>
          <a:xfrm>
            <a:off x="0" y="5944029"/>
            <a:ext cx="12192000" cy="1244673"/>
            <a:chOff x="0" y="5922538"/>
            <a:chExt cx="12192000" cy="1244673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8CECB623-ECB3-9923-FC08-97AECAF96E57}"/>
                </a:ext>
              </a:extLst>
            </p:cNvPr>
            <p:cNvSpPr/>
            <p:nvPr/>
          </p:nvSpPr>
          <p:spPr>
            <a:xfrm>
              <a:off x="0" y="5944136"/>
              <a:ext cx="12192000" cy="898634"/>
            </a:xfrm>
            <a:prstGeom prst="rect">
              <a:avLst/>
            </a:prstGeom>
            <a:solidFill>
              <a:srgbClr val="FF3C28"/>
            </a:solidFill>
            <a:ln>
              <a:solidFill>
                <a:srgbClr val="FF3C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7E30B4B-2961-EA23-48D9-4D58FEEE409A}"/>
                </a:ext>
              </a:extLst>
            </p:cNvPr>
            <p:cNvSpPr txBox="1"/>
            <p:nvPr/>
          </p:nvSpPr>
          <p:spPr>
            <a:xfrm>
              <a:off x="0" y="6065156"/>
              <a:ext cx="1219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spc="-31" dirty="0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Remote Lab</a:t>
              </a:r>
            </a:p>
          </p:txBody>
        </p:sp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A34F416-CDBE-2379-B6C1-2AF4DD1261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8786" y="5922538"/>
              <a:ext cx="3773214" cy="941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7082FCA4-EDA5-D8D1-B15C-80FD920E42A4}"/>
                </a:ext>
              </a:extLst>
            </p:cNvPr>
            <p:cNvSpPr txBox="1"/>
            <p:nvPr/>
          </p:nvSpPr>
          <p:spPr>
            <a:xfrm>
              <a:off x="0" y="6243881"/>
              <a:ext cx="63272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pc="-31" dirty="0">
                <a:solidFill>
                  <a:srgbClr val="000000"/>
                </a:solidFill>
                <a:latin typeface="Chakra Petch" pitchFamily="2" charset="-34"/>
                <a:cs typeface="Chakra Petch" pitchFamily="2" charset="-34"/>
              </a:endParaRPr>
            </a:p>
            <a:p>
              <a:r>
                <a:rPr lang="en-GB" sz="1800" spc="-31" dirty="0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António Alves Nº50539 / </a:t>
              </a:r>
              <a:r>
                <a:rPr lang="en-GB" spc="-31" dirty="0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Ângelo Azevedo Nº50565</a:t>
              </a:r>
              <a:endParaRPr lang="en-GB" sz="1800" spc="-31" dirty="0">
                <a:solidFill>
                  <a:srgbClr val="000000"/>
                </a:solidFill>
                <a:latin typeface="Chakra Petch" pitchFamily="2" charset="-34"/>
                <a:cs typeface="Chakra Petch" pitchFamily="2" charset="-34"/>
              </a:endParaRPr>
            </a:p>
            <a:p>
              <a:endParaRPr lang="pt-PT" dirty="0">
                <a:solidFill>
                  <a:srgbClr val="000000"/>
                </a:solidFill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A38095E-3C25-9D95-78A7-B115470BFAE1}"/>
                </a:ext>
              </a:extLst>
            </p:cNvPr>
            <p:cNvSpPr txBox="1"/>
            <p:nvPr/>
          </p:nvSpPr>
          <p:spPr>
            <a:xfrm>
              <a:off x="0" y="5980335"/>
              <a:ext cx="51080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pc="-31" dirty="0" err="1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Projeto</a:t>
              </a:r>
              <a:r>
                <a:rPr lang="en-GB" spc="-31" dirty="0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 e </a:t>
              </a:r>
              <a:r>
                <a:rPr lang="en-GB" spc="-31" dirty="0" err="1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Seminário</a:t>
              </a:r>
              <a:endParaRPr lang="en-GB" sz="1800" spc="-31" dirty="0">
                <a:solidFill>
                  <a:srgbClr val="000000"/>
                </a:solidFill>
                <a:latin typeface="Chakra Petch" pitchFamily="2" charset="-34"/>
                <a:cs typeface="Chakra Petch" pitchFamily="2" charset="-34"/>
              </a:endParaRPr>
            </a:p>
            <a:p>
              <a:r>
                <a:rPr lang="en-GB" sz="1800" spc="-31" dirty="0" err="1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Licenciatura</a:t>
              </a:r>
              <a:r>
                <a:rPr lang="en-GB" sz="1800" spc="-31" dirty="0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 </a:t>
              </a:r>
              <a:r>
                <a:rPr lang="en-GB" sz="1800" spc="-31" dirty="0" err="1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em</a:t>
              </a:r>
              <a:r>
                <a:rPr lang="en-GB" sz="1800" spc="-31" dirty="0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 </a:t>
              </a:r>
              <a:r>
                <a:rPr lang="en-GB" sz="1800" spc="-31" dirty="0" err="1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Engenharia</a:t>
              </a:r>
              <a:r>
                <a:rPr lang="en-GB" sz="1800" spc="-31" dirty="0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 </a:t>
              </a:r>
              <a:r>
                <a:rPr lang="en-GB" sz="1800" spc="-31" dirty="0" err="1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Informática</a:t>
              </a:r>
              <a:r>
                <a:rPr lang="en-GB" sz="1800" spc="-31" dirty="0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 e de </a:t>
              </a:r>
              <a:r>
                <a:rPr lang="en-GB" sz="1800" spc="-31" dirty="0" err="1">
                  <a:solidFill>
                    <a:srgbClr val="000000"/>
                  </a:solidFill>
                  <a:latin typeface="Chakra Petch" pitchFamily="2" charset="-34"/>
                  <a:cs typeface="Chakra Petch" pitchFamily="2" charset="-34"/>
                </a:rPr>
                <a:t>Computadores</a:t>
              </a:r>
              <a:endParaRPr lang="en-GB" sz="1800" spc="-31" dirty="0">
                <a:solidFill>
                  <a:srgbClr val="000000"/>
                </a:solidFill>
                <a:latin typeface="Chakra Petch" pitchFamily="2" charset="-34"/>
                <a:cs typeface="Chakra Petch" pitchFamily="2" charset="-34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C6934-DCB5-79BE-8FE3-E56EFD8B1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A5365688-6433-AE4C-60F2-6A7E4B962B71}"/>
              </a:ext>
            </a:extLst>
          </p:cNvPr>
          <p:cNvGrpSpPr/>
          <p:nvPr/>
        </p:nvGrpSpPr>
        <p:grpSpPr>
          <a:xfrm>
            <a:off x="-684" y="3272"/>
            <a:ext cx="12191144" cy="6857844"/>
            <a:chOff x="-1" y="-4"/>
            <a:chExt cx="20104100" cy="11309093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0018FEFB-7603-240E-4B04-9E7E43186050}"/>
                </a:ext>
              </a:extLst>
            </p:cNvPr>
            <p:cNvSpPr/>
            <p:nvPr/>
          </p:nvSpPr>
          <p:spPr>
            <a:xfrm>
              <a:off x="-1" y="-4"/>
              <a:ext cx="20104100" cy="11308716"/>
            </a:xfrm>
            <a:custGeom>
              <a:avLst/>
              <a:gdLst/>
              <a:ahLst/>
              <a:cxnLst/>
              <a:rect l="l" t="t" r="r" b="b"/>
              <a:pathLst>
                <a:path w="20104100" h="11308715">
                  <a:moveTo>
                    <a:pt x="5653702" y="0"/>
                  </a:moveTo>
                  <a:lnTo>
                    <a:pt x="1782615" y="0"/>
                  </a:lnTo>
                  <a:lnTo>
                    <a:pt x="1742703" y="1976"/>
                  </a:lnTo>
                  <a:lnTo>
                    <a:pt x="1703465" y="7832"/>
                  </a:lnTo>
                  <a:lnTo>
                    <a:pt x="1665167" y="17457"/>
                  </a:lnTo>
                  <a:lnTo>
                    <a:pt x="1628076" y="30742"/>
                  </a:lnTo>
                  <a:lnTo>
                    <a:pt x="1592455" y="47577"/>
                  </a:lnTo>
                  <a:lnTo>
                    <a:pt x="1558569" y="67852"/>
                  </a:lnTo>
                  <a:lnTo>
                    <a:pt x="1526683" y="91459"/>
                  </a:lnTo>
                  <a:lnTo>
                    <a:pt x="1497064" y="118289"/>
                  </a:lnTo>
                  <a:lnTo>
                    <a:pt x="808718" y="806624"/>
                  </a:lnTo>
                  <a:lnTo>
                    <a:pt x="807755" y="806624"/>
                  </a:lnTo>
                  <a:lnTo>
                    <a:pt x="807755" y="807587"/>
                  </a:lnTo>
                  <a:lnTo>
                    <a:pt x="118279" y="1497064"/>
                  </a:lnTo>
                  <a:lnTo>
                    <a:pt x="91455" y="1526687"/>
                  </a:lnTo>
                  <a:lnTo>
                    <a:pt x="67851" y="1558572"/>
                  </a:lnTo>
                  <a:lnTo>
                    <a:pt x="47577" y="1592456"/>
                  </a:lnTo>
                  <a:lnTo>
                    <a:pt x="30742" y="1628076"/>
                  </a:lnTo>
                  <a:lnTo>
                    <a:pt x="17457" y="1665167"/>
                  </a:lnTo>
                  <a:lnTo>
                    <a:pt x="7832" y="1703466"/>
                  </a:lnTo>
                  <a:lnTo>
                    <a:pt x="1976" y="1742707"/>
                  </a:lnTo>
                  <a:lnTo>
                    <a:pt x="0" y="1782626"/>
                  </a:lnTo>
                  <a:lnTo>
                    <a:pt x="0" y="5653712"/>
                  </a:lnTo>
                  <a:lnTo>
                    <a:pt x="807671" y="5653712"/>
                  </a:lnTo>
                  <a:lnTo>
                    <a:pt x="807755" y="10500800"/>
                  </a:lnTo>
                  <a:lnTo>
                    <a:pt x="14450397" y="10500894"/>
                  </a:lnTo>
                  <a:lnTo>
                    <a:pt x="14450397" y="11308556"/>
                  </a:lnTo>
                  <a:lnTo>
                    <a:pt x="18321484" y="11308556"/>
                  </a:lnTo>
                  <a:lnTo>
                    <a:pt x="18361401" y="11306579"/>
                  </a:lnTo>
                  <a:lnTo>
                    <a:pt x="18400639" y="11300725"/>
                  </a:lnTo>
                  <a:lnTo>
                    <a:pt x="18438938" y="11291103"/>
                  </a:lnTo>
                  <a:lnTo>
                    <a:pt x="18476034" y="11277824"/>
                  </a:lnTo>
                  <a:lnTo>
                    <a:pt x="18511653" y="11260989"/>
                  </a:lnTo>
                  <a:lnTo>
                    <a:pt x="18545537" y="11240714"/>
                  </a:lnTo>
                  <a:lnTo>
                    <a:pt x="18577422" y="11217106"/>
                  </a:lnTo>
                  <a:lnTo>
                    <a:pt x="18607046" y="11190277"/>
                  </a:lnTo>
                  <a:lnTo>
                    <a:pt x="19985831" y="9811491"/>
                  </a:lnTo>
                  <a:lnTo>
                    <a:pt x="20012655" y="9781872"/>
                  </a:lnTo>
                  <a:lnTo>
                    <a:pt x="20036259" y="9749987"/>
                  </a:lnTo>
                  <a:lnTo>
                    <a:pt x="20056533" y="9716100"/>
                  </a:lnTo>
                  <a:lnTo>
                    <a:pt x="20073367" y="9680480"/>
                  </a:lnTo>
                  <a:lnTo>
                    <a:pt x="20086646" y="9643388"/>
                  </a:lnTo>
                  <a:lnTo>
                    <a:pt x="20096268" y="9605091"/>
                  </a:lnTo>
                  <a:lnTo>
                    <a:pt x="20102123" y="9565852"/>
                  </a:lnTo>
                  <a:lnTo>
                    <a:pt x="20104099" y="9525940"/>
                  </a:lnTo>
                  <a:lnTo>
                    <a:pt x="20104099" y="5654853"/>
                  </a:lnTo>
                  <a:lnTo>
                    <a:pt x="19296428" y="5654853"/>
                  </a:lnTo>
                  <a:lnTo>
                    <a:pt x="19296344" y="806624"/>
                  </a:lnTo>
                  <a:lnTo>
                    <a:pt x="5653702" y="806624"/>
                  </a:lnTo>
                  <a:lnTo>
                    <a:pt x="56537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C8E5A08-62C7-B92F-5BD7-A43EB996B8C8}"/>
                </a:ext>
              </a:extLst>
            </p:cNvPr>
            <p:cNvSpPr/>
            <p:nvPr/>
          </p:nvSpPr>
          <p:spPr>
            <a:xfrm>
              <a:off x="14446661" y="8081487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20E60E5-B0B4-BD15-C0A3-618BBA167407}"/>
                </a:ext>
              </a:extLst>
            </p:cNvPr>
            <p:cNvSpPr/>
            <p:nvPr/>
          </p:nvSpPr>
          <p:spPr>
            <a:xfrm>
              <a:off x="14446661" y="5658224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583C4EA7-CA10-AF55-DD56-EB78CEEC9025}"/>
                </a:ext>
              </a:extLst>
            </p:cNvPr>
            <p:cNvSpPr/>
            <p:nvPr/>
          </p:nvSpPr>
          <p:spPr>
            <a:xfrm>
              <a:off x="14446661" y="10504749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0C845E02-1C88-8A71-6C89-2C953BE731A5}"/>
                </a:ext>
              </a:extLst>
            </p:cNvPr>
            <p:cNvSpPr/>
            <p:nvPr/>
          </p:nvSpPr>
          <p:spPr>
            <a:xfrm>
              <a:off x="14441425" y="806633"/>
              <a:ext cx="4857115" cy="10502265"/>
            </a:xfrm>
            <a:custGeom>
              <a:avLst/>
              <a:gdLst/>
              <a:ahLst/>
              <a:cxnLst/>
              <a:rect l="l" t="t" r="r" b="b"/>
              <a:pathLst>
                <a:path w="4857115" h="10502265">
                  <a:moveTo>
                    <a:pt x="10464" y="0"/>
                  </a:moveTo>
                  <a:lnTo>
                    <a:pt x="0" y="0"/>
                  </a:lnTo>
                  <a:lnTo>
                    <a:pt x="0" y="10501922"/>
                  </a:lnTo>
                  <a:lnTo>
                    <a:pt x="10464" y="10501922"/>
                  </a:lnTo>
                  <a:lnTo>
                    <a:pt x="10464" y="0"/>
                  </a:lnTo>
                  <a:close/>
                </a:path>
                <a:path w="4857115" h="10502265">
                  <a:moveTo>
                    <a:pt x="818222" y="4851590"/>
                  </a:moveTo>
                  <a:lnTo>
                    <a:pt x="807745" y="4851590"/>
                  </a:lnTo>
                  <a:lnTo>
                    <a:pt x="807745" y="10501922"/>
                  </a:lnTo>
                  <a:lnTo>
                    <a:pt x="818222" y="10501922"/>
                  </a:lnTo>
                  <a:lnTo>
                    <a:pt x="818222" y="4851590"/>
                  </a:lnTo>
                  <a:close/>
                </a:path>
                <a:path w="4857115" h="10502265">
                  <a:moveTo>
                    <a:pt x="3241484" y="4851590"/>
                  </a:moveTo>
                  <a:lnTo>
                    <a:pt x="3231019" y="4851590"/>
                  </a:lnTo>
                  <a:lnTo>
                    <a:pt x="3231019" y="10501922"/>
                  </a:lnTo>
                  <a:lnTo>
                    <a:pt x="3241484" y="10501922"/>
                  </a:lnTo>
                  <a:lnTo>
                    <a:pt x="3241484" y="4851590"/>
                  </a:lnTo>
                  <a:close/>
                </a:path>
                <a:path w="4857115" h="10502265">
                  <a:moveTo>
                    <a:pt x="4856988" y="4851590"/>
                  </a:moveTo>
                  <a:lnTo>
                    <a:pt x="4846523" y="4851590"/>
                  </a:lnTo>
                  <a:lnTo>
                    <a:pt x="4846523" y="10501922"/>
                  </a:lnTo>
                  <a:lnTo>
                    <a:pt x="4856988" y="10501922"/>
                  </a:lnTo>
                  <a:lnTo>
                    <a:pt x="4856988" y="4851590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72275D45-8BDF-1DF9-2049-1FA6F40CE2DE}"/>
                </a:ext>
              </a:extLst>
            </p:cNvPr>
            <p:cNvSpPr/>
            <p:nvPr/>
          </p:nvSpPr>
          <p:spPr>
            <a:xfrm>
              <a:off x="14446661" y="7273732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525A7558-95F3-C0D6-56AE-6BC41B1BE7B8}"/>
                </a:ext>
              </a:extLst>
            </p:cNvPr>
            <p:cNvSpPr/>
            <p:nvPr/>
          </p:nvSpPr>
          <p:spPr>
            <a:xfrm>
              <a:off x="14446661" y="9696994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AB7EA292-2C5F-B8E6-267B-4EEAE2730CD0}"/>
                </a:ext>
              </a:extLst>
            </p:cNvPr>
            <p:cNvSpPr/>
            <p:nvPr/>
          </p:nvSpPr>
          <p:spPr>
            <a:xfrm>
              <a:off x="14446661" y="6465979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ECD2EBBC-1E2A-E891-BCEB-E90FA281BB0C}"/>
                </a:ext>
              </a:extLst>
            </p:cNvPr>
            <p:cNvSpPr/>
            <p:nvPr/>
          </p:nvSpPr>
          <p:spPr>
            <a:xfrm>
              <a:off x="14446661" y="8889240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412D08BD-2F14-F64B-F690-65F139E5CFA6}"/>
                </a:ext>
              </a:extLst>
            </p:cNvPr>
            <p:cNvSpPr/>
            <p:nvPr/>
          </p:nvSpPr>
          <p:spPr>
            <a:xfrm>
              <a:off x="16056927" y="5658224"/>
              <a:ext cx="2433955" cy="5650865"/>
            </a:xfrm>
            <a:custGeom>
              <a:avLst/>
              <a:gdLst/>
              <a:ahLst/>
              <a:cxnLst/>
              <a:rect l="l" t="t" r="r" b="b"/>
              <a:pathLst>
                <a:path w="2433955" h="5650865">
                  <a:moveTo>
                    <a:pt x="10477" y="0"/>
                  </a:moveTo>
                  <a:lnTo>
                    <a:pt x="0" y="0"/>
                  </a:lnTo>
                  <a:lnTo>
                    <a:pt x="0" y="5650331"/>
                  </a:lnTo>
                  <a:lnTo>
                    <a:pt x="10477" y="5650331"/>
                  </a:lnTo>
                  <a:lnTo>
                    <a:pt x="10477" y="0"/>
                  </a:lnTo>
                  <a:close/>
                </a:path>
                <a:path w="2433955" h="5650865">
                  <a:moveTo>
                    <a:pt x="818222" y="0"/>
                  </a:moveTo>
                  <a:lnTo>
                    <a:pt x="807758" y="0"/>
                  </a:lnTo>
                  <a:lnTo>
                    <a:pt x="807758" y="5650331"/>
                  </a:lnTo>
                  <a:lnTo>
                    <a:pt x="818222" y="5650331"/>
                  </a:lnTo>
                  <a:lnTo>
                    <a:pt x="818222" y="0"/>
                  </a:lnTo>
                  <a:close/>
                </a:path>
                <a:path w="2433955" h="5650865">
                  <a:moveTo>
                    <a:pt x="2433739" y="0"/>
                  </a:moveTo>
                  <a:lnTo>
                    <a:pt x="2423261" y="0"/>
                  </a:lnTo>
                  <a:lnTo>
                    <a:pt x="2423261" y="5650331"/>
                  </a:lnTo>
                  <a:lnTo>
                    <a:pt x="2433739" y="5650331"/>
                  </a:lnTo>
                  <a:lnTo>
                    <a:pt x="2433739" y="0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AC4481EC-FFC5-FF20-432B-89AE30E2117C}"/>
                </a:ext>
              </a:extLst>
            </p:cNvPr>
            <p:cNvSpPr/>
            <p:nvPr/>
          </p:nvSpPr>
          <p:spPr>
            <a:xfrm>
              <a:off x="16873868" y="8081487"/>
              <a:ext cx="3227070" cy="3227070"/>
            </a:xfrm>
            <a:custGeom>
              <a:avLst/>
              <a:gdLst/>
              <a:ahLst/>
              <a:cxnLst/>
              <a:rect l="l" t="t" r="r" b="b"/>
              <a:pathLst>
                <a:path w="3227069" h="3227070">
                  <a:moveTo>
                    <a:pt x="3227069" y="0"/>
                  </a:moveTo>
                  <a:lnTo>
                    <a:pt x="0" y="322706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9938FD2F-8BD7-624D-C745-5CB71E2C1280}"/>
                </a:ext>
              </a:extLst>
            </p:cNvPr>
            <p:cNvSpPr/>
            <p:nvPr/>
          </p:nvSpPr>
          <p:spPr>
            <a:xfrm>
              <a:off x="18489376" y="9696994"/>
              <a:ext cx="1611630" cy="1611630"/>
            </a:xfrm>
            <a:custGeom>
              <a:avLst/>
              <a:gdLst/>
              <a:ahLst/>
              <a:cxnLst/>
              <a:rect l="l" t="t" r="r" b="b"/>
              <a:pathLst>
                <a:path w="1611630" h="1611629">
                  <a:moveTo>
                    <a:pt x="1611561" y="0"/>
                  </a:moveTo>
                  <a:lnTo>
                    <a:pt x="0" y="1611561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7566AFE4-E161-336D-FAAE-B0DB3D367701}"/>
                </a:ext>
              </a:extLst>
            </p:cNvPr>
            <p:cNvSpPr/>
            <p:nvPr/>
          </p:nvSpPr>
          <p:spPr>
            <a:xfrm>
              <a:off x="14446660" y="5658224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1615511" y="0"/>
                  </a:moveTo>
                  <a:lnTo>
                    <a:pt x="0" y="1615511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C4724C9E-D1A8-1224-0669-EB64130DCD00}"/>
                </a:ext>
              </a:extLst>
            </p:cNvPr>
            <p:cNvSpPr/>
            <p:nvPr/>
          </p:nvSpPr>
          <p:spPr>
            <a:xfrm>
              <a:off x="14446658" y="9696991"/>
              <a:ext cx="1611630" cy="1611630"/>
            </a:xfrm>
            <a:custGeom>
              <a:avLst/>
              <a:gdLst/>
              <a:ahLst/>
              <a:cxnLst/>
              <a:rect l="l" t="t" r="r" b="b"/>
              <a:pathLst>
                <a:path w="1611630" h="1611629">
                  <a:moveTo>
                    <a:pt x="1611564" y="1611564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60BA404B-119F-B00E-BD63-F2C06A88C783}"/>
                </a:ext>
              </a:extLst>
            </p:cNvPr>
            <p:cNvSpPr/>
            <p:nvPr/>
          </p:nvSpPr>
          <p:spPr>
            <a:xfrm>
              <a:off x="18485429" y="5658221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1615511" y="1615511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EB5E1F3A-4BB0-5973-314C-D201F03AD6DE}"/>
                </a:ext>
              </a:extLst>
            </p:cNvPr>
            <p:cNvSpPr/>
            <p:nvPr/>
          </p:nvSpPr>
          <p:spPr>
            <a:xfrm>
              <a:off x="14446502" y="6120767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2E709043-708A-AB8A-BA57-F6AE5FD08317}"/>
                </a:ext>
              </a:extLst>
            </p:cNvPr>
            <p:cNvSpPr/>
            <p:nvPr/>
          </p:nvSpPr>
          <p:spPr>
            <a:xfrm>
              <a:off x="14446502" y="6466947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3E99D585-68A4-1B14-8EA3-FE1FA2A772B3}"/>
                </a:ext>
              </a:extLst>
            </p:cNvPr>
            <p:cNvSpPr/>
            <p:nvPr/>
          </p:nvSpPr>
          <p:spPr>
            <a:xfrm>
              <a:off x="14446502" y="5774587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11A6290D-C381-7391-304F-22E122C27842}"/>
                </a:ext>
              </a:extLst>
            </p:cNvPr>
            <p:cNvSpPr/>
            <p:nvPr/>
          </p:nvSpPr>
          <p:spPr>
            <a:xfrm>
              <a:off x="14446502" y="5659194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E8FDE9F7-5F5D-A778-BA1F-EE78C0A90C5F}"/>
                </a:ext>
              </a:extLst>
            </p:cNvPr>
            <p:cNvSpPr/>
            <p:nvPr/>
          </p:nvSpPr>
          <p:spPr>
            <a:xfrm>
              <a:off x="14561893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BFDAA639-4F48-0966-0D29-EB52BB24D645}"/>
                </a:ext>
              </a:extLst>
            </p:cNvPr>
            <p:cNvSpPr/>
            <p:nvPr/>
          </p:nvSpPr>
          <p:spPr>
            <a:xfrm>
              <a:off x="15138861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0BA987C0-8873-C980-050C-CDC409753EAD}"/>
                </a:ext>
              </a:extLst>
            </p:cNvPr>
            <p:cNvSpPr/>
            <p:nvPr/>
          </p:nvSpPr>
          <p:spPr>
            <a:xfrm>
              <a:off x="15254254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FEA8D432-BB97-1F2B-BD0A-F16DC89347BF}"/>
                </a:ext>
              </a:extLst>
            </p:cNvPr>
            <p:cNvSpPr/>
            <p:nvPr/>
          </p:nvSpPr>
          <p:spPr>
            <a:xfrm>
              <a:off x="14792681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200D6110-05F4-54F5-655C-4CAFB4B83763}"/>
                </a:ext>
              </a:extLst>
            </p:cNvPr>
            <p:cNvSpPr/>
            <p:nvPr/>
          </p:nvSpPr>
          <p:spPr>
            <a:xfrm>
              <a:off x="14446502" y="6236161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3BE02EDB-4684-D032-1FBC-EC16A1F9C2D9}"/>
                </a:ext>
              </a:extLst>
            </p:cNvPr>
            <p:cNvSpPr/>
            <p:nvPr/>
          </p:nvSpPr>
          <p:spPr>
            <a:xfrm>
              <a:off x="14446502" y="5889980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BB50C74B-09A5-FF5E-2A5D-6883F5F5832E}"/>
                </a:ext>
              </a:extLst>
            </p:cNvPr>
            <p:cNvSpPr/>
            <p:nvPr/>
          </p:nvSpPr>
          <p:spPr>
            <a:xfrm>
              <a:off x="14446502" y="6351554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83053A7B-3435-E948-BE6F-F573E80365EC}"/>
                </a:ext>
              </a:extLst>
            </p:cNvPr>
            <p:cNvSpPr/>
            <p:nvPr/>
          </p:nvSpPr>
          <p:spPr>
            <a:xfrm>
              <a:off x="14446502" y="6005374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F4CE1656-636A-B222-8A60-41A59219B5FD}"/>
                </a:ext>
              </a:extLst>
            </p:cNvPr>
            <p:cNvSpPr/>
            <p:nvPr/>
          </p:nvSpPr>
          <p:spPr>
            <a:xfrm>
              <a:off x="14677286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5DD69AA3-A007-C5DF-2541-535FCE1EA34A}"/>
                </a:ext>
              </a:extLst>
            </p:cNvPr>
            <p:cNvSpPr/>
            <p:nvPr/>
          </p:nvSpPr>
          <p:spPr>
            <a:xfrm>
              <a:off x="14446502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A139B6C8-D4ED-339A-CBDA-4A6D44457ED3}"/>
                </a:ext>
              </a:extLst>
            </p:cNvPr>
            <p:cNvSpPr/>
            <p:nvPr/>
          </p:nvSpPr>
          <p:spPr>
            <a:xfrm>
              <a:off x="14908075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DB892D40-E51F-4729-2702-4BD2EE6C45B9}"/>
                </a:ext>
              </a:extLst>
            </p:cNvPr>
            <p:cNvSpPr/>
            <p:nvPr/>
          </p:nvSpPr>
          <p:spPr>
            <a:xfrm>
              <a:off x="15023468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D0B71329-4B03-76ED-A797-DA17DFD31899}"/>
                </a:ext>
              </a:extLst>
            </p:cNvPr>
            <p:cNvSpPr/>
            <p:nvPr/>
          </p:nvSpPr>
          <p:spPr>
            <a:xfrm>
              <a:off x="14446502" y="5659190"/>
              <a:ext cx="461645" cy="461645"/>
            </a:xfrm>
            <a:custGeom>
              <a:avLst/>
              <a:gdLst/>
              <a:ahLst/>
              <a:cxnLst/>
              <a:rect l="l" t="t" r="r" b="b"/>
              <a:pathLst>
                <a:path w="461644" h="461645">
                  <a:moveTo>
                    <a:pt x="0" y="461577"/>
                  </a:moveTo>
                  <a:lnTo>
                    <a:pt x="461577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F49AEE9D-D46B-B2EC-7221-3816AAB59E14}"/>
                </a:ext>
              </a:extLst>
            </p:cNvPr>
            <p:cNvSpPr/>
            <p:nvPr/>
          </p:nvSpPr>
          <p:spPr>
            <a:xfrm>
              <a:off x="14446502" y="5659191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230788"/>
                  </a:moveTo>
                  <a:lnTo>
                    <a:pt x="230788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0631A9F5-FC60-70CF-8DC0-33A0B93E0790}"/>
                </a:ext>
              </a:extLst>
            </p:cNvPr>
            <p:cNvSpPr/>
            <p:nvPr/>
          </p:nvSpPr>
          <p:spPr>
            <a:xfrm>
              <a:off x="15023468" y="6236158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230788"/>
                  </a:moveTo>
                  <a:lnTo>
                    <a:pt x="230788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15508A7A-6DA8-EC04-22E1-076E9822B86F}"/>
                </a:ext>
              </a:extLst>
            </p:cNvPr>
            <p:cNvSpPr/>
            <p:nvPr/>
          </p:nvSpPr>
          <p:spPr>
            <a:xfrm>
              <a:off x="15023468" y="5659194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0"/>
                  </a:moveTo>
                  <a:lnTo>
                    <a:pt x="230788" y="230788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6A20A43F-2ECF-C3C8-672F-A7ED2E992800}"/>
                </a:ext>
              </a:extLst>
            </p:cNvPr>
            <p:cNvSpPr/>
            <p:nvPr/>
          </p:nvSpPr>
          <p:spPr>
            <a:xfrm>
              <a:off x="14446502" y="6236161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0"/>
                  </a:moveTo>
                  <a:lnTo>
                    <a:pt x="230788" y="230788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1CA1C04C-5F99-DDA4-7E55-0A9C1D10598D}"/>
                </a:ext>
              </a:extLst>
            </p:cNvPr>
            <p:cNvSpPr/>
            <p:nvPr/>
          </p:nvSpPr>
          <p:spPr>
            <a:xfrm>
              <a:off x="16062090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7B0E24BE-F84C-898D-D09B-F9F55E2A27BD}"/>
                </a:ext>
              </a:extLst>
            </p:cNvPr>
            <p:cNvSpPr/>
            <p:nvPr/>
          </p:nvSpPr>
          <p:spPr>
            <a:xfrm>
              <a:off x="17273721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DFABFE45-C546-2882-A272-8930BC351216}"/>
                </a:ext>
              </a:extLst>
            </p:cNvPr>
            <p:cNvSpPr/>
            <p:nvPr/>
          </p:nvSpPr>
          <p:spPr>
            <a:xfrm>
              <a:off x="14850458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20B1496B-A6C5-B793-CAB0-C45840A825A2}"/>
                </a:ext>
              </a:extLst>
            </p:cNvPr>
            <p:cNvSpPr/>
            <p:nvPr/>
          </p:nvSpPr>
          <p:spPr>
            <a:xfrm>
              <a:off x="14446582" y="5250401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43">
              <a:extLst>
                <a:ext uri="{FF2B5EF4-FFF2-40B4-BE49-F238E27FC236}">
                  <a16:creationId xmlns:a16="http://schemas.microsoft.com/office/drawing/2014/main" id="{EC89A160-C6A9-EFE5-12AA-C2157ECDE797}"/>
                </a:ext>
              </a:extLst>
            </p:cNvPr>
            <p:cNvSpPr/>
            <p:nvPr/>
          </p:nvSpPr>
          <p:spPr>
            <a:xfrm>
              <a:off x="14446582" y="3231015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FC5AB4A3-2B9E-460F-BC85-2060C1F11636}"/>
                </a:ext>
              </a:extLst>
            </p:cNvPr>
            <p:cNvSpPr/>
            <p:nvPr/>
          </p:nvSpPr>
          <p:spPr>
            <a:xfrm>
              <a:off x="14446582" y="2827139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FB43B5C7-E8F8-4047-2A14-062D07219A25}"/>
                </a:ext>
              </a:extLst>
            </p:cNvPr>
            <p:cNvSpPr/>
            <p:nvPr/>
          </p:nvSpPr>
          <p:spPr>
            <a:xfrm>
              <a:off x="14446582" y="4442646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FA8FD23B-5ACB-5B19-101E-29598BEDDB28}"/>
                </a:ext>
              </a:extLst>
            </p:cNvPr>
            <p:cNvSpPr/>
            <p:nvPr/>
          </p:nvSpPr>
          <p:spPr>
            <a:xfrm>
              <a:off x="16465966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FA760A05-CAF9-D81D-6AA8-22A8CE4960FC}"/>
                </a:ext>
              </a:extLst>
            </p:cNvPr>
            <p:cNvSpPr/>
            <p:nvPr/>
          </p:nvSpPr>
          <p:spPr>
            <a:xfrm>
              <a:off x="15254336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33121A27-5724-39E3-0BA8-FAD78A425A71}"/>
                </a:ext>
              </a:extLst>
            </p:cNvPr>
            <p:cNvSpPr/>
            <p:nvPr/>
          </p:nvSpPr>
          <p:spPr>
            <a:xfrm>
              <a:off x="16869844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4E3C47B5-97C2-9577-C073-8D001AEA5B2E}"/>
                </a:ext>
              </a:extLst>
            </p:cNvPr>
            <p:cNvSpPr/>
            <p:nvPr/>
          </p:nvSpPr>
          <p:spPr>
            <a:xfrm>
              <a:off x="15658212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0" name="object 50">
              <a:extLst>
                <a:ext uri="{FF2B5EF4-FFF2-40B4-BE49-F238E27FC236}">
                  <a16:creationId xmlns:a16="http://schemas.microsoft.com/office/drawing/2014/main" id="{B52532C0-E53B-CA6E-2BA3-2E85F12D8664}"/>
                </a:ext>
              </a:extLst>
            </p:cNvPr>
            <p:cNvSpPr/>
            <p:nvPr/>
          </p:nvSpPr>
          <p:spPr>
            <a:xfrm>
              <a:off x="14446582" y="4846523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1" name="object 51">
              <a:extLst>
                <a:ext uri="{FF2B5EF4-FFF2-40B4-BE49-F238E27FC236}">
                  <a16:creationId xmlns:a16="http://schemas.microsoft.com/office/drawing/2014/main" id="{22FCF12A-AA55-4257-EC6F-6997CE7A20CB}"/>
                </a:ext>
              </a:extLst>
            </p:cNvPr>
            <p:cNvSpPr/>
            <p:nvPr/>
          </p:nvSpPr>
          <p:spPr>
            <a:xfrm>
              <a:off x="14446582" y="4038770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52">
              <a:extLst>
                <a:ext uri="{FF2B5EF4-FFF2-40B4-BE49-F238E27FC236}">
                  <a16:creationId xmlns:a16="http://schemas.microsoft.com/office/drawing/2014/main" id="{254B1F93-4328-5992-DBD9-00945E8D9170}"/>
                </a:ext>
              </a:extLst>
            </p:cNvPr>
            <p:cNvSpPr/>
            <p:nvPr/>
          </p:nvSpPr>
          <p:spPr>
            <a:xfrm>
              <a:off x="14446582" y="3634893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3" name="object 53">
              <a:extLst>
                <a:ext uri="{FF2B5EF4-FFF2-40B4-BE49-F238E27FC236}">
                  <a16:creationId xmlns:a16="http://schemas.microsoft.com/office/drawing/2014/main" id="{57A9CF25-979F-1D27-FF8D-D51C2BDACCB3}"/>
                </a:ext>
              </a:extLst>
            </p:cNvPr>
            <p:cNvSpPr/>
            <p:nvPr/>
          </p:nvSpPr>
          <p:spPr>
            <a:xfrm>
              <a:off x="14446579" y="4038767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1615511" y="1615511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4" name="object 54">
              <a:extLst>
                <a:ext uri="{FF2B5EF4-FFF2-40B4-BE49-F238E27FC236}">
                  <a16:creationId xmlns:a16="http://schemas.microsoft.com/office/drawing/2014/main" id="{E5AB4609-1228-EFAD-404F-D0C515F31857}"/>
                </a:ext>
              </a:extLst>
            </p:cNvPr>
            <p:cNvSpPr/>
            <p:nvPr/>
          </p:nvSpPr>
          <p:spPr>
            <a:xfrm>
              <a:off x="14446581" y="4846522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807755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5" name="object 55">
              <a:extLst>
                <a:ext uri="{FF2B5EF4-FFF2-40B4-BE49-F238E27FC236}">
                  <a16:creationId xmlns:a16="http://schemas.microsoft.com/office/drawing/2014/main" id="{4128C949-7710-0F61-17FB-E8039DA432C6}"/>
                </a:ext>
              </a:extLst>
            </p:cNvPr>
            <p:cNvSpPr/>
            <p:nvPr/>
          </p:nvSpPr>
          <p:spPr>
            <a:xfrm>
              <a:off x="16465965" y="2827138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807755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6" name="object 56">
              <a:extLst>
                <a:ext uri="{FF2B5EF4-FFF2-40B4-BE49-F238E27FC236}">
                  <a16:creationId xmlns:a16="http://schemas.microsoft.com/office/drawing/2014/main" id="{1AF75DF3-B314-7E4D-50C3-805786ED3E4E}"/>
                </a:ext>
              </a:extLst>
            </p:cNvPr>
            <p:cNvSpPr/>
            <p:nvPr/>
          </p:nvSpPr>
          <p:spPr>
            <a:xfrm>
              <a:off x="14446582" y="2827138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0" y="807755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7" name="object 57">
              <a:extLst>
                <a:ext uri="{FF2B5EF4-FFF2-40B4-BE49-F238E27FC236}">
                  <a16:creationId xmlns:a16="http://schemas.microsoft.com/office/drawing/2014/main" id="{D0BA5FC2-F203-1758-2378-BE3C7B4725CB}"/>
                </a:ext>
              </a:extLst>
            </p:cNvPr>
            <p:cNvSpPr/>
            <p:nvPr/>
          </p:nvSpPr>
          <p:spPr>
            <a:xfrm>
              <a:off x="16465966" y="4846522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0" y="807755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8" name="object 58">
              <a:extLst>
                <a:ext uri="{FF2B5EF4-FFF2-40B4-BE49-F238E27FC236}">
                  <a16:creationId xmlns:a16="http://schemas.microsoft.com/office/drawing/2014/main" id="{274EFB3C-08A7-40FD-23C8-E1813B29A0D4}"/>
                </a:ext>
              </a:extLst>
            </p:cNvPr>
            <p:cNvSpPr/>
            <p:nvPr/>
          </p:nvSpPr>
          <p:spPr>
            <a:xfrm>
              <a:off x="17042934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9" name="object 59">
              <a:extLst>
                <a:ext uri="{FF2B5EF4-FFF2-40B4-BE49-F238E27FC236}">
                  <a16:creationId xmlns:a16="http://schemas.microsoft.com/office/drawing/2014/main" id="{98C02E5C-99AB-1A93-E1D6-2BF87B9B1190}"/>
                </a:ext>
              </a:extLst>
            </p:cNvPr>
            <p:cNvSpPr/>
            <p:nvPr/>
          </p:nvSpPr>
          <p:spPr>
            <a:xfrm>
              <a:off x="16869844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0" name="object 60">
              <a:extLst>
                <a:ext uri="{FF2B5EF4-FFF2-40B4-BE49-F238E27FC236}">
                  <a16:creationId xmlns:a16="http://schemas.microsoft.com/office/drawing/2014/main" id="{E4D01ECE-7E22-D021-6608-5DE4F340B925}"/>
                </a:ext>
              </a:extLst>
            </p:cNvPr>
            <p:cNvSpPr/>
            <p:nvPr/>
          </p:nvSpPr>
          <p:spPr>
            <a:xfrm>
              <a:off x="17216024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1" name="object 61">
              <a:extLst>
                <a:ext uri="{FF2B5EF4-FFF2-40B4-BE49-F238E27FC236}">
                  <a16:creationId xmlns:a16="http://schemas.microsoft.com/office/drawing/2014/main" id="{B1DB7AB3-FFAC-2A43-0374-055A19DA0030}"/>
                </a:ext>
              </a:extLst>
            </p:cNvPr>
            <p:cNvSpPr/>
            <p:nvPr/>
          </p:nvSpPr>
          <p:spPr>
            <a:xfrm>
              <a:off x="17273721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2" name="object 62">
              <a:extLst>
                <a:ext uri="{FF2B5EF4-FFF2-40B4-BE49-F238E27FC236}">
                  <a16:creationId xmlns:a16="http://schemas.microsoft.com/office/drawing/2014/main" id="{667C00F2-B75C-4956-93F0-D037A5B96C57}"/>
                </a:ext>
              </a:extLst>
            </p:cNvPr>
            <p:cNvSpPr/>
            <p:nvPr/>
          </p:nvSpPr>
          <p:spPr>
            <a:xfrm>
              <a:off x="16869848" y="288532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3" name="object 63">
              <a:extLst>
                <a:ext uri="{FF2B5EF4-FFF2-40B4-BE49-F238E27FC236}">
                  <a16:creationId xmlns:a16="http://schemas.microsoft.com/office/drawing/2014/main" id="{897E83D3-4B69-855D-9B8F-6B0DCBDE8D4B}"/>
                </a:ext>
              </a:extLst>
            </p:cNvPr>
            <p:cNvSpPr/>
            <p:nvPr/>
          </p:nvSpPr>
          <p:spPr>
            <a:xfrm>
              <a:off x="16869848" y="317380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4" name="object 64">
              <a:extLst>
                <a:ext uri="{FF2B5EF4-FFF2-40B4-BE49-F238E27FC236}">
                  <a16:creationId xmlns:a16="http://schemas.microsoft.com/office/drawing/2014/main" id="{289F2054-A2A3-660A-680B-6CC44CD755E7}"/>
                </a:ext>
              </a:extLst>
            </p:cNvPr>
            <p:cNvSpPr/>
            <p:nvPr/>
          </p:nvSpPr>
          <p:spPr>
            <a:xfrm>
              <a:off x="16869848" y="323150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5" name="object 65">
              <a:extLst>
                <a:ext uri="{FF2B5EF4-FFF2-40B4-BE49-F238E27FC236}">
                  <a16:creationId xmlns:a16="http://schemas.microsoft.com/office/drawing/2014/main" id="{CECA30B6-AEA5-B6E1-9F3B-90F417757EA8}"/>
                </a:ext>
              </a:extLst>
            </p:cNvPr>
            <p:cNvSpPr/>
            <p:nvPr/>
          </p:nvSpPr>
          <p:spPr>
            <a:xfrm>
              <a:off x="16869848" y="300071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6" name="object 66">
              <a:extLst>
                <a:ext uri="{FF2B5EF4-FFF2-40B4-BE49-F238E27FC236}">
                  <a16:creationId xmlns:a16="http://schemas.microsoft.com/office/drawing/2014/main" id="{34A3E68A-85E1-131F-19AF-168AB4815266}"/>
                </a:ext>
              </a:extLst>
            </p:cNvPr>
            <p:cNvSpPr/>
            <p:nvPr/>
          </p:nvSpPr>
          <p:spPr>
            <a:xfrm>
              <a:off x="16985237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7" name="object 67">
              <a:extLst>
                <a:ext uri="{FF2B5EF4-FFF2-40B4-BE49-F238E27FC236}">
                  <a16:creationId xmlns:a16="http://schemas.microsoft.com/office/drawing/2014/main" id="{B53C460A-CB11-1EF3-5373-5217ADCAA978}"/>
                </a:ext>
              </a:extLst>
            </p:cNvPr>
            <p:cNvSpPr/>
            <p:nvPr/>
          </p:nvSpPr>
          <p:spPr>
            <a:xfrm>
              <a:off x="17158327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8" name="object 68">
              <a:extLst>
                <a:ext uri="{FF2B5EF4-FFF2-40B4-BE49-F238E27FC236}">
                  <a16:creationId xmlns:a16="http://schemas.microsoft.com/office/drawing/2014/main" id="{9F59256E-CD98-5B91-873B-E599C0D42A6C}"/>
                </a:ext>
              </a:extLst>
            </p:cNvPr>
            <p:cNvSpPr/>
            <p:nvPr/>
          </p:nvSpPr>
          <p:spPr>
            <a:xfrm>
              <a:off x="16927541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9" name="object 69">
              <a:extLst>
                <a:ext uri="{FF2B5EF4-FFF2-40B4-BE49-F238E27FC236}">
                  <a16:creationId xmlns:a16="http://schemas.microsoft.com/office/drawing/2014/main" id="{0E13324D-C509-4F2F-ADEB-6304E03B2358}"/>
                </a:ext>
              </a:extLst>
            </p:cNvPr>
            <p:cNvSpPr/>
            <p:nvPr/>
          </p:nvSpPr>
          <p:spPr>
            <a:xfrm>
              <a:off x="17100630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0" name="object 70">
              <a:extLst>
                <a:ext uri="{FF2B5EF4-FFF2-40B4-BE49-F238E27FC236}">
                  <a16:creationId xmlns:a16="http://schemas.microsoft.com/office/drawing/2014/main" id="{D019AE0C-FCB3-041C-2DC0-2B074802AB6E}"/>
                </a:ext>
              </a:extLst>
            </p:cNvPr>
            <p:cNvSpPr/>
            <p:nvPr/>
          </p:nvSpPr>
          <p:spPr>
            <a:xfrm>
              <a:off x="16869848" y="294301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1" name="object 71">
              <a:extLst>
                <a:ext uri="{FF2B5EF4-FFF2-40B4-BE49-F238E27FC236}">
                  <a16:creationId xmlns:a16="http://schemas.microsoft.com/office/drawing/2014/main" id="{35CA0390-2C50-C175-77AE-391965FC3C5D}"/>
                </a:ext>
              </a:extLst>
            </p:cNvPr>
            <p:cNvSpPr/>
            <p:nvPr/>
          </p:nvSpPr>
          <p:spPr>
            <a:xfrm>
              <a:off x="16869848" y="282762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2" name="object 72">
              <a:extLst>
                <a:ext uri="{FF2B5EF4-FFF2-40B4-BE49-F238E27FC236}">
                  <a16:creationId xmlns:a16="http://schemas.microsoft.com/office/drawing/2014/main" id="{8D6D1D6C-4A04-E5CF-ED7A-C47899D97C92}"/>
                </a:ext>
              </a:extLst>
            </p:cNvPr>
            <p:cNvSpPr/>
            <p:nvPr/>
          </p:nvSpPr>
          <p:spPr>
            <a:xfrm>
              <a:off x="16869848" y="305841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3" name="object 73">
              <a:extLst>
                <a:ext uri="{FF2B5EF4-FFF2-40B4-BE49-F238E27FC236}">
                  <a16:creationId xmlns:a16="http://schemas.microsoft.com/office/drawing/2014/main" id="{C06F9CEC-7020-5D40-E7B5-FBD5000ADA7F}"/>
                </a:ext>
              </a:extLst>
            </p:cNvPr>
            <p:cNvSpPr/>
            <p:nvPr/>
          </p:nvSpPr>
          <p:spPr>
            <a:xfrm>
              <a:off x="16869848" y="311610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4" name="object 74">
              <a:extLst>
                <a:ext uri="{FF2B5EF4-FFF2-40B4-BE49-F238E27FC236}">
                  <a16:creationId xmlns:a16="http://schemas.microsoft.com/office/drawing/2014/main" id="{24CC16AE-DA4F-D645-F0AF-AE1D9CC4D6DE}"/>
                </a:ext>
              </a:extLst>
            </p:cNvPr>
            <p:cNvSpPr/>
            <p:nvPr/>
          </p:nvSpPr>
          <p:spPr>
            <a:xfrm>
              <a:off x="17042934" y="2827623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0"/>
                  </a:moveTo>
                  <a:lnTo>
                    <a:pt x="230788" y="230788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5" name="object 75">
              <a:extLst>
                <a:ext uri="{FF2B5EF4-FFF2-40B4-BE49-F238E27FC236}">
                  <a16:creationId xmlns:a16="http://schemas.microsoft.com/office/drawing/2014/main" id="{F35ED72D-59E9-24A2-8421-CA60EA9ED222}"/>
                </a:ext>
              </a:extLst>
            </p:cNvPr>
            <p:cNvSpPr/>
            <p:nvPr/>
          </p:nvSpPr>
          <p:spPr>
            <a:xfrm>
              <a:off x="17158327" y="2827623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0"/>
                  </a:moveTo>
                  <a:lnTo>
                    <a:pt x="115389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6" name="object 76">
              <a:extLst>
                <a:ext uri="{FF2B5EF4-FFF2-40B4-BE49-F238E27FC236}">
                  <a16:creationId xmlns:a16="http://schemas.microsoft.com/office/drawing/2014/main" id="{2A10015F-3FF6-FA9C-CCF3-6D5B57E63B19}"/>
                </a:ext>
              </a:extLst>
            </p:cNvPr>
            <p:cNvSpPr/>
            <p:nvPr/>
          </p:nvSpPr>
          <p:spPr>
            <a:xfrm>
              <a:off x="16869844" y="3116107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0"/>
                  </a:moveTo>
                  <a:lnTo>
                    <a:pt x="115389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7" name="object 77">
              <a:extLst>
                <a:ext uri="{FF2B5EF4-FFF2-40B4-BE49-F238E27FC236}">
                  <a16:creationId xmlns:a16="http://schemas.microsoft.com/office/drawing/2014/main" id="{04A37FF9-E7C1-619E-AB3D-34A8A446CB6A}"/>
                </a:ext>
              </a:extLst>
            </p:cNvPr>
            <p:cNvSpPr/>
            <p:nvPr/>
          </p:nvSpPr>
          <p:spPr>
            <a:xfrm>
              <a:off x="17158332" y="3116107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0"/>
                  </a:moveTo>
                  <a:lnTo>
                    <a:pt x="0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8" name="object 78">
              <a:extLst>
                <a:ext uri="{FF2B5EF4-FFF2-40B4-BE49-F238E27FC236}">
                  <a16:creationId xmlns:a16="http://schemas.microsoft.com/office/drawing/2014/main" id="{D5AFE1B6-D42B-F30A-E7C9-84962DA142AC}"/>
                </a:ext>
              </a:extLst>
            </p:cNvPr>
            <p:cNvSpPr/>
            <p:nvPr/>
          </p:nvSpPr>
          <p:spPr>
            <a:xfrm>
              <a:off x="16869847" y="2827623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0"/>
                  </a:moveTo>
                  <a:lnTo>
                    <a:pt x="0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9" name="object 79">
              <a:extLst>
                <a:ext uri="{FF2B5EF4-FFF2-40B4-BE49-F238E27FC236}">
                  <a16:creationId xmlns:a16="http://schemas.microsoft.com/office/drawing/2014/main" id="{0C2C452C-EC5B-4B52-1F29-D017008671F2}"/>
                </a:ext>
              </a:extLst>
            </p:cNvPr>
            <p:cNvSpPr/>
            <p:nvPr/>
          </p:nvSpPr>
          <p:spPr>
            <a:xfrm>
              <a:off x="18485351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0" name="object 80">
              <a:extLst>
                <a:ext uri="{FF2B5EF4-FFF2-40B4-BE49-F238E27FC236}">
                  <a16:creationId xmlns:a16="http://schemas.microsoft.com/office/drawing/2014/main" id="{F5DB1E0A-12F5-065B-755A-9AD7CC803429}"/>
                </a:ext>
              </a:extLst>
            </p:cNvPr>
            <p:cNvSpPr/>
            <p:nvPr/>
          </p:nvSpPr>
          <p:spPr>
            <a:xfrm>
              <a:off x="17273721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1" name="object 81">
              <a:extLst>
                <a:ext uri="{FF2B5EF4-FFF2-40B4-BE49-F238E27FC236}">
                  <a16:creationId xmlns:a16="http://schemas.microsoft.com/office/drawing/2014/main" id="{8F31D9A7-058C-FE03-EA27-EA71F3CA3B4A}"/>
                </a:ext>
              </a:extLst>
            </p:cNvPr>
            <p:cNvSpPr/>
            <p:nvPr/>
          </p:nvSpPr>
          <p:spPr>
            <a:xfrm>
              <a:off x="19696983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2" name="object 82">
              <a:extLst>
                <a:ext uri="{FF2B5EF4-FFF2-40B4-BE49-F238E27FC236}">
                  <a16:creationId xmlns:a16="http://schemas.microsoft.com/office/drawing/2014/main" id="{F5D5BD00-568C-EE20-E9CC-0E7001E82FA5}"/>
                </a:ext>
              </a:extLst>
            </p:cNvPr>
            <p:cNvSpPr/>
            <p:nvPr/>
          </p:nvSpPr>
          <p:spPr>
            <a:xfrm>
              <a:off x="17273721" y="403876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3" name="object 83">
              <a:extLst>
                <a:ext uri="{FF2B5EF4-FFF2-40B4-BE49-F238E27FC236}">
                  <a16:creationId xmlns:a16="http://schemas.microsoft.com/office/drawing/2014/main" id="{61430907-C53B-EE01-D043-B5250CBBA325}"/>
                </a:ext>
              </a:extLst>
            </p:cNvPr>
            <p:cNvSpPr/>
            <p:nvPr/>
          </p:nvSpPr>
          <p:spPr>
            <a:xfrm>
              <a:off x="17273721" y="2423262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4" name="object 84">
              <a:extLst>
                <a:ext uri="{FF2B5EF4-FFF2-40B4-BE49-F238E27FC236}">
                  <a16:creationId xmlns:a16="http://schemas.microsoft.com/office/drawing/2014/main" id="{8F1C3DE3-4706-C71B-67B5-4CF4641C0B7A}"/>
                </a:ext>
              </a:extLst>
            </p:cNvPr>
            <p:cNvSpPr/>
            <p:nvPr/>
          </p:nvSpPr>
          <p:spPr>
            <a:xfrm>
              <a:off x="17273721" y="2827139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5" name="object 85">
              <a:extLst>
                <a:ext uri="{FF2B5EF4-FFF2-40B4-BE49-F238E27FC236}">
                  <a16:creationId xmlns:a16="http://schemas.microsoft.com/office/drawing/2014/main" id="{0E0D8DFF-53C9-DB70-C106-7C8608F3281E}"/>
                </a:ext>
              </a:extLst>
            </p:cNvPr>
            <p:cNvSpPr/>
            <p:nvPr/>
          </p:nvSpPr>
          <p:spPr>
            <a:xfrm>
              <a:off x="17273721" y="1211631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6" name="object 86">
              <a:extLst>
                <a:ext uri="{FF2B5EF4-FFF2-40B4-BE49-F238E27FC236}">
                  <a16:creationId xmlns:a16="http://schemas.microsoft.com/office/drawing/2014/main" id="{C569726C-6F95-EBF8-DF8F-5475F1001871}"/>
                </a:ext>
              </a:extLst>
            </p:cNvPr>
            <p:cNvSpPr/>
            <p:nvPr/>
          </p:nvSpPr>
          <p:spPr>
            <a:xfrm>
              <a:off x="18081475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7" name="object 87">
              <a:extLst>
                <a:ext uri="{FF2B5EF4-FFF2-40B4-BE49-F238E27FC236}">
                  <a16:creationId xmlns:a16="http://schemas.microsoft.com/office/drawing/2014/main" id="{12897C12-501A-72BE-E681-A00AC66E377C}"/>
                </a:ext>
              </a:extLst>
            </p:cNvPr>
            <p:cNvSpPr/>
            <p:nvPr/>
          </p:nvSpPr>
          <p:spPr>
            <a:xfrm>
              <a:off x="19293105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8" name="object 88">
              <a:extLst>
                <a:ext uri="{FF2B5EF4-FFF2-40B4-BE49-F238E27FC236}">
                  <a16:creationId xmlns:a16="http://schemas.microsoft.com/office/drawing/2014/main" id="{CD47E065-BEE6-0403-30EC-0DA0733CB540}"/>
                </a:ext>
              </a:extLst>
            </p:cNvPr>
            <p:cNvSpPr/>
            <p:nvPr/>
          </p:nvSpPr>
          <p:spPr>
            <a:xfrm>
              <a:off x="17677598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9" name="object 89">
              <a:extLst>
                <a:ext uri="{FF2B5EF4-FFF2-40B4-BE49-F238E27FC236}">
                  <a16:creationId xmlns:a16="http://schemas.microsoft.com/office/drawing/2014/main" id="{E82DA030-CC04-D8A8-8E60-10002BA288F0}"/>
                </a:ext>
              </a:extLst>
            </p:cNvPr>
            <p:cNvSpPr/>
            <p:nvPr/>
          </p:nvSpPr>
          <p:spPr>
            <a:xfrm>
              <a:off x="18889229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0" name="object 90">
              <a:extLst>
                <a:ext uri="{FF2B5EF4-FFF2-40B4-BE49-F238E27FC236}">
                  <a16:creationId xmlns:a16="http://schemas.microsoft.com/office/drawing/2014/main" id="{5011C9CC-6380-435F-07E7-2CB38D1B6D30}"/>
                </a:ext>
              </a:extLst>
            </p:cNvPr>
            <p:cNvSpPr/>
            <p:nvPr/>
          </p:nvSpPr>
          <p:spPr>
            <a:xfrm>
              <a:off x="17273721" y="807754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1" name="object 91">
              <a:extLst>
                <a:ext uri="{FF2B5EF4-FFF2-40B4-BE49-F238E27FC236}">
                  <a16:creationId xmlns:a16="http://schemas.microsoft.com/office/drawing/2014/main" id="{5066AE75-A75A-E479-3B5B-D1F9FB9A4F2F}"/>
                </a:ext>
              </a:extLst>
            </p:cNvPr>
            <p:cNvSpPr/>
            <p:nvPr/>
          </p:nvSpPr>
          <p:spPr>
            <a:xfrm>
              <a:off x="17273721" y="1615507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2" name="object 92">
              <a:extLst>
                <a:ext uri="{FF2B5EF4-FFF2-40B4-BE49-F238E27FC236}">
                  <a16:creationId xmlns:a16="http://schemas.microsoft.com/office/drawing/2014/main" id="{8EBFC51F-C90A-5172-DF2C-09DA84DD703D}"/>
                </a:ext>
              </a:extLst>
            </p:cNvPr>
            <p:cNvSpPr/>
            <p:nvPr/>
          </p:nvSpPr>
          <p:spPr>
            <a:xfrm>
              <a:off x="17273721" y="2019384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3" name="object 93">
              <a:extLst>
                <a:ext uri="{FF2B5EF4-FFF2-40B4-BE49-F238E27FC236}">
                  <a16:creationId xmlns:a16="http://schemas.microsoft.com/office/drawing/2014/main" id="{434492B5-8275-93F1-3EBC-612D979CA73E}"/>
                </a:ext>
              </a:extLst>
            </p:cNvPr>
            <p:cNvSpPr/>
            <p:nvPr/>
          </p:nvSpPr>
          <p:spPr>
            <a:xfrm>
              <a:off x="18485351" y="0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0" y="0"/>
                  </a:moveTo>
                  <a:lnTo>
                    <a:pt x="1615511" y="1615511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4" name="object 94">
              <a:extLst>
                <a:ext uri="{FF2B5EF4-FFF2-40B4-BE49-F238E27FC236}">
                  <a16:creationId xmlns:a16="http://schemas.microsoft.com/office/drawing/2014/main" id="{B5F294F0-6BE9-4853-6CB4-AC2B7AA6A938}"/>
                </a:ext>
              </a:extLst>
            </p:cNvPr>
            <p:cNvSpPr/>
            <p:nvPr/>
          </p:nvSpPr>
          <p:spPr>
            <a:xfrm>
              <a:off x="19293105" y="0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0"/>
                  </a:moveTo>
                  <a:lnTo>
                    <a:pt x="807755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5" name="object 95">
              <a:extLst>
                <a:ext uri="{FF2B5EF4-FFF2-40B4-BE49-F238E27FC236}">
                  <a16:creationId xmlns:a16="http://schemas.microsoft.com/office/drawing/2014/main" id="{058031A0-7EEE-1C41-B749-8ED88973DFCB}"/>
                </a:ext>
              </a:extLst>
            </p:cNvPr>
            <p:cNvSpPr/>
            <p:nvPr/>
          </p:nvSpPr>
          <p:spPr>
            <a:xfrm>
              <a:off x="17273721" y="2019384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0"/>
                  </a:moveTo>
                  <a:lnTo>
                    <a:pt x="807755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6" name="object 96">
              <a:extLst>
                <a:ext uri="{FF2B5EF4-FFF2-40B4-BE49-F238E27FC236}">
                  <a16:creationId xmlns:a16="http://schemas.microsoft.com/office/drawing/2014/main" id="{1884F415-DBF6-4440-E8A0-F109DCBEEB44}"/>
                </a:ext>
              </a:extLst>
            </p:cNvPr>
            <p:cNvSpPr/>
            <p:nvPr/>
          </p:nvSpPr>
          <p:spPr>
            <a:xfrm>
              <a:off x="19293104" y="2019384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807755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7" name="object 97">
              <a:extLst>
                <a:ext uri="{FF2B5EF4-FFF2-40B4-BE49-F238E27FC236}">
                  <a16:creationId xmlns:a16="http://schemas.microsoft.com/office/drawing/2014/main" id="{D5A475B5-7EAE-5DE7-BE14-0561685C0225}"/>
                </a:ext>
              </a:extLst>
            </p:cNvPr>
            <p:cNvSpPr/>
            <p:nvPr/>
          </p:nvSpPr>
          <p:spPr>
            <a:xfrm>
              <a:off x="17273720" y="0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807755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8" name="object 98">
              <a:extLst>
                <a:ext uri="{FF2B5EF4-FFF2-40B4-BE49-F238E27FC236}">
                  <a16:creationId xmlns:a16="http://schemas.microsoft.com/office/drawing/2014/main" id="{CF0C5ACE-6B2E-12E7-C276-F82774762FF4}"/>
                </a:ext>
              </a:extLst>
            </p:cNvPr>
            <p:cNvSpPr/>
            <p:nvPr/>
          </p:nvSpPr>
          <p:spPr>
            <a:xfrm>
              <a:off x="17504425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9" name="object 99">
              <a:extLst>
                <a:ext uri="{FF2B5EF4-FFF2-40B4-BE49-F238E27FC236}">
                  <a16:creationId xmlns:a16="http://schemas.microsoft.com/office/drawing/2014/main" id="{B6AB15AF-F29C-D571-D17C-195D93A85983}"/>
                </a:ext>
              </a:extLst>
            </p:cNvPr>
            <p:cNvSpPr/>
            <p:nvPr/>
          </p:nvSpPr>
          <p:spPr>
            <a:xfrm>
              <a:off x="17677517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0" name="object 100">
              <a:extLst>
                <a:ext uri="{FF2B5EF4-FFF2-40B4-BE49-F238E27FC236}">
                  <a16:creationId xmlns:a16="http://schemas.microsoft.com/office/drawing/2014/main" id="{85FB7AC5-86B1-44C5-3061-815DE610C016}"/>
                </a:ext>
              </a:extLst>
            </p:cNvPr>
            <p:cNvSpPr/>
            <p:nvPr/>
          </p:nvSpPr>
          <p:spPr>
            <a:xfrm>
              <a:off x="17331337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1" name="object 101">
              <a:extLst>
                <a:ext uri="{FF2B5EF4-FFF2-40B4-BE49-F238E27FC236}">
                  <a16:creationId xmlns:a16="http://schemas.microsoft.com/office/drawing/2014/main" id="{01CEE816-737D-2C05-BAEF-305D9369A355}"/>
                </a:ext>
              </a:extLst>
            </p:cNvPr>
            <p:cNvSpPr/>
            <p:nvPr/>
          </p:nvSpPr>
          <p:spPr>
            <a:xfrm>
              <a:off x="17273641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2" name="object 102">
              <a:extLst>
                <a:ext uri="{FF2B5EF4-FFF2-40B4-BE49-F238E27FC236}">
                  <a16:creationId xmlns:a16="http://schemas.microsoft.com/office/drawing/2014/main" id="{EE44C888-DCFD-92B3-DC1C-709FD2A1B0E4}"/>
                </a:ext>
              </a:extLst>
            </p:cNvPr>
            <p:cNvSpPr/>
            <p:nvPr/>
          </p:nvSpPr>
          <p:spPr>
            <a:xfrm>
              <a:off x="17273641" y="277000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3" name="object 103">
              <a:extLst>
                <a:ext uri="{FF2B5EF4-FFF2-40B4-BE49-F238E27FC236}">
                  <a16:creationId xmlns:a16="http://schemas.microsoft.com/office/drawing/2014/main" id="{4883A627-F4AA-49A3-B6DA-2CD8231BB296}"/>
                </a:ext>
              </a:extLst>
            </p:cNvPr>
            <p:cNvSpPr/>
            <p:nvPr/>
          </p:nvSpPr>
          <p:spPr>
            <a:xfrm>
              <a:off x="17273641" y="248152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4" name="object 104">
              <a:extLst>
                <a:ext uri="{FF2B5EF4-FFF2-40B4-BE49-F238E27FC236}">
                  <a16:creationId xmlns:a16="http://schemas.microsoft.com/office/drawing/2014/main" id="{D762F15C-6183-BA58-A483-5A7D8548D3A4}"/>
                </a:ext>
              </a:extLst>
            </p:cNvPr>
            <p:cNvSpPr/>
            <p:nvPr/>
          </p:nvSpPr>
          <p:spPr>
            <a:xfrm>
              <a:off x="17273641" y="2423826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5" name="object 105">
              <a:extLst>
                <a:ext uri="{FF2B5EF4-FFF2-40B4-BE49-F238E27FC236}">
                  <a16:creationId xmlns:a16="http://schemas.microsoft.com/office/drawing/2014/main" id="{1535C329-3D38-3A14-6303-EC6034C12405}"/>
                </a:ext>
              </a:extLst>
            </p:cNvPr>
            <p:cNvSpPr/>
            <p:nvPr/>
          </p:nvSpPr>
          <p:spPr>
            <a:xfrm>
              <a:off x="17273641" y="2654614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6" name="object 106">
              <a:extLst>
                <a:ext uri="{FF2B5EF4-FFF2-40B4-BE49-F238E27FC236}">
                  <a16:creationId xmlns:a16="http://schemas.microsoft.com/office/drawing/2014/main" id="{9EA27AA6-8B11-69EB-AA39-5E5045341E33}"/>
                </a:ext>
              </a:extLst>
            </p:cNvPr>
            <p:cNvSpPr/>
            <p:nvPr/>
          </p:nvSpPr>
          <p:spPr>
            <a:xfrm>
              <a:off x="17562124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7" name="object 107">
              <a:extLst>
                <a:ext uri="{FF2B5EF4-FFF2-40B4-BE49-F238E27FC236}">
                  <a16:creationId xmlns:a16="http://schemas.microsoft.com/office/drawing/2014/main" id="{CEB69DD8-2E80-F1D0-B890-C9E5D1F5E87A}"/>
                </a:ext>
              </a:extLst>
            </p:cNvPr>
            <p:cNvSpPr/>
            <p:nvPr/>
          </p:nvSpPr>
          <p:spPr>
            <a:xfrm>
              <a:off x="17389032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8" name="object 108">
              <a:extLst>
                <a:ext uri="{FF2B5EF4-FFF2-40B4-BE49-F238E27FC236}">
                  <a16:creationId xmlns:a16="http://schemas.microsoft.com/office/drawing/2014/main" id="{F96EB295-5E38-3169-70EF-7B23D32AA43F}"/>
                </a:ext>
              </a:extLst>
            </p:cNvPr>
            <p:cNvSpPr/>
            <p:nvPr/>
          </p:nvSpPr>
          <p:spPr>
            <a:xfrm>
              <a:off x="17619820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9" name="object 109">
              <a:extLst>
                <a:ext uri="{FF2B5EF4-FFF2-40B4-BE49-F238E27FC236}">
                  <a16:creationId xmlns:a16="http://schemas.microsoft.com/office/drawing/2014/main" id="{DBD01BB8-2CB3-D035-F856-76CBD9D9764B}"/>
                </a:ext>
              </a:extLst>
            </p:cNvPr>
            <p:cNvSpPr/>
            <p:nvPr/>
          </p:nvSpPr>
          <p:spPr>
            <a:xfrm>
              <a:off x="17446729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0" name="object 110">
              <a:extLst>
                <a:ext uri="{FF2B5EF4-FFF2-40B4-BE49-F238E27FC236}">
                  <a16:creationId xmlns:a16="http://schemas.microsoft.com/office/drawing/2014/main" id="{48196685-8012-4CF8-08D5-902E6B29D40B}"/>
                </a:ext>
              </a:extLst>
            </p:cNvPr>
            <p:cNvSpPr/>
            <p:nvPr/>
          </p:nvSpPr>
          <p:spPr>
            <a:xfrm>
              <a:off x="17273641" y="2712311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1" name="object 111">
              <a:extLst>
                <a:ext uri="{FF2B5EF4-FFF2-40B4-BE49-F238E27FC236}">
                  <a16:creationId xmlns:a16="http://schemas.microsoft.com/office/drawing/2014/main" id="{FD0777E0-1F70-9BDC-012F-521C06401385}"/>
                </a:ext>
              </a:extLst>
            </p:cNvPr>
            <p:cNvSpPr/>
            <p:nvPr/>
          </p:nvSpPr>
          <p:spPr>
            <a:xfrm>
              <a:off x="17273641" y="2827704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2" name="object 112">
              <a:extLst>
                <a:ext uri="{FF2B5EF4-FFF2-40B4-BE49-F238E27FC236}">
                  <a16:creationId xmlns:a16="http://schemas.microsoft.com/office/drawing/2014/main" id="{4F145635-F33C-41E2-EF7E-D836A57B2071}"/>
                </a:ext>
              </a:extLst>
            </p:cNvPr>
            <p:cNvSpPr/>
            <p:nvPr/>
          </p:nvSpPr>
          <p:spPr>
            <a:xfrm>
              <a:off x="17273641" y="259691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3" name="object 113">
              <a:extLst>
                <a:ext uri="{FF2B5EF4-FFF2-40B4-BE49-F238E27FC236}">
                  <a16:creationId xmlns:a16="http://schemas.microsoft.com/office/drawing/2014/main" id="{BAA75E94-D3E1-3A47-31C2-121B2A827638}"/>
                </a:ext>
              </a:extLst>
            </p:cNvPr>
            <p:cNvSpPr/>
            <p:nvPr/>
          </p:nvSpPr>
          <p:spPr>
            <a:xfrm>
              <a:off x="17273641" y="2539221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4" name="object 114">
              <a:extLst>
                <a:ext uri="{FF2B5EF4-FFF2-40B4-BE49-F238E27FC236}">
                  <a16:creationId xmlns:a16="http://schemas.microsoft.com/office/drawing/2014/main" id="{1FD39E26-0D5C-5130-7887-CE1C9C38CFF2}"/>
                </a:ext>
              </a:extLst>
            </p:cNvPr>
            <p:cNvSpPr/>
            <p:nvPr/>
          </p:nvSpPr>
          <p:spPr>
            <a:xfrm>
              <a:off x="17273638" y="2596915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230788" y="230788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5" name="object 115">
              <a:extLst>
                <a:ext uri="{FF2B5EF4-FFF2-40B4-BE49-F238E27FC236}">
                  <a16:creationId xmlns:a16="http://schemas.microsoft.com/office/drawing/2014/main" id="{572D22CB-74A2-3B72-6D16-3AAAAA5129DA}"/>
                </a:ext>
              </a:extLst>
            </p:cNvPr>
            <p:cNvSpPr/>
            <p:nvPr/>
          </p:nvSpPr>
          <p:spPr>
            <a:xfrm>
              <a:off x="17273644" y="2712315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11538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6" name="object 116">
              <a:extLst>
                <a:ext uri="{FF2B5EF4-FFF2-40B4-BE49-F238E27FC236}">
                  <a16:creationId xmlns:a16="http://schemas.microsoft.com/office/drawing/2014/main" id="{207B0D07-8865-3F7D-EB6C-33F30F324A24}"/>
                </a:ext>
              </a:extLst>
            </p:cNvPr>
            <p:cNvSpPr/>
            <p:nvPr/>
          </p:nvSpPr>
          <p:spPr>
            <a:xfrm>
              <a:off x="17562127" y="2423831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11538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7" name="object 117">
              <a:extLst>
                <a:ext uri="{FF2B5EF4-FFF2-40B4-BE49-F238E27FC236}">
                  <a16:creationId xmlns:a16="http://schemas.microsoft.com/office/drawing/2014/main" id="{97956FF2-F119-1DC5-52FE-96BA98AB39CD}"/>
                </a:ext>
              </a:extLst>
            </p:cNvPr>
            <p:cNvSpPr/>
            <p:nvPr/>
          </p:nvSpPr>
          <p:spPr>
            <a:xfrm>
              <a:off x="17273641" y="2423831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115389"/>
                  </a:moveTo>
                  <a:lnTo>
                    <a:pt x="11538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8" name="object 118">
              <a:extLst>
                <a:ext uri="{FF2B5EF4-FFF2-40B4-BE49-F238E27FC236}">
                  <a16:creationId xmlns:a16="http://schemas.microsoft.com/office/drawing/2014/main" id="{7D148A15-7CA4-5B96-8481-74638763385D}"/>
                </a:ext>
              </a:extLst>
            </p:cNvPr>
            <p:cNvSpPr/>
            <p:nvPr/>
          </p:nvSpPr>
          <p:spPr>
            <a:xfrm>
              <a:off x="17562124" y="2712315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115389"/>
                  </a:moveTo>
                  <a:lnTo>
                    <a:pt x="11538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9" name="object 119">
              <a:extLst>
                <a:ext uri="{FF2B5EF4-FFF2-40B4-BE49-F238E27FC236}">
                  <a16:creationId xmlns:a16="http://schemas.microsoft.com/office/drawing/2014/main" id="{73D2D143-A55E-70A5-CE30-99B9F0513E78}"/>
                </a:ext>
              </a:extLst>
            </p:cNvPr>
            <p:cNvSpPr/>
            <p:nvPr/>
          </p:nvSpPr>
          <p:spPr>
            <a:xfrm>
              <a:off x="14446582" y="1615507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0" name="object 120">
              <a:extLst>
                <a:ext uri="{FF2B5EF4-FFF2-40B4-BE49-F238E27FC236}">
                  <a16:creationId xmlns:a16="http://schemas.microsoft.com/office/drawing/2014/main" id="{7D9BC85B-A54B-775D-0A19-77B4A004ECE4}"/>
                </a:ext>
              </a:extLst>
            </p:cNvPr>
            <p:cNvSpPr/>
            <p:nvPr/>
          </p:nvSpPr>
          <p:spPr>
            <a:xfrm>
              <a:off x="14446582" y="2827139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1" name="object 121">
              <a:extLst>
                <a:ext uri="{FF2B5EF4-FFF2-40B4-BE49-F238E27FC236}">
                  <a16:creationId xmlns:a16="http://schemas.microsoft.com/office/drawing/2014/main" id="{F716937A-E098-66D3-6D49-0801850E691C}"/>
                </a:ext>
              </a:extLst>
            </p:cNvPr>
            <p:cNvSpPr/>
            <p:nvPr/>
          </p:nvSpPr>
          <p:spPr>
            <a:xfrm>
              <a:off x="14446582" y="403876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2" name="object 122">
              <a:extLst>
                <a:ext uri="{FF2B5EF4-FFF2-40B4-BE49-F238E27FC236}">
                  <a16:creationId xmlns:a16="http://schemas.microsoft.com/office/drawing/2014/main" id="{A2112AA9-F1C1-14EC-9EFE-2F48F68C6B73}"/>
                </a:ext>
              </a:extLst>
            </p:cNvPr>
            <p:cNvSpPr/>
            <p:nvPr/>
          </p:nvSpPr>
          <p:spPr>
            <a:xfrm>
              <a:off x="14850458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3" name="object 123">
              <a:extLst>
                <a:ext uri="{FF2B5EF4-FFF2-40B4-BE49-F238E27FC236}">
                  <a16:creationId xmlns:a16="http://schemas.microsoft.com/office/drawing/2014/main" id="{88E706CF-8793-39FB-214A-F0CF39868BAD}"/>
                </a:ext>
              </a:extLst>
            </p:cNvPr>
            <p:cNvSpPr/>
            <p:nvPr/>
          </p:nvSpPr>
          <p:spPr>
            <a:xfrm>
              <a:off x="16869844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4" name="object 124">
              <a:extLst>
                <a:ext uri="{FF2B5EF4-FFF2-40B4-BE49-F238E27FC236}">
                  <a16:creationId xmlns:a16="http://schemas.microsoft.com/office/drawing/2014/main" id="{22ACB446-2FF4-A777-72B9-7925E0149AC1}"/>
                </a:ext>
              </a:extLst>
            </p:cNvPr>
            <p:cNvSpPr/>
            <p:nvPr/>
          </p:nvSpPr>
          <p:spPr>
            <a:xfrm>
              <a:off x="17273721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5" name="object 125">
              <a:extLst>
                <a:ext uri="{FF2B5EF4-FFF2-40B4-BE49-F238E27FC236}">
                  <a16:creationId xmlns:a16="http://schemas.microsoft.com/office/drawing/2014/main" id="{94DAD0A7-9530-8FE7-345A-D7AB7083D776}"/>
                </a:ext>
              </a:extLst>
            </p:cNvPr>
            <p:cNvSpPr/>
            <p:nvPr/>
          </p:nvSpPr>
          <p:spPr>
            <a:xfrm>
              <a:off x="15658212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6" name="object 126">
              <a:extLst>
                <a:ext uri="{FF2B5EF4-FFF2-40B4-BE49-F238E27FC236}">
                  <a16:creationId xmlns:a16="http://schemas.microsoft.com/office/drawing/2014/main" id="{4D2B9D50-AB58-FFDE-60C5-B0806060FD87}"/>
                </a:ext>
              </a:extLst>
            </p:cNvPr>
            <p:cNvSpPr/>
            <p:nvPr/>
          </p:nvSpPr>
          <p:spPr>
            <a:xfrm>
              <a:off x="14446582" y="2019384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7" name="object 127">
              <a:extLst>
                <a:ext uri="{FF2B5EF4-FFF2-40B4-BE49-F238E27FC236}">
                  <a16:creationId xmlns:a16="http://schemas.microsoft.com/office/drawing/2014/main" id="{F8F0205E-3740-14E9-31B1-EB9B36F313FE}"/>
                </a:ext>
              </a:extLst>
            </p:cNvPr>
            <p:cNvSpPr/>
            <p:nvPr/>
          </p:nvSpPr>
          <p:spPr>
            <a:xfrm>
              <a:off x="14446582" y="807754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8" name="object 128">
              <a:extLst>
                <a:ext uri="{FF2B5EF4-FFF2-40B4-BE49-F238E27FC236}">
                  <a16:creationId xmlns:a16="http://schemas.microsoft.com/office/drawing/2014/main" id="{414C8B21-44AB-FDBB-A0DF-48ECFC9C1570}"/>
                </a:ext>
              </a:extLst>
            </p:cNvPr>
            <p:cNvSpPr/>
            <p:nvPr/>
          </p:nvSpPr>
          <p:spPr>
            <a:xfrm>
              <a:off x="14446582" y="2423262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9" name="object 129">
              <a:extLst>
                <a:ext uri="{FF2B5EF4-FFF2-40B4-BE49-F238E27FC236}">
                  <a16:creationId xmlns:a16="http://schemas.microsoft.com/office/drawing/2014/main" id="{CD04D32A-773E-E97D-E7FA-0D18A5AA6B10}"/>
                </a:ext>
              </a:extLst>
            </p:cNvPr>
            <p:cNvSpPr/>
            <p:nvPr/>
          </p:nvSpPr>
          <p:spPr>
            <a:xfrm>
              <a:off x="14446582" y="1211631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0" name="object 130">
              <a:extLst>
                <a:ext uri="{FF2B5EF4-FFF2-40B4-BE49-F238E27FC236}">
                  <a16:creationId xmlns:a16="http://schemas.microsoft.com/office/drawing/2014/main" id="{42D3F58B-1B9B-8C09-6690-0897E736F089}"/>
                </a:ext>
              </a:extLst>
            </p:cNvPr>
            <p:cNvSpPr/>
            <p:nvPr/>
          </p:nvSpPr>
          <p:spPr>
            <a:xfrm>
              <a:off x="15254336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1" name="object 131">
              <a:extLst>
                <a:ext uri="{FF2B5EF4-FFF2-40B4-BE49-F238E27FC236}">
                  <a16:creationId xmlns:a16="http://schemas.microsoft.com/office/drawing/2014/main" id="{B48A9A90-DEE0-FEF6-04D2-852C5EEE9131}"/>
                </a:ext>
              </a:extLst>
            </p:cNvPr>
            <p:cNvSpPr/>
            <p:nvPr/>
          </p:nvSpPr>
          <p:spPr>
            <a:xfrm>
              <a:off x="16062090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2" name="object 132">
              <a:extLst>
                <a:ext uri="{FF2B5EF4-FFF2-40B4-BE49-F238E27FC236}">
                  <a16:creationId xmlns:a16="http://schemas.microsoft.com/office/drawing/2014/main" id="{F6CFFA3D-0D88-B999-FAE6-C029B105D6F2}"/>
                </a:ext>
              </a:extLst>
            </p:cNvPr>
            <p:cNvSpPr/>
            <p:nvPr/>
          </p:nvSpPr>
          <p:spPr>
            <a:xfrm>
              <a:off x="16465966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3" name="object 133">
              <a:extLst>
                <a:ext uri="{FF2B5EF4-FFF2-40B4-BE49-F238E27FC236}">
                  <a16:creationId xmlns:a16="http://schemas.microsoft.com/office/drawing/2014/main" id="{F8329FB1-ED03-4AE8-1FF6-6E74997851E8}"/>
                </a:ext>
              </a:extLst>
            </p:cNvPr>
            <p:cNvSpPr/>
            <p:nvPr/>
          </p:nvSpPr>
          <p:spPr>
            <a:xfrm>
              <a:off x="14446582" y="-3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0" y="1615511"/>
                  </a:moveTo>
                  <a:lnTo>
                    <a:pt x="1615511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4" name="object 134">
              <a:extLst>
                <a:ext uri="{FF2B5EF4-FFF2-40B4-BE49-F238E27FC236}">
                  <a16:creationId xmlns:a16="http://schemas.microsoft.com/office/drawing/2014/main" id="{FAAC2194-77DB-4096-E318-564D1A2AA891}"/>
                </a:ext>
              </a:extLst>
            </p:cNvPr>
            <p:cNvSpPr/>
            <p:nvPr/>
          </p:nvSpPr>
          <p:spPr>
            <a:xfrm>
              <a:off x="14446582" y="-1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807755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5" name="object 135">
              <a:extLst>
                <a:ext uri="{FF2B5EF4-FFF2-40B4-BE49-F238E27FC236}">
                  <a16:creationId xmlns:a16="http://schemas.microsoft.com/office/drawing/2014/main" id="{B3CD0869-D429-F68C-D6DC-A6CA406E1D39}"/>
                </a:ext>
              </a:extLst>
            </p:cNvPr>
            <p:cNvSpPr/>
            <p:nvPr/>
          </p:nvSpPr>
          <p:spPr>
            <a:xfrm>
              <a:off x="16465966" y="2019383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807755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6" name="object 136">
              <a:extLst>
                <a:ext uri="{FF2B5EF4-FFF2-40B4-BE49-F238E27FC236}">
                  <a16:creationId xmlns:a16="http://schemas.microsoft.com/office/drawing/2014/main" id="{C52CD5CF-97A7-4C28-FABC-9CEC4DF4DB12}"/>
                </a:ext>
              </a:extLst>
            </p:cNvPr>
            <p:cNvSpPr/>
            <p:nvPr/>
          </p:nvSpPr>
          <p:spPr>
            <a:xfrm>
              <a:off x="16465966" y="0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0"/>
                  </a:moveTo>
                  <a:lnTo>
                    <a:pt x="807755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7" name="object 137">
              <a:extLst>
                <a:ext uri="{FF2B5EF4-FFF2-40B4-BE49-F238E27FC236}">
                  <a16:creationId xmlns:a16="http://schemas.microsoft.com/office/drawing/2014/main" id="{9CE082A9-8EE3-3A8E-7885-F801C278E2DB}"/>
                </a:ext>
              </a:extLst>
            </p:cNvPr>
            <p:cNvSpPr/>
            <p:nvPr/>
          </p:nvSpPr>
          <p:spPr>
            <a:xfrm>
              <a:off x="14446582" y="2019384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0"/>
                  </a:moveTo>
                  <a:lnTo>
                    <a:pt x="807755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8" name="object 138">
              <a:extLst>
                <a:ext uri="{FF2B5EF4-FFF2-40B4-BE49-F238E27FC236}">
                  <a16:creationId xmlns:a16="http://schemas.microsoft.com/office/drawing/2014/main" id="{A48FAB26-C232-EC79-2ED7-D207A755B80A}"/>
                </a:ext>
              </a:extLst>
            </p:cNvPr>
            <p:cNvSpPr/>
            <p:nvPr/>
          </p:nvSpPr>
          <p:spPr>
            <a:xfrm>
              <a:off x="16869848" y="259691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9" name="object 139">
              <a:extLst>
                <a:ext uri="{FF2B5EF4-FFF2-40B4-BE49-F238E27FC236}">
                  <a16:creationId xmlns:a16="http://schemas.microsoft.com/office/drawing/2014/main" id="{4FC5B8D1-58A6-D3DC-6281-13C317E17DA7}"/>
                </a:ext>
              </a:extLst>
            </p:cNvPr>
            <p:cNvSpPr/>
            <p:nvPr/>
          </p:nvSpPr>
          <p:spPr>
            <a:xfrm>
              <a:off x="16869848" y="2423826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0" name="object 140">
              <a:extLst>
                <a:ext uri="{FF2B5EF4-FFF2-40B4-BE49-F238E27FC236}">
                  <a16:creationId xmlns:a16="http://schemas.microsoft.com/office/drawing/2014/main" id="{D118FC7E-0E60-3C04-942E-F01199C3A406}"/>
                </a:ext>
              </a:extLst>
            </p:cNvPr>
            <p:cNvSpPr/>
            <p:nvPr/>
          </p:nvSpPr>
          <p:spPr>
            <a:xfrm>
              <a:off x="16869848" y="277000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1" name="object 141">
              <a:extLst>
                <a:ext uri="{FF2B5EF4-FFF2-40B4-BE49-F238E27FC236}">
                  <a16:creationId xmlns:a16="http://schemas.microsoft.com/office/drawing/2014/main" id="{D0C7F748-4CF3-1295-D888-8CB47DADFB0E}"/>
                </a:ext>
              </a:extLst>
            </p:cNvPr>
            <p:cNvSpPr/>
            <p:nvPr/>
          </p:nvSpPr>
          <p:spPr>
            <a:xfrm>
              <a:off x="16869848" y="2827704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2" name="object 142">
              <a:extLst>
                <a:ext uri="{FF2B5EF4-FFF2-40B4-BE49-F238E27FC236}">
                  <a16:creationId xmlns:a16="http://schemas.microsoft.com/office/drawing/2014/main" id="{A63A5D88-6501-9969-6D6F-BAA639479597}"/>
                </a:ext>
              </a:extLst>
            </p:cNvPr>
            <p:cNvSpPr/>
            <p:nvPr/>
          </p:nvSpPr>
          <p:spPr>
            <a:xfrm>
              <a:off x="17216024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3" name="object 143">
              <a:extLst>
                <a:ext uri="{FF2B5EF4-FFF2-40B4-BE49-F238E27FC236}">
                  <a16:creationId xmlns:a16="http://schemas.microsoft.com/office/drawing/2014/main" id="{8AF188B5-4890-68FA-1C07-7197F08DB7D7}"/>
                </a:ext>
              </a:extLst>
            </p:cNvPr>
            <p:cNvSpPr/>
            <p:nvPr/>
          </p:nvSpPr>
          <p:spPr>
            <a:xfrm>
              <a:off x="16927541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4" name="object 144">
              <a:extLst>
                <a:ext uri="{FF2B5EF4-FFF2-40B4-BE49-F238E27FC236}">
                  <a16:creationId xmlns:a16="http://schemas.microsoft.com/office/drawing/2014/main" id="{FBF0B032-799F-E205-0216-4EAEB0930AD3}"/>
                </a:ext>
              </a:extLst>
            </p:cNvPr>
            <p:cNvSpPr/>
            <p:nvPr/>
          </p:nvSpPr>
          <p:spPr>
            <a:xfrm>
              <a:off x="16869844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5" name="object 145">
              <a:extLst>
                <a:ext uri="{FF2B5EF4-FFF2-40B4-BE49-F238E27FC236}">
                  <a16:creationId xmlns:a16="http://schemas.microsoft.com/office/drawing/2014/main" id="{B9580198-7F06-F644-AEE0-B4631B1B8BEE}"/>
                </a:ext>
              </a:extLst>
            </p:cNvPr>
            <p:cNvSpPr/>
            <p:nvPr/>
          </p:nvSpPr>
          <p:spPr>
            <a:xfrm>
              <a:off x="17100630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6" name="object 146">
              <a:extLst>
                <a:ext uri="{FF2B5EF4-FFF2-40B4-BE49-F238E27FC236}">
                  <a16:creationId xmlns:a16="http://schemas.microsoft.com/office/drawing/2014/main" id="{0B9CCBA5-2BE2-E18F-1A99-A9747A6C246C}"/>
                </a:ext>
              </a:extLst>
            </p:cNvPr>
            <p:cNvSpPr/>
            <p:nvPr/>
          </p:nvSpPr>
          <p:spPr>
            <a:xfrm>
              <a:off x="16869848" y="2539221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7" name="object 147">
              <a:extLst>
                <a:ext uri="{FF2B5EF4-FFF2-40B4-BE49-F238E27FC236}">
                  <a16:creationId xmlns:a16="http://schemas.microsoft.com/office/drawing/2014/main" id="{C6D4DF22-E1CA-9ED6-00A7-D96C0CEA69BD}"/>
                </a:ext>
              </a:extLst>
            </p:cNvPr>
            <p:cNvSpPr/>
            <p:nvPr/>
          </p:nvSpPr>
          <p:spPr>
            <a:xfrm>
              <a:off x="16869848" y="2712311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8" name="object 148">
              <a:extLst>
                <a:ext uri="{FF2B5EF4-FFF2-40B4-BE49-F238E27FC236}">
                  <a16:creationId xmlns:a16="http://schemas.microsoft.com/office/drawing/2014/main" id="{4599B674-9178-B17F-A855-B6B2230DE70C}"/>
                </a:ext>
              </a:extLst>
            </p:cNvPr>
            <p:cNvSpPr/>
            <p:nvPr/>
          </p:nvSpPr>
          <p:spPr>
            <a:xfrm>
              <a:off x="16869848" y="248152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9" name="object 149">
              <a:extLst>
                <a:ext uri="{FF2B5EF4-FFF2-40B4-BE49-F238E27FC236}">
                  <a16:creationId xmlns:a16="http://schemas.microsoft.com/office/drawing/2014/main" id="{B0530652-657A-FBC8-6BB5-2A82BE452431}"/>
                </a:ext>
              </a:extLst>
            </p:cNvPr>
            <p:cNvSpPr/>
            <p:nvPr/>
          </p:nvSpPr>
          <p:spPr>
            <a:xfrm>
              <a:off x="16869848" y="2654614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0" name="object 150">
              <a:extLst>
                <a:ext uri="{FF2B5EF4-FFF2-40B4-BE49-F238E27FC236}">
                  <a16:creationId xmlns:a16="http://schemas.microsoft.com/office/drawing/2014/main" id="{26058051-BE4A-055C-20BE-27FFE70AA30F}"/>
                </a:ext>
              </a:extLst>
            </p:cNvPr>
            <p:cNvSpPr/>
            <p:nvPr/>
          </p:nvSpPr>
          <p:spPr>
            <a:xfrm>
              <a:off x="17158327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1" name="object 151">
              <a:extLst>
                <a:ext uri="{FF2B5EF4-FFF2-40B4-BE49-F238E27FC236}">
                  <a16:creationId xmlns:a16="http://schemas.microsoft.com/office/drawing/2014/main" id="{6B985118-CD4E-C1B6-F3DD-D739B7202DC6}"/>
                </a:ext>
              </a:extLst>
            </p:cNvPr>
            <p:cNvSpPr/>
            <p:nvPr/>
          </p:nvSpPr>
          <p:spPr>
            <a:xfrm>
              <a:off x="17273721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2" name="object 152">
              <a:extLst>
                <a:ext uri="{FF2B5EF4-FFF2-40B4-BE49-F238E27FC236}">
                  <a16:creationId xmlns:a16="http://schemas.microsoft.com/office/drawing/2014/main" id="{0CD98D93-F5DE-DF56-95FB-32C621977089}"/>
                </a:ext>
              </a:extLst>
            </p:cNvPr>
            <p:cNvSpPr/>
            <p:nvPr/>
          </p:nvSpPr>
          <p:spPr>
            <a:xfrm>
              <a:off x="17042934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3" name="object 153">
              <a:extLst>
                <a:ext uri="{FF2B5EF4-FFF2-40B4-BE49-F238E27FC236}">
                  <a16:creationId xmlns:a16="http://schemas.microsoft.com/office/drawing/2014/main" id="{FA4B782B-07B7-5592-9303-30CE48DDBD6E}"/>
                </a:ext>
              </a:extLst>
            </p:cNvPr>
            <p:cNvSpPr/>
            <p:nvPr/>
          </p:nvSpPr>
          <p:spPr>
            <a:xfrm>
              <a:off x="16985237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4" name="object 154">
              <a:extLst>
                <a:ext uri="{FF2B5EF4-FFF2-40B4-BE49-F238E27FC236}">
                  <a16:creationId xmlns:a16="http://schemas.microsoft.com/office/drawing/2014/main" id="{B52369AF-E1CB-F024-3ED0-0BCA0C92C09A}"/>
                </a:ext>
              </a:extLst>
            </p:cNvPr>
            <p:cNvSpPr/>
            <p:nvPr/>
          </p:nvSpPr>
          <p:spPr>
            <a:xfrm>
              <a:off x="17042932" y="2596917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230788" y="0"/>
                  </a:moveTo>
                  <a:lnTo>
                    <a:pt x="0" y="230788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5" name="object 155">
              <a:extLst>
                <a:ext uri="{FF2B5EF4-FFF2-40B4-BE49-F238E27FC236}">
                  <a16:creationId xmlns:a16="http://schemas.microsoft.com/office/drawing/2014/main" id="{5CCB069A-D1C9-3494-D6DA-D384E0DC17CA}"/>
                </a:ext>
              </a:extLst>
            </p:cNvPr>
            <p:cNvSpPr/>
            <p:nvPr/>
          </p:nvSpPr>
          <p:spPr>
            <a:xfrm>
              <a:off x="17158332" y="2712311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0"/>
                  </a:moveTo>
                  <a:lnTo>
                    <a:pt x="0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6" name="object 156">
              <a:extLst>
                <a:ext uri="{FF2B5EF4-FFF2-40B4-BE49-F238E27FC236}">
                  <a16:creationId xmlns:a16="http://schemas.microsoft.com/office/drawing/2014/main" id="{086617EB-0220-A6E6-543A-618C8B091CB2}"/>
                </a:ext>
              </a:extLst>
            </p:cNvPr>
            <p:cNvSpPr/>
            <p:nvPr/>
          </p:nvSpPr>
          <p:spPr>
            <a:xfrm>
              <a:off x="16869847" y="2423826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0"/>
                  </a:moveTo>
                  <a:lnTo>
                    <a:pt x="0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7" name="object 157">
              <a:extLst>
                <a:ext uri="{FF2B5EF4-FFF2-40B4-BE49-F238E27FC236}">
                  <a16:creationId xmlns:a16="http://schemas.microsoft.com/office/drawing/2014/main" id="{17B7E5A9-4C1C-F382-098C-3AC103341C23}"/>
                </a:ext>
              </a:extLst>
            </p:cNvPr>
            <p:cNvSpPr/>
            <p:nvPr/>
          </p:nvSpPr>
          <p:spPr>
            <a:xfrm>
              <a:off x="16869847" y="2712315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11538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8" name="object 158">
              <a:extLst>
                <a:ext uri="{FF2B5EF4-FFF2-40B4-BE49-F238E27FC236}">
                  <a16:creationId xmlns:a16="http://schemas.microsoft.com/office/drawing/2014/main" id="{668CE515-3E38-FBC1-A689-BA22E800E284}"/>
                </a:ext>
              </a:extLst>
            </p:cNvPr>
            <p:cNvSpPr/>
            <p:nvPr/>
          </p:nvSpPr>
          <p:spPr>
            <a:xfrm>
              <a:off x="17158332" y="2423831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11538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9" name="object 159">
              <a:extLst>
                <a:ext uri="{FF2B5EF4-FFF2-40B4-BE49-F238E27FC236}">
                  <a16:creationId xmlns:a16="http://schemas.microsoft.com/office/drawing/2014/main" id="{F08B249F-D1C9-A933-EE10-9D8DD71A5465}"/>
                </a:ext>
              </a:extLst>
            </p:cNvPr>
            <p:cNvSpPr/>
            <p:nvPr/>
          </p:nvSpPr>
          <p:spPr>
            <a:xfrm>
              <a:off x="17273721" y="4038770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0" name="object 160">
              <a:extLst>
                <a:ext uri="{FF2B5EF4-FFF2-40B4-BE49-F238E27FC236}">
                  <a16:creationId xmlns:a16="http://schemas.microsoft.com/office/drawing/2014/main" id="{33499998-6771-BE29-213A-5A29E1F534CC}"/>
                </a:ext>
              </a:extLst>
            </p:cNvPr>
            <p:cNvSpPr/>
            <p:nvPr/>
          </p:nvSpPr>
          <p:spPr>
            <a:xfrm>
              <a:off x="17273721" y="2827139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1" name="object 161">
              <a:extLst>
                <a:ext uri="{FF2B5EF4-FFF2-40B4-BE49-F238E27FC236}">
                  <a16:creationId xmlns:a16="http://schemas.microsoft.com/office/drawing/2014/main" id="{F1FA7F6D-2884-CCA5-4631-5D45DA6CC37F}"/>
                </a:ext>
              </a:extLst>
            </p:cNvPr>
            <p:cNvSpPr/>
            <p:nvPr/>
          </p:nvSpPr>
          <p:spPr>
            <a:xfrm>
              <a:off x="17273721" y="5250401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2" name="object 162">
              <a:extLst>
                <a:ext uri="{FF2B5EF4-FFF2-40B4-BE49-F238E27FC236}">
                  <a16:creationId xmlns:a16="http://schemas.microsoft.com/office/drawing/2014/main" id="{3821AF17-9D3D-DC34-917C-CC71DA987C14}"/>
                </a:ext>
              </a:extLst>
            </p:cNvPr>
            <p:cNvSpPr/>
            <p:nvPr/>
          </p:nvSpPr>
          <p:spPr>
            <a:xfrm>
              <a:off x="19696983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3" name="object 163">
              <a:extLst>
                <a:ext uri="{FF2B5EF4-FFF2-40B4-BE49-F238E27FC236}">
                  <a16:creationId xmlns:a16="http://schemas.microsoft.com/office/drawing/2014/main" id="{472624FB-3058-08C3-2148-B9B0ED223384}"/>
                </a:ext>
              </a:extLst>
            </p:cNvPr>
            <p:cNvSpPr/>
            <p:nvPr/>
          </p:nvSpPr>
          <p:spPr>
            <a:xfrm>
              <a:off x="17677598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4" name="object 164">
              <a:extLst>
                <a:ext uri="{FF2B5EF4-FFF2-40B4-BE49-F238E27FC236}">
                  <a16:creationId xmlns:a16="http://schemas.microsoft.com/office/drawing/2014/main" id="{5FABA98E-3DC2-C528-74DE-5D2C3BA9D54E}"/>
                </a:ext>
              </a:extLst>
            </p:cNvPr>
            <p:cNvSpPr/>
            <p:nvPr/>
          </p:nvSpPr>
          <p:spPr>
            <a:xfrm>
              <a:off x="17273721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5" name="object 165">
              <a:extLst>
                <a:ext uri="{FF2B5EF4-FFF2-40B4-BE49-F238E27FC236}">
                  <a16:creationId xmlns:a16="http://schemas.microsoft.com/office/drawing/2014/main" id="{3DDEBB79-CD90-72DE-B39A-754CA5A644BC}"/>
                </a:ext>
              </a:extLst>
            </p:cNvPr>
            <p:cNvSpPr/>
            <p:nvPr/>
          </p:nvSpPr>
          <p:spPr>
            <a:xfrm>
              <a:off x="18889229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6" name="object 166">
              <a:extLst>
                <a:ext uri="{FF2B5EF4-FFF2-40B4-BE49-F238E27FC236}">
                  <a16:creationId xmlns:a16="http://schemas.microsoft.com/office/drawing/2014/main" id="{47A535E0-6B4B-D81A-01C6-1CD5EDEBFA52}"/>
                </a:ext>
              </a:extLst>
            </p:cNvPr>
            <p:cNvSpPr/>
            <p:nvPr/>
          </p:nvSpPr>
          <p:spPr>
            <a:xfrm>
              <a:off x="17273721" y="3634893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7" name="object 167">
              <a:extLst>
                <a:ext uri="{FF2B5EF4-FFF2-40B4-BE49-F238E27FC236}">
                  <a16:creationId xmlns:a16="http://schemas.microsoft.com/office/drawing/2014/main" id="{2C493C38-8D5F-ABB5-4134-9A528CD1C71D}"/>
                </a:ext>
              </a:extLst>
            </p:cNvPr>
            <p:cNvSpPr/>
            <p:nvPr/>
          </p:nvSpPr>
          <p:spPr>
            <a:xfrm>
              <a:off x="17273721" y="4846523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8" name="object 168">
              <a:extLst>
                <a:ext uri="{FF2B5EF4-FFF2-40B4-BE49-F238E27FC236}">
                  <a16:creationId xmlns:a16="http://schemas.microsoft.com/office/drawing/2014/main" id="{AC8FF32E-0CA8-DADD-CADC-D6FFB0413946}"/>
                </a:ext>
              </a:extLst>
            </p:cNvPr>
            <p:cNvSpPr/>
            <p:nvPr/>
          </p:nvSpPr>
          <p:spPr>
            <a:xfrm>
              <a:off x="17273721" y="3231015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9" name="object 169">
              <a:extLst>
                <a:ext uri="{FF2B5EF4-FFF2-40B4-BE49-F238E27FC236}">
                  <a16:creationId xmlns:a16="http://schemas.microsoft.com/office/drawing/2014/main" id="{5D0501B3-503A-13DC-C6EE-4A41DC626F1B}"/>
                </a:ext>
              </a:extLst>
            </p:cNvPr>
            <p:cNvSpPr/>
            <p:nvPr/>
          </p:nvSpPr>
          <p:spPr>
            <a:xfrm>
              <a:off x="17273721" y="4442646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0" name="object 170">
              <a:extLst>
                <a:ext uri="{FF2B5EF4-FFF2-40B4-BE49-F238E27FC236}">
                  <a16:creationId xmlns:a16="http://schemas.microsoft.com/office/drawing/2014/main" id="{8F29ACE9-9DF2-0BF3-0F48-2AEFD766DAEA}"/>
                </a:ext>
              </a:extLst>
            </p:cNvPr>
            <p:cNvSpPr/>
            <p:nvPr/>
          </p:nvSpPr>
          <p:spPr>
            <a:xfrm>
              <a:off x="19293105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1" name="object 171">
              <a:extLst>
                <a:ext uri="{FF2B5EF4-FFF2-40B4-BE49-F238E27FC236}">
                  <a16:creationId xmlns:a16="http://schemas.microsoft.com/office/drawing/2014/main" id="{08E4DED2-CFF0-78A0-72A0-45A35EB61EFD}"/>
                </a:ext>
              </a:extLst>
            </p:cNvPr>
            <p:cNvSpPr/>
            <p:nvPr/>
          </p:nvSpPr>
          <p:spPr>
            <a:xfrm>
              <a:off x="18485351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2" name="object 172">
              <a:extLst>
                <a:ext uri="{FF2B5EF4-FFF2-40B4-BE49-F238E27FC236}">
                  <a16:creationId xmlns:a16="http://schemas.microsoft.com/office/drawing/2014/main" id="{659C2ACF-2FFA-7044-39DC-AD3F72BD92C8}"/>
                </a:ext>
              </a:extLst>
            </p:cNvPr>
            <p:cNvSpPr/>
            <p:nvPr/>
          </p:nvSpPr>
          <p:spPr>
            <a:xfrm>
              <a:off x="18081475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3" name="object 173">
              <a:extLst>
                <a:ext uri="{FF2B5EF4-FFF2-40B4-BE49-F238E27FC236}">
                  <a16:creationId xmlns:a16="http://schemas.microsoft.com/office/drawing/2014/main" id="{9E993B57-1AFC-43D9-3816-0B4D6ECEC713}"/>
                </a:ext>
              </a:extLst>
            </p:cNvPr>
            <p:cNvSpPr/>
            <p:nvPr/>
          </p:nvSpPr>
          <p:spPr>
            <a:xfrm>
              <a:off x="18485348" y="4038770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1615511" y="0"/>
                  </a:moveTo>
                  <a:lnTo>
                    <a:pt x="0" y="1615511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4" name="object 174">
              <a:extLst>
                <a:ext uri="{FF2B5EF4-FFF2-40B4-BE49-F238E27FC236}">
                  <a16:creationId xmlns:a16="http://schemas.microsoft.com/office/drawing/2014/main" id="{7242FD08-CBE7-7815-214D-84637C66464D}"/>
                </a:ext>
              </a:extLst>
            </p:cNvPr>
            <p:cNvSpPr/>
            <p:nvPr/>
          </p:nvSpPr>
          <p:spPr>
            <a:xfrm>
              <a:off x="19293104" y="4846523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5" name="object 175">
              <a:extLst>
                <a:ext uri="{FF2B5EF4-FFF2-40B4-BE49-F238E27FC236}">
                  <a16:creationId xmlns:a16="http://schemas.microsoft.com/office/drawing/2014/main" id="{A2CA3D91-F305-4A38-FDC9-F0283BFE8126}"/>
                </a:ext>
              </a:extLst>
            </p:cNvPr>
            <p:cNvSpPr/>
            <p:nvPr/>
          </p:nvSpPr>
          <p:spPr>
            <a:xfrm>
              <a:off x="17273720" y="2827139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6" name="object 176">
              <a:extLst>
                <a:ext uri="{FF2B5EF4-FFF2-40B4-BE49-F238E27FC236}">
                  <a16:creationId xmlns:a16="http://schemas.microsoft.com/office/drawing/2014/main" id="{8AEC22E5-893D-4998-5AD9-A270406579BE}"/>
                </a:ext>
              </a:extLst>
            </p:cNvPr>
            <p:cNvSpPr/>
            <p:nvPr/>
          </p:nvSpPr>
          <p:spPr>
            <a:xfrm>
              <a:off x="17273720" y="4846522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807755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7" name="object 177">
              <a:extLst>
                <a:ext uri="{FF2B5EF4-FFF2-40B4-BE49-F238E27FC236}">
                  <a16:creationId xmlns:a16="http://schemas.microsoft.com/office/drawing/2014/main" id="{523DC2B3-B555-1F7F-D4CE-811023365227}"/>
                </a:ext>
              </a:extLst>
            </p:cNvPr>
            <p:cNvSpPr/>
            <p:nvPr/>
          </p:nvSpPr>
          <p:spPr>
            <a:xfrm>
              <a:off x="19293104" y="2827138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807755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8" name="object 178">
              <a:extLst>
                <a:ext uri="{FF2B5EF4-FFF2-40B4-BE49-F238E27FC236}">
                  <a16:creationId xmlns:a16="http://schemas.microsoft.com/office/drawing/2014/main" id="{C567B820-BD84-8E79-9A6A-75FDFDDB8BC0}"/>
                </a:ext>
              </a:extLst>
            </p:cNvPr>
            <p:cNvSpPr/>
            <p:nvPr/>
          </p:nvSpPr>
          <p:spPr>
            <a:xfrm>
              <a:off x="17273641" y="305841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9" name="object 179">
              <a:extLst>
                <a:ext uri="{FF2B5EF4-FFF2-40B4-BE49-F238E27FC236}">
                  <a16:creationId xmlns:a16="http://schemas.microsoft.com/office/drawing/2014/main" id="{D24F64CD-F44E-93F6-7868-581B511F7AB2}"/>
                </a:ext>
              </a:extLst>
            </p:cNvPr>
            <p:cNvSpPr/>
            <p:nvPr/>
          </p:nvSpPr>
          <p:spPr>
            <a:xfrm>
              <a:off x="17273641" y="323150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0" name="object 180">
              <a:extLst>
                <a:ext uri="{FF2B5EF4-FFF2-40B4-BE49-F238E27FC236}">
                  <a16:creationId xmlns:a16="http://schemas.microsoft.com/office/drawing/2014/main" id="{986376DF-6538-D325-BEC0-2762318D1C07}"/>
                </a:ext>
              </a:extLst>
            </p:cNvPr>
            <p:cNvSpPr/>
            <p:nvPr/>
          </p:nvSpPr>
          <p:spPr>
            <a:xfrm>
              <a:off x="17273641" y="288532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1" name="object 181">
              <a:extLst>
                <a:ext uri="{FF2B5EF4-FFF2-40B4-BE49-F238E27FC236}">
                  <a16:creationId xmlns:a16="http://schemas.microsoft.com/office/drawing/2014/main" id="{756CEBB1-BEBE-57E8-B5C3-1562A0966CC9}"/>
                </a:ext>
              </a:extLst>
            </p:cNvPr>
            <p:cNvSpPr/>
            <p:nvPr/>
          </p:nvSpPr>
          <p:spPr>
            <a:xfrm>
              <a:off x="17273641" y="282762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2" name="object 182">
              <a:extLst>
                <a:ext uri="{FF2B5EF4-FFF2-40B4-BE49-F238E27FC236}">
                  <a16:creationId xmlns:a16="http://schemas.microsoft.com/office/drawing/2014/main" id="{70C030A0-C0DC-0B8F-2D47-88ECA65264BE}"/>
                </a:ext>
              </a:extLst>
            </p:cNvPr>
            <p:cNvSpPr/>
            <p:nvPr/>
          </p:nvSpPr>
          <p:spPr>
            <a:xfrm>
              <a:off x="17331337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3" name="object 183">
              <a:extLst>
                <a:ext uri="{FF2B5EF4-FFF2-40B4-BE49-F238E27FC236}">
                  <a16:creationId xmlns:a16="http://schemas.microsoft.com/office/drawing/2014/main" id="{6D46C416-03BF-E8AE-EB1A-90AC688772E3}"/>
                </a:ext>
              </a:extLst>
            </p:cNvPr>
            <p:cNvSpPr/>
            <p:nvPr/>
          </p:nvSpPr>
          <p:spPr>
            <a:xfrm>
              <a:off x="17619820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4" name="object 184">
              <a:extLst>
                <a:ext uri="{FF2B5EF4-FFF2-40B4-BE49-F238E27FC236}">
                  <a16:creationId xmlns:a16="http://schemas.microsoft.com/office/drawing/2014/main" id="{6D714DB1-C6AE-805B-E054-A0BD84C5E026}"/>
                </a:ext>
              </a:extLst>
            </p:cNvPr>
            <p:cNvSpPr/>
            <p:nvPr/>
          </p:nvSpPr>
          <p:spPr>
            <a:xfrm>
              <a:off x="17677517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5" name="object 185">
              <a:extLst>
                <a:ext uri="{FF2B5EF4-FFF2-40B4-BE49-F238E27FC236}">
                  <a16:creationId xmlns:a16="http://schemas.microsoft.com/office/drawing/2014/main" id="{8890270C-5190-9BB9-B902-C23D8B2EEF20}"/>
                </a:ext>
              </a:extLst>
            </p:cNvPr>
            <p:cNvSpPr/>
            <p:nvPr/>
          </p:nvSpPr>
          <p:spPr>
            <a:xfrm>
              <a:off x="17446729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6" name="object 186">
              <a:extLst>
                <a:ext uri="{FF2B5EF4-FFF2-40B4-BE49-F238E27FC236}">
                  <a16:creationId xmlns:a16="http://schemas.microsoft.com/office/drawing/2014/main" id="{DB2377F4-A479-1529-8C5C-3D36942E0F7D}"/>
                </a:ext>
              </a:extLst>
            </p:cNvPr>
            <p:cNvSpPr/>
            <p:nvPr/>
          </p:nvSpPr>
          <p:spPr>
            <a:xfrm>
              <a:off x="17273641" y="311610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7" name="object 187">
              <a:extLst>
                <a:ext uri="{FF2B5EF4-FFF2-40B4-BE49-F238E27FC236}">
                  <a16:creationId xmlns:a16="http://schemas.microsoft.com/office/drawing/2014/main" id="{B647307D-D27F-CAD8-7858-74A2CF854338}"/>
                </a:ext>
              </a:extLst>
            </p:cNvPr>
            <p:cNvSpPr/>
            <p:nvPr/>
          </p:nvSpPr>
          <p:spPr>
            <a:xfrm>
              <a:off x="17273641" y="294301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8" name="object 188">
              <a:extLst>
                <a:ext uri="{FF2B5EF4-FFF2-40B4-BE49-F238E27FC236}">
                  <a16:creationId xmlns:a16="http://schemas.microsoft.com/office/drawing/2014/main" id="{807FD114-C964-D1D5-F8A4-D32DE6FAC267}"/>
                </a:ext>
              </a:extLst>
            </p:cNvPr>
            <p:cNvSpPr/>
            <p:nvPr/>
          </p:nvSpPr>
          <p:spPr>
            <a:xfrm>
              <a:off x="17273641" y="317380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9" name="object 189">
              <a:extLst>
                <a:ext uri="{FF2B5EF4-FFF2-40B4-BE49-F238E27FC236}">
                  <a16:creationId xmlns:a16="http://schemas.microsoft.com/office/drawing/2014/main" id="{6F99305E-CDF3-7BB5-715C-E6F52B5171C9}"/>
                </a:ext>
              </a:extLst>
            </p:cNvPr>
            <p:cNvSpPr/>
            <p:nvPr/>
          </p:nvSpPr>
          <p:spPr>
            <a:xfrm>
              <a:off x="17273641" y="300071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0" name="object 190">
              <a:extLst>
                <a:ext uri="{FF2B5EF4-FFF2-40B4-BE49-F238E27FC236}">
                  <a16:creationId xmlns:a16="http://schemas.microsoft.com/office/drawing/2014/main" id="{322F7B1E-3904-03F3-8E6B-1F2120DCD04D}"/>
                </a:ext>
              </a:extLst>
            </p:cNvPr>
            <p:cNvSpPr/>
            <p:nvPr/>
          </p:nvSpPr>
          <p:spPr>
            <a:xfrm>
              <a:off x="17389032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1" name="object 191">
              <a:extLst>
                <a:ext uri="{FF2B5EF4-FFF2-40B4-BE49-F238E27FC236}">
                  <a16:creationId xmlns:a16="http://schemas.microsoft.com/office/drawing/2014/main" id="{8C962447-5CCB-02D1-D49E-D8F9AAA39BBC}"/>
                </a:ext>
              </a:extLst>
            </p:cNvPr>
            <p:cNvSpPr/>
            <p:nvPr/>
          </p:nvSpPr>
          <p:spPr>
            <a:xfrm>
              <a:off x="17273641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2" name="object 192">
              <a:extLst>
                <a:ext uri="{FF2B5EF4-FFF2-40B4-BE49-F238E27FC236}">
                  <a16:creationId xmlns:a16="http://schemas.microsoft.com/office/drawing/2014/main" id="{86B98101-994E-213B-EC6F-B47FBBAB313D}"/>
                </a:ext>
              </a:extLst>
            </p:cNvPr>
            <p:cNvSpPr/>
            <p:nvPr/>
          </p:nvSpPr>
          <p:spPr>
            <a:xfrm>
              <a:off x="17504425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3" name="object 193">
              <a:extLst>
                <a:ext uri="{FF2B5EF4-FFF2-40B4-BE49-F238E27FC236}">
                  <a16:creationId xmlns:a16="http://schemas.microsoft.com/office/drawing/2014/main" id="{4D3C8F0C-6E07-27A5-4F33-7BC12FB41EF9}"/>
                </a:ext>
              </a:extLst>
            </p:cNvPr>
            <p:cNvSpPr/>
            <p:nvPr/>
          </p:nvSpPr>
          <p:spPr>
            <a:xfrm>
              <a:off x="17562124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4" name="object 194">
              <a:extLst>
                <a:ext uri="{FF2B5EF4-FFF2-40B4-BE49-F238E27FC236}">
                  <a16:creationId xmlns:a16="http://schemas.microsoft.com/office/drawing/2014/main" id="{9ABCE7B9-5344-6F38-843D-148695527BF8}"/>
                </a:ext>
              </a:extLst>
            </p:cNvPr>
            <p:cNvSpPr/>
            <p:nvPr/>
          </p:nvSpPr>
          <p:spPr>
            <a:xfrm>
              <a:off x="17273641" y="2827621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230788"/>
                  </a:moveTo>
                  <a:lnTo>
                    <a:pt x="230788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5" name="object 195">
              <a:extLst>
                <a:ext uri="{FF2B5EF4-FFF2-40B4-BE49-F238E27FC236}">
                  <a16:creationId xmlns:a16="http://schemas.microsoft.com/office/drawing/2014/main" id="{094F3A9B-CCDC-4DAB-DB4B-8DA2DE5A1857}"/>
                </a:ext>
              </a:extLst>
            </p:cNvPr>
            <p:cNvSpPr/>
            <p:nvPr/>
          </p:nvSpPr>
          <p:spPr>
            <a:xfrm>
              <a:off x="17273641" y="2827627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115389"/>
                  </a:moveTo>
                  <a:lnTo>
                    <a:pt x="11538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6" name="object 196">
              <a:extLst>
                <a:ext uri="{FF2B5EF4-FFF2-40B4-BE49-F238E27FC236}">
                  <a16:creationId xmlns:a16="http://schemas.microsoft.com/office/drawing/2014/main" id="{D616A9B5-3F35-D9B2-8B99-52FC40AF17B6}"/>
                </a:ext>
              </a:extLst>
            </p:cNvPr>
            <p:cNvSpPr/>
            <p:nvPr/>
          </p:nvSpPr>
          <p:spPr>
            <a:xfrm>
              <a:off x="17562124" y="3116111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115389"/>
                  </a:moveTo>
                  <a:lnTo>
                    <a:pt x="11538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7" name="object 197">
              <a:extLst>
                <a:ext uri="{FF2B5EF4-FFF2-40B4-BE49-F238E27FC236}">
                  <a16:creationId xmlns:a16="http://schemas.microsoft.com/office/drawing/2014/main" id="{FC9EA104-30A8-2D61-67F8-3E699B9C4A45}"/>
                </a:ext>
              </a:extLst>
            </p:cNvPr>
            <p:cNvSpPr/>
            <p:nvPr/>
          </p:nvSpPr>
          <p:spPr>
            <a:xfrm>
              <a:off x="17562124" y="2827623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0"/>
                  </a:moveTo>
                  <a:lnTo>
                    <a:pt x="115389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8" name="object 198">
              <a:extLst>
                <a:ext uri="{FF2B5EF4-FFF2-40B4-BE49-F238E27FC236}">
                  <a16:creationId xmlns:a16="http://schemas.microsoft.com/office/drawing/2014/main" id="{0CBEEC57-CAB5-F54E-04DF-C5820018979D}"/>
                </a:ext>
              </a:extLst>
            </p:cNvPr>
            <p:cNvSpPr/>
            <p:nvPr/>
          </p:nvSpPr>
          <p:spPr>
            <a:xfrm>
              <a:off x="17273641" y="3116107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0"/>
                  </a:moveTo>
                  <a:lnTo>
                    <a:pt x="115389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01" name="object 201">
            <a:extLst>
              <a:ext uri="{FF2B5EF4-FFF2-40B4-BE49-F238E27FC236}">
                <a16:creationId xmlns:a16="http://schemas.microsoft.com/office/drawing/2014/main" id="{8E5A9BEE-52A1-B22A-9619-6FC1F1358C4D}"/>
              </a:ext>
            </a:extLst>
          </p:cNvPr>
          <p:cNvGrpSpPr/>
          <p:nvPr/>
        </p:nvGrpSpPr>
        <p:grpSpPr>
          <a:xfrm>
            <a:off x="8762815" y="5880846"/>
            <a:ext cx="2901847" cy="487877"/>
            <a:chOff x="14449826" y="9697950"/>
            <a:chExt cx="4785360" cy="804545"/>
          </a:xfrm>
        </p:grpSpPr>
        <p:sp>
          <p:nvSpPr>
            <p:cNvPr id="202" name="object 202">
              <a:extLst>
                <a:ext uri="{FF2B5EF4-FFF2-40B4-BE49-F238E27FC236}">
                  <a16:creationId xmlns:a16="http://schemas.microsoft.com/office/drawing/2014/main" id="{4A49DA23-9CBF-9ACF-192E-A8A0A25BB431}"/>
                </a:ext>
              </a:extLst>
            </p:cNvPr>
            <p:cNvSpPr/>
            <p:nvPr/>
          </p:nvSpPr>
          <p:spPr>
            <a:xfrm>
              <a:off x="14449819" y="9697954"/>
              <a:ext cx="3808095" cy="804545"/>
            </a:xfrm>
            <a:custGeom>
              <a:avLst/>
              <a:gdLst/>
              <a:ahLst/>
              <a:cxnLst/>
              <a:rect l="l" t="t" r="r" b="b"/>
              <a:pathLst>
                <a:path w="3808094" h="804545">
                  <a:moveTo>
                    <a:pt x="804252" y="689368"/>
                  </a:moveTo>
                  <a:lnTo>
                    <a:pt x="574459" y="689356"/>
                  </a:lnTo>
                  <a:lnTo>
                    <a:pt x="574459" y="245973"/>
                  </a:lnTo>
                  <a:lnTo>
                    <a:pt x="572960" y="238506"/>
                  </a:lnTo>
                  <a:lnTo>
                    <a:pt x="356120" y="11442"/>
                  </a:lnTo>
                  <a:lnTo>
                    <a:pt x="328498" y="12"/>
                  </a:lnTo>
                  <a:lnTo>
                    <a:pt x="0" y="12"/>
                  </a:lnTo>
                  <a:lnTo>
                    <a:pt x="0" y="114896"/>
                  </a:lnTo>
                  <a:lnTo>
                    <a:pt x="393915" y="114896"/>
                  </a:lnTo>
                  <a:lnTo>
                    <a:pt x="459562" y="180555"/>
                  </a:lnTo>
                  <a:lnTo>
                    <a:pt x="459562" y="689368"/>
                  </a:lnTo>
                  <a:lnTo>
                    <a:pt x="0" y="689368"/>
                  </a:lnTo>
                  <a:lnTo>
                    <a:pt x="0" y="804265"/>
                  </a:lnTo>
                  <a:lnTo>
                    <a:pt x="804252" y="804265"/>
                  </a:lnTo>
                  <a:lnTo>
                    <a:pt x="804252" y="689368"/>
                  </a:lnTo>
                  <a:close/>
                </a:path>
                <a:path w="3808094" h="804545">
                  <a:moveTo>
                    <a:pt x="1723402" y="402132"/>
                  </a:moveTo>
                  <a:lnTo>
                    <a:pt x="1706575" y="361518"/>
                  </a:lnTo>
                  <a:lnTo>
                    <a:pt x="1665960" y="344690"/>
                  </a:lnTo>
                  <a:lnTo>
                    <a:pt x="1034034" y="344690"/>
                  </a:lnTo>
                  <a:lnTo>
                    <a:pt x="1034034" y="180555"/>
                  </a:lnTo>
                  <a:lnTo>
                    <a:pt x="1099693" y="114909"/>
                  </a:lnTo>
                  <a:lnTo>
                    <a:pt x="1608518" y="114909"/>
                  </a:lnTo>
                  <a:lnTo>
                    <a:pt x="1608518" y="12"/>
                  </a:lnTo>
                  <a:lnTo>
                    <a:pt x="1165110" y="12"/>
                  </a:lnTo>
                  <a:lnTo>
                    <a:pt x="1157643" y="1511"/>
                  </a:lnTo>
                  <a:lnTo>
                    <a:pt x="930592" y="218363"/>
                  </a:lnTo>
                  <a:lnTo>
                    <a:pt x="919137" y="245973"/>
                  </a:lnTo>
                  <a:lnTo>
                    <a:pt x="919137" y="402132"/>
                  </a:lnTo>
                  <a:lnTo>
                    <a:pt x="935964" y="442760"/>
                  </a:lnTo>
                  <a:lnTo>
                    <a:pt x="976591" y="459587"/>
                  </a:lnTo>
                  <a:lnTo>
                    <a:pt x="1608518" y="459587"/>
                  </a:lnTo>
                  <a:lnTo>
                    <a:pt x="1608518" y="623722"/>
                  </a:lnTo>
                  <a:lnTo>
                    <a:pt x="1542846" y="689368"/>
                  </a:lnTo>
                  <a:lnTo>
                    <a:pt x="919137" y="689368"/>
                  </a:lnTo>
                  <a:lnTo>
                    <a:pt x="919137" y="804265"/>
                  </a:lnTo>
                  <a:lnTo>
                    <a:pt x="1477441" y="804265"/>
                  </a:lnTo>
                  <a:lnTo>
                    <a:pt x="1484896" y="802754"/>
                  </a:lnTo>
                  <a:lnTo>
                    <a:pt x="1711972" y="585914"/>
                  </a:lnTo>
                  <a:lnTo>
                    <a:pt x="1723402" y="558292"/>
                  </a:lnTo>
                  <a:lnTo>
                    <a:pt x="1723402" y="402132"/>
                  </a:lnTo>
                  <a:close/>
                </a:path>
                <a:path w="3808094" h="804545">
                  <a:moveTo>
                    <a:pt x="2642552" y="689368"/>
                  </a:moveTo>
                  <a:lnTo>
                    <a:pt x="2034260" y="689368"/>
                  </a:lnTo>
                  <a:lnTo>
                    <a:pt x="2453297" y="270332"/>
                  </a:lnTo>
                  <a:lnTo>
                    <a:pt x="2372055" y="189090"/>
                  </a:lnTo>
                  <a:lnTo>
                    <a:pt x="1953196" y="607949"/>
                  </a:lnTo>
                  <a:lnTo>
                    <a:pt x="1953196" y="0"/>
                  </a:lnTo>
                  <a:lnTo>
                    <a:pt x="1838299" y="0"/>
                  </a:lnTo>
                  <a:lnTo>
                    <a:pt x="1838299" y="558304"/>
                  </a:lnTo>
                  <a:lnTo>
                    <a:pt x="1839810" y="565759"/>
                  </a:lnTo>
                  <a:lnTo>
                    <a:pt x="2056638" y="792822"/>
                  </a:lnTo>
                  <a:lnTo>
                    <a:pt x="2084260" y="804265"/>
                  </a:lnTo>
                  <a:lnTo>
                    <a:pt x="2642552" y="804265"/>
                  </a:lnTo>
                  <a:lnTo>
                    <a:pt x="2642552" y="689368"/>
                  </a:lnTo>
                  <a:close/>
                </a:path>
                <a:path w="3808094" h="804545">
                  <a:moveTo>
                    <a:pt x="3561702" y="689368"/>
                  </a:moveTo>
                  <a:lnTo>
                    <a:pt x="2937992" y="689368"/>
                  </a:lnTo>
                  <a:lnTo>
                    <a:pt x="2872346" y="623722"/>
                  </a:lnTo>
                  <a:lnTo>
                    <a:pt x="2872346" y="12"/>
                  </a:lnTo>
                  <a:lnTo>
                    <a:pt x="2757449" y="12"/>
                  </a:lnTo>
                  <a:lnTo>
                    <a:pt x="2757449" y="558292"/>
                  </a:lnTo>
                  <a:lnTo>
                    <a:pt x="2758960" y="565759"/>
                  </a:lnTo>
                  <a:lnTo>
                    <a:pt x="2975800" y="792822"/>
                  </a:lnTo>
                  <a:lnTo>
                    <a:pt x="3003410" y="804265"/>
                  </a:lnTo>
                  <a:lnTo>
                    <a:pt x="3561702" y="804265"/>
                  </a:lnTo>
                  <a:lnTo>
                    <a:pt x="3561702" y="689368"/>
                  </a:lnTo>
                  <a:close/>
                </a:path>
                <a:path w="3808094" h="804545">
                  <a:moveTo>
                    <a:pt x="3806761" y="27292"/>
                  </a:moveTo>
                  <a:lnTo>
                    <a:pt x="3792575" y="27292"/>
                  </a:lnTo>
                  <a:lnTo>
                    <a:pt x="3792575" y="118249"/>
                  </a:lnTo>
                  <a:lnTo>
                    <a:pt x="3806761" y="118249"/>
                  </a:lnTo>
                  <a:lnTo>
                    <a:pt x="3806761" y="27292"/>
                  </a:lnTo>
                  <a:close/>
                </a:path>
                <a:path w="3808094" h="804545">
                  <a:moveTo>
                    <a:pt x="3807853" y="12"/>
                  </a:moveTo>
                  <a:lnTo>
                    <a:pt x="3791483" y="12"/>
                  </a:lnTo>
                  <a:lnTo>
                    <a:pt x="3791483" y="16370"/>
                  </a:lnTo>
                  <a:lnTo>
                    <a:pt x="3807853" y="16370"/>
                  </a:lnTo>
                  <a:lnTo>
                    <a:pt x="3807853" y="12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  <p:pic>
          <p:nvPicPr>
            <p:cNvPr id="203" name="object 203">
              <a:extLst>
                <a:ext uri="{FF2B5EF4-FFF2-40B4-BE49-F238E27FC236}">
                  <a16:creationId xmlns:a16="http://schemas.microsoft.com/office/drawing/2014/main" id="{B3E10809-B18B-04E6-C051-42441E417B6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4234" y="9725240"/>
              <a:ext cx="84405" cy="90950"/>
            </a:xfrm>
            <a:prstGeom prst="rect">
              <a:avLst/>
            </a:prstGeom>
          </p:spPr>
        </p:pic>
        <p:sp>
          <p:nvSpPr>
            <p:cNvPr id="204" name="object 204">
              <a:extLst>
                <a:ext uri="{FF2B5EF4-FFF2-40B4-BE49-F238E27FC236}">
                  <a16:creationId xmlns:a16="http://schemas.microsoft.com/office/drawing/2014/main" id="{9CEF8DFB-10EE-95E3-71DE-388364AEAAFC}"/>
                </a:ext>
              </a:extLst>
            </p:cNvPr>
            <p:cNvSpPr/>
            <p:nvPr/>
          </p:nvSpPr>
          <p:spPr>
            <a:xfrm>
              <a:off x="18392814" y="9697967"/>
              <a:ext cx="567055" cy="118745"/>
            </a:xfrm>
            <a:custGeom>
              <a:avLst/>
              <a:gdLst/>
              <a:ahLst/>
              <a:cxnLst/>
              <a:rect l="l" t="t" r="r" b="b"/>
              <a:pathLst>
                <a:path w="567055" h="118745">
                  <a:moveTo>
                    <a:pt x="81495" y="102946"/>
                  </a:moveTo>
                  <a:lnTo>
                    <a:pt x="81318" y="80759"/>
                  </a:lnTo>
                  <a:lnTo>
                    <a:pt x="66217" y="65468"/>
                  </a:lnTo>
                  <a:lnTo>
                    <a:pt x="21653" y="65468"/>
                  </a:lnTo>
                  <a:lnTo>
                    <a:pt x="14020" y="57835"/>
                  </a:lnTo>
                  <a:lnTo>
                    <a:pt x="14020" y="47828"/>
                  </a:lnTo>
                  <a:lnTo>
                    <a:pt x="21844" y="40373"/>
                  </a:lnTo>
                  <a:lnTo>
                    <a:pt x="76962" y="40373"/>
                  </a:lnTo>
                  <a:lnTo>
                    <a:pt x="76593" y="27279"/>
                  </a:lnTo>
                  <a:lnTo>
                    <a:pt x="15278" y="27279"/>
                  </a:lnTo>
                  <a:lnTo>
                    <a:pt x="0" y="42570"/>
                  </a:lnTo>
                  <a:lnTo>
                    <a:pt x="0" y="63474"/>
                  </a:lnTo>
                  <a:lnTo>
                    <a:pt x="15468" y="78397"/>
                  </a:lnTo>
                  <a:lnTo>
                    <a:pt x="59855" y="78397"/>
                  </a:lnTo>
                  <a:lnTo>
                    <a:pt x="67487" y="86220"/>
                  </a:lnTo>
                  <a:lnTo>
                    <a:pt x="67487" y="97497"/>
                  </a:lnTo>
                  <a:lnTo>
                    <a:pt x="59855" y="105321"/>
                  </a:lnTo>
                  <a:lnTo>
                    <a:pt x="914" y="105321"/>
                  </a:lnTo>
                  <a:lnTo>
                    <a:pt x="1282" y="118224"/>
                  </a:lnTo>
                  <a:lnTo>
                    <a:pt x="66395" y="118224"/>
                  </a:lnTo>
                  <a:lnTo>
                    <a:pt x="81495" y="102946"/>
                  </a:lnTo>
                  <a:close/>
                </a:path>
                <a:path w="567055" h="118745">
                  <a:moveTo>
                    <a:pt x="160451" y="105143"/>
                  </a:moveTo>
                  <a:lnTo>
                    <a:pt x="129336" y="105143"/>
                  </a:lnTo>
                  <a:lnTo>
                    <a:pt x="125882" y="101688"/>
                  </a:lnTo>
                  <a:lnTo>
                    <a:pt x="125882" y="40195"/>
                  </a:lnTo>
                  <a:lnTo>
                    <a:pt x="159537" y="40195"/>
                  </a:lnTo>
                  <a:lnTo>
                    <a:pt x="159727" y="27279"/>
                  </a:lnTo>
                  <a:lnTo>
                    <a:pt x="126072" y="27279"/>
                  </a:lnTo>
                  <a:lnTo>
                    <a:pt x="126072" y="3632"/>
                  </a:lnTo>
                  <a:lnTo>
                    <a:pt x="111887" y="3632"/>
                  </a:lnTo>
                  <a:lnTo>
                    <a:pt x="111887" y="27279"/>
                  </a:lnTo>
                  <a:lnTo>
                    <a:pt x="93687" y="27279"/>
                  </a:lnTo>
                  <a:lnTo>
                    <a:pt x="93878" y="40195"/>
                  </a:lnTo>
                  <a:lnTo>
                    <a:pt x="112064" y="40195"/>
                  </a:lnTo>
                  <a:lnTo>
                    <a:pt x="112064" y="107315"/>
                  </a:lnTo>
                  <a:lnTo>
                    <a:pt x="122974" y="118224"/>
                  </a:lnTo>
                  <a:lnTo>
                    <a:pt x="160451" y="118224"/>
                  </a:lnTo>
                  <a:lnTo>
                    <a:pt x="160451" y="105143"/>
                  </a:lnTo>
                  <a:close/>
                </a:path>
                <a:path w="567055" h="118745">
                  <a:moveTo>
                    <a:pt x="193370" y="27279"/>
                  </a:moveTo>
                  <a:lnTo>
                    <a:pt x="179184" y="27279"/>
                  </a:lnTo>
                  <a:lnTo>
                    <a:pt x="179184" y="118237"/>
                  </a:lnTo>
                  <a:lnTo>
                    <a:pt x="193370" y="118237"/>
                  </a:lnTo>
                  <a:lnTo>
                    <a:pt x="193370" y="27279"/>
                  </a:lnTo>
                  <a:close/>
                </a:path>
                <a:path w="567055" h="118745">
                  <a:moveTo>
                    <a:pt x="194462" y="0"/>
                  </a:moveTo>
                  <a:lnTo>
                    <a:pt x="178092" y="0"/>
                  </a:lnTo>
                  <a:lnTo>
                    <a:pt x="178092" y="16357"/>
                  </a:lnTo>
                  <a:lnTo>
                    <a:pt x="194462" y="16357"/>
                  </a:lnTo>
                  <a:lnTo>
                    <a:pt x="194462" y="0"/>
                  </a:lnTo>
                  <a:close/>
                </a:path>
                <a:path w="567055" h="118745">
                  <a:moveTo>
                    <a:pt x="276860" y="105143"/>
                  </a:moveTo>
                  <a:lnTo>
                    <a:pt x="245757" y="105143"/>
                  </a:lnTo>
                  <a:lnTo>
                    <a:pt x="242303" y="101688"/>
                  </a:lnTo>
                  <a:lnTo>
                    <a:pt x="242303" y="40195"/>
                  </a:lnTo>
                  <a:lnTo>
                    <a:pt x="275945" y="40195"/>
                  </a:lnTo>
                  <a:lnTo>
                    <a:pt x="276136" y="27279"/>
                  </a:lnTo>
                  <a:lnTo>
                    <a:pt x="242481" y="27279"/>
                  </a:lnTo>
                  <a:lnTo>
                    <a:pt x="242481" y="3632"/>
                  </a:lnTo>
                  <a:lnTo>
                    <a:pt x="228295" y="3632"/>
                  </a:lnTo>
                  <a:lnTo>
                    <a:pt x="228295" y="27279"/>
                  </a:lnTo>
                  <a:lnTo>
                    <a:pt x="210096" y="27279"/>
                  </a:lnTo>
                  <a:lnTo>
                    <a:pt x="210286" y="40195"/>
                  </a:lnTo>
                  <a:lnTo>
                    <a:pt x="228473" y="40195"/>
                  </a:lnTo>
                  <a:lnTo>
                    <a:pt x="228473" y="107315"/>
                  </a:lnTo>
                  <a:lnTo>
                    <a:pt x="239382" y="118224"/>
                  </a:lnTo>
                  <a:lnTo>
                    <a:pt x="276860" y="118224"/>
                  </a:lnTo>
                  <a:lnTo>
                    <a:pt x="276860" y="105143"/>
                  </a:lnTo>
                  <a:close/>
                </a:path>
                <a:path w="567055" h="118745">
                  <a:moveTo>
                    <a:pt x="376186" y="27279"/>
                  </a:moveTo>
                  <a:lnTo>
                    <a:pt x="361988" y="27279"/>
                  </a:lnTo>
                  <a:lnTo>
                    <a:pt x="361988" y="93484"/>
                  </a:lnTo>
                  <a:lnTo>
                    <a:pt x="348526" y="105130"/>
                  </a:lnTo>
                  <a:lnTo>
                    <a:pt x="319963" y="105130"/>
                  </a:lnTo>
                  <a:lnTo>
                    <a:pt x="308686" y="94030"/>
                  </a:lnTo>
                  <a:lnTo>
                    <a:pt x="308686" y="27279"/>
                  </a:lnTo>
                  <a:lnTo>
                    <a:pt x="294868" y="27279"/>
                  </a:lnTo>
                  <a:lnTo>
                    <a:pt x="294868" y="99314"/>
                  </a:lnTo>
                  <a:lnTo>
                    <a:pt x="313601" y="118237"/>
                  </a:lnTo>
                  <a:lnTo>
                    <a:pt x="352348" y="118237"/>
                  </a:lnTo>
                  <a:lnTo>
                    <a:pt x="361988" y="110045"/>
                  </a:lnTo>
                  <a:lnTo>
                    <a:pt x="364718" y="110045"/>
                  </a:lnTo>
                  <a:lnTo>
                    <a:pt x="364896" y="118237"/>
                  </a:lnTo>
                  <a:lnTo>
                    <a:pt x="376186" y="118237"/>
                  </a:lnTo>
                  <a:lnTo>
                    <a:pt x="376186" y="27279"/>
                  </a:lnTo>
                  <a:close/>
                </a:path>
                <a:path w="567055" h="118745">
                  <a:moveTo>
                    <a:pt x="459663" y="105143"/>
                  </a:moveTo>
                  <a:lnTo>
                    <a:pt x="428561" y="105143"/>
                  </a:lnTo>
                  <a:lnTo>
                    <a:pt x="425107" y="101688"/>
                  </a:lnTo>
                  <a:lnTo>
                    <a:pt x="425107" y="40195"/>
                  </a:lnTo>
                  <a:lnTo>
                    <a:pt x="458762" y="40195"/>
                  </a:lnTo>
                  <a:lnTo>
                    <a:pt x="458939" y="27279"/>
                  </a:lnTo>
                  <a:lnTo>
                    <a:pt x="425297" y="27279"/>
                  </a:lnTo>
                  <a:lnTo>
                    <a:pt x="425297" y="3632"/>
                  </a:lnTo>
                  <a:lnTo>
                    <a:pt x="411099" y="3632"/>
                  </a:lnTo>
                  <a:lnTo>
                    <a:pt x="411099" y="27279"/>
                  </a:lnTo>
                  <a:lnTo>
                    <a:pt x="392899" y="27279"/>
                  </a:lnTo>
                  <a:lnTo>
                    <a:pt x="393090" y="40195"/>
                  </a:lnTo>
                  <a:lnTo>
                    <a:pt x="411276" y="40195"/>
                  </a:lnTo>
                  <a:lnTo>
                    <a:pt x="411276" y="107315"/>
                  </a:lnTo>
                  <a:lnTo>
                    <a:pt x="422186" y="118224"/>
                  </a:lnTo>
                  <a:lnTo>
                    <a:pt x="459663" y="118224"/>
                  </a:lnTo>
                  <a:lnTo>
                    <a:pt x="459663" y="105143"/>
                  </a:lnTo>
                  <a:close/>
                </a:path>
                <a:path w="567055" h="118745">
                  <a:moveTo>
                    <a:pt x="566801" y="47663"/>
                  </a:moveTo>
                  <a:lnTo>
                    <a:pt x="559460" y="40386"/>
                  </a:lnTo>
                  <a:lnTo>
                    <a:pt x="552792" y="33782"/>
                  </a:lnTo>
                  <a:lnTo>
                    <a:pt x="552792" y="53111"/>
                  </a:lnTo>
                  <a:lnTo>
                    <a:pt x="552792" y="92405"/>
                  </a:lnTo>
                  <a:lnTo>
                    <a:pt x="540067" y="105130"/>
                  </a:lnTo>
                  <a:lnTo>
                    <a:pt x="503504" y="105130"/>
                  </a:lnTo>
                  <a:lnTo>
                    <a:pt x="490588" y="92405"/>
                  </a:lnTo>
                  <a:lnTo>
                    <a:pt x="490588" y="52920"/>
                  </a:lnTo>
                  <a:lnTo>
                    <a:pt x="503326" y="40386"/>
                  </a:lnTo>
                  <a:lnTo>
                    <a:pt x="540067" y="40386"/>
                  </a:lnTo>
                  <a:lnTo>
                    <a:pt x="552792" y="53111"/>
                  </a:lnTo>
                  <a:lnTo>
                    <a:pt x="552792" y="33782"/>
                  </a:lnTo>
                  <a:lnTo>
                    <a:pt x="546252" y="27279"/>
                  </a:lnTo>
                  <a:lnTo>
                    <a:pt x="496951" y="27279"/>
                  </a:lnTo>
                  <a:lnTo>
                    <a:pt x="476770" y="47840"/>
                  </a:lnTo>
                  <a:lnTo>
                    <a:pt x="476770" y="97853"/>
                  </a:lnTo>
                  <a:lnTo>
                    <a:pt x="496951" y="118237"/>
                  </a:lnTo>
                  <a:lnTo>
                    <a:pt x="546252" y="118237"/>
                  </a:lnTo>
                  <a:lnTo>
                    <a:pt x="559460" y="105130"/>
                  </a:lnTo>
                  <a:lnTo>
                    <a:pt x="566801" y="97853"/>
                  </a:lnTo>
                  <a:lnTo>
                    <a:pt x="566801" y="47663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05" name="object 205">
              <a:extLst>
                <a:ext uri="{FF2B5EF4-FFF2-40B4-BE49-F238E27FC236}">
                  <a16:creationId xmlns:a16="http://schemas.microsoft.com/office/drawing/2014/main" id="{D92959A6-7866-0ADD-B400-C2464E1B876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39666" y="9953911"/>
              <a:ext cx="81494" cy="90950"/>
            </a:xfrm>
            <a:prstGeom prst="rect">
              <a:avLst/>
            </a:prstGeom>
          </p:spPr>
        </p:pic>
        <p:pic>
          <p:nvPicPr>
            <p:cNvPr id="206" name="object 206">
              <a:extLst>
                <a:ext uri="{FF2B5EF4-FFF2-40B4-BE49-F238E27FC236}">
                  <a16:creationId xmlns:a16="http://schemas.microsoft.com/office/drawing/2014/main" id="{050EE730-C391-446F-08F6-9C877334028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3531" y="9953917"/>
              <a:ext cx="81316" cy="90950"/>
            </a:xfrm>
            <a:prstGeom prst="rect">
              <a:avLst/>
            </a:prstGeom>
          </p:spPr>
        </p:pic>
        <p:pic>
          <p:nvPicPr>
            <p:cNvPr id="207" name="object 207">
              <a:extLst>
                <a:ext uri="{FF2B5EF4-FFF2-40B4-BE49-F238E27FC236}">
                  <a16:creationId xmlns:a16="http://schemas.microsoft.com/office/drawing/2014/main" id="{16E164D1-A309-2666-B760-B31702EE9D9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52488" y="9953916"/>
              <a:ext cx="86227" cy="127325"/>
            </a:xfrm>
            <a:prstGeom prst="rect">
              <a:avLst/>
            </a:prstGeom>
          </p:spPr>
        </p:pic>
        <p:pic>
          <p:nvPicPr>
            <p:cNvPr id="208" name="object 208">
              <a:extLst>
                <a:ext uri="{FF2B5EF4-FFF2-40B4-BE49-F238E27FC236}">
                  <a16:creationId xmlns:a16="http://schemas.microsoft.com/office/drawing/2014/main" id="{644A94C9-0133-1A76-864A-9469FE8D83E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562908" y="9953912"/>
              <a:ext cx="87850" cy="90950"/>
            </a:xfrm>
            <a:prstGeom prst="rect">
              <a:avLst/>
            </a:prstGeom>
          </p:spPr>
        </p:pic>
        <p:pic>
          <p:nvPicPr>
            <p:cNvPr id="209" name="object 209">
              <a:extLst>
                <a:ext uri="{FF2B5EF4-FFF2-40B4-BE49-F238E27FC236}">
                  <a16:creationId xmlns:a16="http://schemas.microsoft.com/office/drawing/2014/main" id="{1130F509-E6D7-BE86-0572-A104D95CCB3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4592" y="9926629"/>
              <a:ext cx="88585" cy="118237"/>
            </a:xfrm>
            <a:prstGeom prst="rect">
              <a:avLst/>
            </a:prstGeom>
          </p:spPr>
        </p:pic>
        <p:pic>
          <p:nvPicPr>
            <p:cNvPr id="210" name="object 210">
              <a:extLst>
                <a:ext uri="{FF2B5EF4-FFF2-40B4-BE49-F238E27FC236}">
                  <a16:creationId xmlns:a16="http://schemas.microsoft.com/office/drawing/2014/main" id="{79699952-C7DE-924D-E965-6C5D8C775C4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788100" y="9953916"/>
              <a:ext cx="90039" cy="90950"/>
            </a:xfrm>
            <a:prstGeom prst="rect">
              <a:avLst/>
            </a:prstGeom>
          </p:spPr>
        </p:pic>
        <p:sp>
          <p:nvSpPr>
            <p:cNvPr id="211" name="object 211">
              <a:extLst>
                <a:ext uri="{FF2B5EF4-FFF2-40B4-BE49-F238E27FC236}">
                  <a16:creationId xmlns:a16="http://schemas.microsoft.com/office/drawing/2014/main" id="{5AB8DA31-8137-513E-A36C-53B99588CC04}"/>
                </a:ext>
              </a:extLst>
            </p:cNvPr>
            <p:cNvSpPr/>
            <p:nvPr/>
          </p:nvSpPr>
          <p:spPr>
            <a:xfrm>
              <a:off x="18904149" y="9953914"/>
              <a:ext cx="60960" cy="91440"/>
            </a:xfrm>
            <a:custGeom>
              <a:avLst/>
              <a:gdLst/>
              <a:ahLst/>
              <a:cxnLst/>
              <a:rect l="l" t="t" r="r" b="b"/>
              <a:pathLst>
                <a:path w="60959" h="91440">
                  <a:moveTo>
                    <a:pt x="60574" y="0"/>
                  </a:moveTo>
                  <a:lnTo>
                    <a:pt x="23465" y="0"/>
                  </a:lnTo>
                  <a:lnTo>
                    <a:pt x="14366" y="7999"/>
                  </a:lnTo>
                  <a:lnTo>
                    <a:pt x="11455" y="7999"/>
                  </a:lnTo>
                  <a:lnTo>
                    <a:pt x="11277" y="0"/>
                  </a:lnTo>
                  <a:lnTo>
                    <a:pt x="0" y="0"/>
                  </a:lnTo>
                  <a:lnTo>
                    <a:pt x="0" y="90950"/>
                  </a:lnTo>
                  <a:lnTo>
                    <a:pt x="14188" y="90950"/>
                  </a:lnTo>
                  <a:lnTo>
                    <a:pt x="14010" y="24376"/>
                  </a:lnTo>
                  <a:lnTo>
                    <a:pt x="27653" y="13099"/>
                  </a:lnTo>
                  <a:lnTo>
                    <a:pt x="60574" y="13099"/>
                  </a:lnTo>
                  <a:lnTo>
                    <a:pt x="60574" y="0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12" name="object 212">
              <a:extLst>
                <a:ext uri="{FF2B5EF4-FFF2-40B4-BE49-F238E27FC236}">
                  <a16:creationId xmlns:a16="http://schemas.microsoft.com/office/drawing/2014/main" id="{A6C62845-C23F-9A41-7FFC-9862128FC0A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34031" y="9917530"/>
              <a:ext cx="86039" cy="127336"/>
            </a:xfrm>
            <a:prstGeom prst="rect">
              <a:avLst/>
            </a:prstGeom>
          </p:spPr>
        </p:pic>
        <p:pic>
          <p:nvPicPr>
            <p:cNvPr id="213" name="object 213">
              <a:extLst>
                <a:ext uri="{FF2B5EF4-FFF2-40B4-BE49-F238E27FC236}">
                  <a16:creationId xmlns:a16="http://schemas.microsoft.com/office/drawing/2014/main" id="{904D882C-EC2D-0D61-21E2-7CF2A8E4B3E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147175" y="9953912"/>
              <a:ext cx="87850" cy="90950"/>
            </a:xfrm>
            <a:prstGeom prst="rect">
              <a:avLst/>
            </a:prstGeom>
          </p:spPr>
        </p:pic>
        <p:pic>
          <p:nvPicPr>
            <p:cNvPr id="214" name="object 214">
              <a:extLst>
                <a:ext uri="{FF2B5EF4-FFF2-40B4-BE49-F238E27FC236}">
                  <a16:creationId xmlns:a16="http://schemas.microsoft.com/office/drawing/2014/main" id="{267B52A6-A825-8353-A654-785DC3E44B3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240764" y="10182586"/>
              <a:ext cx="87850" cy="90950"/>
            </a:xfrm>
            <a:prstGeom prst="rect">
              <a:avLst/>
            </a:prstGeom>
          </p:spPr>
        </p:pic>
        <p:pic>
          <p:nvPicPr>
            <p:cNvPr id="215" name="object 215">
              <a:extLst>
                <a:ext uri="{FF2B5EF4-FFF2-40B4-BE49-F238E27FC236}">
                  <a16:creationId xmlns:a16="http://schemas.microsoft.com/office/drawing/2014/main" id="{B4800E5D-CE68-0208-8BBC-88B679080A13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352446" y="10182588"/>
              <a:ext cx="84405" cy="90950"/>
            </a:xfrm>
            <a:prstGeom prst="rect">
              <a:avLst/>
            </a:prstGeom>
          </p:spPr>
        </p:pic>
        <p:pic>
          <p:nvPicPr>
            <p:cNvPr id="216" name="object 216">
              <a:extLst>
                <a:ext uri="{FF2B5EF4-FFF2-40B4-BE49-F238E27FC236}">
                  <a16:creationId xmlns:a16="http://schemas.microsoft.com/office/drawing/2014/main" id="{570FC228-6541-FB7B-868A-B518B886A18F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462134" y="10182590"/>
              <a:ext cx="86039" cy="127325"/>
            </a:xfrm>
            <a:prstGeom prst="rect">
              <a:avLst/>
            </a:prstGeom>
          </p:spPr>
        </p:pic>
        <p:pic>
          <p:nvPicPr>
            <p:cNvPr id="217" name="object 217">
              <a:extLst>
                <a:ext uri="{FF2B5EF4-FFF2-40B4-BE49-F238E27FC236}">
                  <a16:creationId xmlns:a16="http://schemas.microsoft.com/office/drawing/2014/main" id="{10D08F7A-155C-B501-DB3C-D349309228C3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574370" y="10182586"/>
              <a:ext cx="87850" cy="90950"/>
            </a:xfrm>
            <a:prstGeom prst="rect">
              <a:avLst/>
            </a:prstGeom>
          </p:spPr>
        </p:pic>
        <p:pic>
          <p:nvPicPr>
            <p:cNvPr id="218" name="object 218">
              <a:extLst>
                <a:ext uri="{FF2B5EF4-FFF2-40B4-BE49-F238E27FC236}">
                  <a16:creationId xmlns:a16="http://schemas.microsoft.com/office/drawing/2014/main" id="{ADDDA11D-9787-7685-3BC0-FAED505D451D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686053" y="10182588"/>
              <a:ext cx="84405" cy="90950"/>
            </a:xfrm>
            <a:prstGeom prst="rect">
              <a:avLst/>
            </a:prstGeom>
          </p:spPr>
        </p:pic>
        <p:pic>
          <p:nvPicPr>
            <p:cNvPr id="219" name="object 219">
              <a:extLst>
                <a:ext uri="{FF2B5EF4-FFF2-40B4-BE49-F238E27FC236}">
                  <a16:creationId xmlns:a16="http://schemas.microsoft.com/office/drawing/2014/main" id="{C8FD038E-172E-3F1C-6E1B-FE29CC28424D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798466" y="10146208"/>
              <a:ext cx="84217" cy="127336"/>
            </a:xfrm>
            <a:prstGeom prst="rect">
              <a:avLst/>
            </a:prstGeom>
          </p:spPr>
        </p:pic>
        <p:pic>
          <p:nvPicPr>
            <p:cNvPr id="220" name="object 220">
              <a:extLst>
                <a:ext uri="{FF2B5EF4-FFF2-40B4-BE49-F238E27FC236}">
                  <a16:creationId xmlns:a16="http://schemas.microsoft.com/office/drawing/2014/main" id="{DF44C49B-6C7A-0443-B124-4103D961BA0E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905063" y="10182585"/>
              <a:ext cx="84039" cy="90950"/>
            </a:xfrm>
            <a:prstGeom prst="rect">
              <a:avLst/>
            </a:prstGeom>
          </p:spPr>
        </p:pic>
        <p:pic>
          <p:nvPicPr>
            <p:cNvPr id="221" name="object 221">
              <a:extLst>
                <a:ext uri="{FF2B5EF4-FFF2-40B4-BE49-F238E27FC236}">
                  <a16:creationId xmlns:a16="http://schemas.microsoft.com/office/drawing/2014/main" id="{9AE1AD28-5C06-FAB6-1145-58F9C41FC9A4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016018" y="10155303"/>
              <a:ext cx="88583" cy="118237"/>
            </a:xfrm>
            <a:prstGeom prst="rect">
              <a:avLst/>
            </a:prstGeom>
          </p:spPr>
        </p:pic>
        <p:pic>
          <p:nvPicPr>
            <p:cNvPr id="222" name="object 222">
              <a:extLst>
                <a:ext uri="{FF2B5EF4-FFF2-40B4-BE49-F238E27FC236}">
                  <a16:creationId xmlns:a16="http://schemas.microsoft.com/office/drawing/2014/main" id="{7F51F81D-701C-73E9-AA44-B996D5252BFB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126616" y="10182585"/>
              <a:ext cx="84039" cy="90950"/>
            </a:xfrm>
            <a:prstGeom prst="rect">
              <a:avLst/>
            </a:prstGeom>
          </p:spPr>
        </p:pic>
        <p:pic>
          <p:nvPicPr>
            <p:cNvPr id="223" name="object 223">
              <a:extLst>
                <a:ext uri="{FF2B5EF4-FFF2-40B4-BE49-F238E27FC236}">
                  <a16:creationId xmlns:a16="http://schemas.microsoft.com/office/drawing/2014/main" id="{2A362122-926F-7DE0-B515-0BC259FB767F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40762" y="10374877"/>
              <a:ext cx="86039" cy="127336"/>
            </a:xfrm>
            <a:prstGeom prst="rect">
              <a:avLst/>
            </a:prstGeom>
          </p:spPr>
        </p:pic>
        <p:pic>
          <p:nvPicPr>
            <p:cNvPr id="224" name="object 224">
              <a:extLst>
                <a:ext uri="{FF2B5EF4-FFF2-40B4-BE49-F238E27FC236}">
                  <a16:creationId xmlns:a16="http://schemas.microsoft.com/office/drawing/2014/main" id="{1C93CB27-E93D-8288-F680-37E5807800D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53906" y="10411259"/>
              <a:ext cx="87850" cy="90950"/>
            </a:xfrm>
            <a:prstGeom prst="rect">
              <a:avLst/>
            </a:prstGeom>
          </p:spPr>
        </p:pic>
        <p:sp>
          <p:nvSpPr>
            <p:cNvPr id="225" name="object 225">
              <a:extLst>
                <a:ext uri="{FF2B5EF4-FFF2-40B4-BE49-F238E27FC236}">
                  <a16:creationId xmlns:a16="http://schemas.microsoft.com/office/drawing/2014/main" id="{3FE14745-60C5-E24E-6240-4FBDAE027518}"/>
                </a:ext>
              </a:extLst>
            </p:cNvPr>
            <p:cNvSpPr/>
            <p:nvPr/>
          </p:nvSpPr>
          <p:spPr>
            <a:xfrm>
              <a:off x="18512702" y="10375283"/>
              <a:ext cx="75565" cy="127000"/>
            </a:xfrm>
            <a:custGeom>
              <a:avLst/>
              <a:gdLst/>
              <a:ahLst/>
              <a:cxnLst/>
              <a:rect l="l" t="t" r="r" b="b"/>
              <a:pathLst>
                <a:path w="75565" h="127000">
                  <a:moveTo>
                    <a:pt x="31457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7551" y="12700"/>
                  </a:lnTo>
                  <a:lnTo>
                    <a:pt x="17551" y="127000"/>
                  </a:lnTo>
                  <a:lnTo>
                    <a:pt x="31457" y="127000"/>
                  </a:lnTo>
                  <a:lnTo>
                    <a:pt x="31457" y="12700"/>
                  </a:lnTo>
                  <a:lnTo>
                    <a:pt x="31457" y="0"/>
                  </a:lnTo>
                  <a:close/>
                </a:path>
                <a:path w="75565" h="127000">
                  <a:moveTo>
                    <a:pt x="74396" y="35991"/>
                  </a:moveTo>
                  <a:lnTo>
                    <a:pt x="60198" y="35991"/>
                  </a:lnTo>
                  <a:lnTo>
                    <a:pt x="60198" y="126936"/>
                  </a:lnTo>
                  <a:lnTo>
                    <a:pt x="74396" y="126936"/>
                  </a:lnTo>
                  <a:lnTo>
                    <a:pt x="74396" y="35991"/>
                  </a:lnTo>
                  <a:close/>
                </a:path>
                <a:path w="75565" h="127000">
                  <a:moveTo>
                    <a:pt x="75476" y="8699"/>
                  </a:moveTo>
                  <a:lnTo>
                    <a:pt x="59118" y="8699"/>
                  </a:lnTo>
                  <a:lnTo>
                    <a:pt x="59118" y="25069"/>
                  </a:lnTo>
                  <a:lnTo>
                    <a:pt x="75476" y="25069"/>
                  </a:lnTo>
                  <a:lnTo>
                    <a:pt x="75476" y="8699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26" name="object 226">
              <a:extLst>
                <a:ext uri="{FF2B5EF4-FFF2-40B4-BE49-F238E27FC236}">
                  <a16:creationId xmlns:a16="http://schemas.microsoft.com/office/drawing/2014/main" id="{D46DF65E-E01B-38FD-39AF-9FA8675E6A7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2015" y="10411258"/>
              <a:ext cx="81494" cy="90950"/>
            </a:xfrm>
            <a:prstGeom prst="rect">
              <a:avLst/>
            </a:prstGeom>
          </p:spPr>
        </p:pic>
        <p:pic>
          <p:nvPicPr>
            <p:cNvPr id="227" name="object 227">
              <a:extLst>
                <a:ext uri="{FF2B5EF4-FFF2-40B4-BE49-F238E27FC236}">
                  <a16:creationId xmlns:a16="http://schemas.microsoft.com/office/drawing/2014/main" id="{0D3AA1C7-D68E-F8E6-5DB9-2F72C70CF7A8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717707" y="10374877"/>
              <a:ext cx="86028" cy="127336"/>
            </a:xfrm>
            <a:prstGeom prst="rect">
              <a:avLst/>
            </a:prstGeom>
          </p:spPr>
        </p:pic>
        <p:pic>
          <p:nvPicPr>
            <p:cNvPr id="228" name="object 228">
              <a:extLst>
                <a:ext uri="{FF2B5EF4-FFF2-40B4-BE49-F238E27FC236}">
                  <a16:creationId xmlns:a16="http://schemas.microsoft.com/office/drawing/2014/main" id="{EB78E746-5D09-C22E-3165-03DB217EB15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28120" y="10411264"/>
              <a:ext cx="90039" cy="90950"/>
            </a:xfrm>
            <a:prstGeom prst="rect">
              <a:avLst/>
            </a:prstGeom>
          </p:spPr>
        </p:pic>
        <p:pic>
          <p:nvPicPr>
            <p:cNvPr id="229" name="object 229">
              <a:extLst>
                <a:ext uri="{FF2B5EF4-FFF2-40B4-BE49-F238E27FC236}">
                  <a16:creationId xmlns:a16="http://schemas.microsoft.com/office/drawing/2014/main" id="{2825FA91-2AD1-55BC-2FF3-5BE7CD9A8B07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939622" y="10411258"/>
              <a:ext cx="84039" cy="90950"/>
            </a:xfrm>
            <a:prstGeom prst="rect">
              <a:avLst/>
            </a:prstGeom>
          </p:spPr>
        </p:pic>
      </p:grpSp>
      <p:sp>
        <p:nvSpPr>
          <p:cNvPr id="230" name="object 199">
            <a:extLst>
              <a:ext uri="{FF2B5EF4-FFF2-40B4-BE49-F238E27FC236}">
                <a16:creationId xmlns:a16="http://schemas.microsoft.com/office/drawing/2014/main" id="{AB8C0DEB-7269-648F-A081-F69205A7D152}"/>
              </a:ext>
            </a:extLst>
          </p:cNvPr>
          <p:cNvSpPr txBox="1">
            <a:spLocks/>
          </p:cNvSpPr>
          <p:nvPr/>
        </p:nvSpPr>
        <p:spPr>
          <a:xfrm>
            <a:off x="972371" y="965786"/>
            <a:ext cx="9899845" cy="2904718"/>
          </a:xfrm>
          <a:prstGeom prst="rect">
            <a:avLst/>
          </a:prstGeom>
        </p:spPr>
        <p:txBody>
          <a:bodyPr vert="horz" wrap="square" lIns="0" tIns="115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z="5000" spc="-31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Remote Lab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40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Projeto e Seminário                   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8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Licenciatura em Engenharia Informática e de Computadores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endParaRPr lang="en-GB" sz="5000" spc="-31" dirty="0">
              <a:solidFill>
                <a:srgbClr val="5F1437"/>
              </a:solidFill>
              <a:latin typeface="Chakra Petch" pitchFamily="2" charset="-34"/>
              <a:cs typeface="Chakra Petch" pitchFamily="2" charset="-34"/>
            </a:endParaRPr>
          </a:p>
        </p:txBody>
      </p:sp>
      <p:sp>
        <p:nvSpPr>
          <p:cNvPr id="231" name="object 200">
            <a:extLst>
              <a:ext uri="{FF2B5EF4-FFF2-40B4-BE49-F238E27FC236}">
                <a16:creationId xmlns:a16="http://schemas.microsoft.com/office/drawing/2014/main" id="{2BEB5DB9-C62F-4AF1-F4B9-5AB223D39440}"/>
              </a:ext>
            </a:extLst>
          </p:cNvPr>
          <p:cNvSpPr txBox="1"/>
          <p:nvPr/>
        </p:nvSpPr>
        <p:spPr>
          <a:xfrm>
            <a:off x="972371" y="3702254"/>
            <a:ext cx="7202365" cy="225447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667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Grupo 37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667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Alunos: António Alves Nº50539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667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           Ângelo Azevedo Nº50565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667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Maio</a:t>
            </a:r>
            <a:r>
              <a:rPr lang="pt-PT" sz="2667" spc="-203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 </a:t>
            </a:r>
            <a:r>
              <a:rPr lang="pt-PT" sz="2667" spc="-12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2025</a:t>
            </a:r>
            <a:endParaRPr lang="pt-PT" sz="2667" dirty="0">
              <a:solidFill>
                <a:srgbClr val="5F1437"/>
              </a:solidFill>
              <a:latin typeface="Chakra Petch" pitchFamily="2" charset="-34"/>
              <a:cs typeface="Chakra Petch" pitchFamily="2" charset="-34"/>
            </a:endParaRP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667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Orientado por: Prof. Pedro </a:t>
            </a:r>
            <a:r>
              <a:rPr lang="pt-PT" sz="2667" dirty="0" err="1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Miguens</a:t>
            </a:r>
            <a:r>
              <a:rPr lang="pt-PT" sz="2667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 Matutino</a:t>
            </a:r>
          </a:p>
        </p:txBody>
      </p:sp>
    </p:spTree>
    <p:extLst>
      <p:ext uri="{BB962C8B-B14F-4D97-AF65-F5344CB8AC3E}">
        <p14:creationId xmlns:p14="http://schemas.microsoft.com/office/powerpoint/2010/main" val="38280683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a4a53e3-4547-4cf2-9c84-7cd5dc774d9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C588CF161A3C48BE445A0D0B2DDE02" ma:contentTypeVersion="12" ma:contentTypeDescription="Create a new document." ma:contentTypeScope="" ma:versionID="1cb6650008f5af54d16d3403c804f669">
  <xsd:schema xmlns:xsd="http://www.w3.org/2001/XMLSchema" xmlns:xs="http://www.w3.org/2001/XMLSchema" xmlns:p="http://schemas.microsoft.com/office/2006/metadata/properties" xmlns:ns3="2a4a53e3-4547-4cf2-9c84-7cd5dc774d9d" targetNamespace="http://schemas.microsoft.com/office/2006/metadata/properties" ma:root="true" ma:fieldsID="92bfba7eba8e6808cc5f2adca20a98d2" ns3:_="">
    <xsd:import namespace="2a4a53e3-4547-4cf2-9c84-7cd5dc774d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DateTake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4a53e3-4547-4cf2-9c84-7cd5dc774d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1F893A-09D5-44FE-B0A3-D0267867A5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0237C3-C8A9-4ABE-BB36-C01CF1A73B0B}">
  <ds:schemaRefs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2a4a53e3-4547-4cf2-9c84-7cd5dc774d9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3E77EE7-EEC7-4BC2-A4A8-099E8DE60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4a53e3-4547-4cf2-9c84-7cd5dc774d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287</Words>
  <Application>Microsoft Office PowerPoint</Application>
  <PresentationFormat>Ecrã Panorâmico</PresentationFormat>
  <Paragraphs>83</Paragraphs>
  <Slides>9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Chakra Petch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António Alves</dc:creator>
  <cp:lastModifiedBy>António Alves</cp:lastModifiedBy>
  <cp:revision>7</cp:revision>
  <dcterms:created xsi:type="dcterms:W3CDTF">2025-04-27T12:40:46Z</dcterms:created>
  <dcterms:modified xsi:type="dcterms:W3CDTF">2025-05-20T23:15:37Z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0x0101006AC588CF161A3C48BE445A0D0B2DDE02</vt:lpwstr>
  </property>
</Properties>
</file>