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6" r:id="rId4"/>
    <p:sldId id="269" r:id="rId5"/>
    <p:sldId id="267" r:id="rId6"/>
    <p:sldId id="268" r:id="rId7"/>
    <p:sldId id="276" r:id="rId8"/>
    <p:sldId id="277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5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B202A-8EE5-455F-AA7F-F4A3AC4E8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2F3217-6AF7-4281-BD55-6DF4DE8EB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8C97FA-FBB4-411A-9D4E-00D36FA28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29D836-4D7D-46FF-A6A0-7C30076E2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C4581D-58EC-473E-B40D-D6C45FC1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421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83D96-E9F4-4865-9DDD-A06CFA98A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4F52EA-F058-4959-AF4A-2F234C3E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C0E75C-6ED2-48F8-B77A-B9201036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2C639-DD3F-4B98-A3A0-2EA1B737C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D8DBE2-8B25-45A4-966A-F0C38934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005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BA3284-C5BE-48F9-98EA-3893D846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D7908C-1E4C-4D4A-BD11-B764FF8F4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DA5200-057F-43D2-870A-CACD3F17A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D9DC45-0EDF-4A00-98D7-D123C1F5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69A694-3AED-41EC-A299-19357345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18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5EF91-CDA5-4D11-8B91-5626B9C3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4276F-593E-4BC4-AEF2-BADF9A22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740EA-E509-4C1D-AF5F-9DBF01DC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55DBD6-3F2D-4820-A8B5-AAD420D59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9A549-F3E7-4FAF-90A7-C84F1FF7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3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1306F-6A71-40A6-9316-9CA94680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8E1E8A-69CE-48FD-8743-7F37E758D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81E117-B903-4EF3-B069-41C29D9A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95EE4C-B236-4380-8DB5-563F4492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8DE4FC-7947-403D-BCE3-6A6F703AE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73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40177-C134-4E32-BF43-5F5BACB4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87E7F-8D1A-4EDD-9C14-3BD98AD09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E5EDCD-F7FC-4493-841C-024D740A4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5FF13-A251-41B8-A239-2FD48F05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A86568-FF02-4BEB-9244-2023C367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9B3CBE-4378-4255-91B1-47141691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378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506D0-1F39-4FA3-988C-5596A93C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A158E0-2480-44D6-9235-AADD90360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199BD-33D8-465C-A963-FB49E38A8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007280-BC2E-49D4-881E-019A133C8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64E67E-1754-4DAD-B9D4-88AB40944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2566713-A65C-4908-A6F1-FC1FC8A3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9C6174-56B5-481D-8D15-5F31471D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0697AB-A79E-4294-943F-243EEBE6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089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AFBF7-4649-4FA0-888E-7E053744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821701-9CF7-4B54-A276-0327D5B4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8F854A-1885-4A8E-8226-7475D7F7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C6C2899-7343-4FFB-89B2-9B270269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8396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5977CF-50DD-48C3-9E32-081B0680C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94F580B-E76B-4A1B-9ABD-9FB9A48D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7A9796-1531-49AF-A492-89AD4792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C801F-A397-4E8D-94D3-06E39507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24E89-BEB3-47C8-9848-881824C1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D8600F-5516-444C-84A5-54770DD43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019B9F-E6B4-494D-A74B-C22441C8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618468-7053-43E0-92A3-9F09E1B7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3D754E-8782-44B1-9EBB-7536A241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498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C7BEB-62DB-4418-B764-C925253F6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B89E91-B224-4994-B0FD-89B33F314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5264D6-C82A-4BA0-9C7A-75FC5C69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F2283A1-F3C4-47FB-8D10-9645C0F9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9C962F-310B-4E24-96E7-AD220D7A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A9B01B-0685-4402-90FB-1622B46F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955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EA3A45-4F2C-496A-BACD-3C98A267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A85E48-8F7F-47E0-A4E6-71357AEDE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53A9B9-E345-4C4A-AC73-3C4B592D8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53F24-80BD-4592-8D72-26DFBFA1E01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8C1509-330C-4472-85A1-4B4CF3FC8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7BAD16-7F06-40A7-B29A-1E9FE5404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30F7A-12C4-4E45-B734-E40CFEE1978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06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F1538-D0A6-42F8-B589-0050185425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547A24-A193-421A-9645-53568309A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962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CF618-BECA-49F8-B922-BFB8A416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EB6A2E-3FF3-4D34-9FEF-551459887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99E747A-BDFC-49B9-8E2E-2F270204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852" y="681037"/>
            <a:ext cx="916714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758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BBB6D-B544-42CC-8344-57EA62D1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0B5BE5-3808-4B89-9F3E-6BFF8F112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523066-D105-4EAA-AF51-9F0592C5A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027907"/>
            <a:ext cx="9179169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92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D7BA6-AD61-444C-8CFF-9540FACD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Falta de registro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DF210-3A2A-42E2-BD74-13C4597E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Faltan de contestar el formulario </a:t>
            </a:r>
          </a:p>
        </p:txBody>
      </p:sp>
    </p:spTree>
    <p:extLst>
      <p:ext uri="{BB962C8B-B14F-4D97-AF65-F5344CB8AC3E}">
        <p14:creationId xmlns:p14="http://schemas.microsoft.com/office/powerpoint/2010/main" val="1344168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9D048-A626-4D72-918E-1B91737A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Actividades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7C705-3AA7-425D-8439-D1193C8E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2 semanas de diagnóstico con los alumnos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327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9D048-A626-4D72-918E-1B91737A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Horarios de trabajo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7C705-3AA7-425D-8439-D1193C8E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Los trabajos se mandarán por semana, a más tardar el sábado a las 2:00 p.m.</a:t>
            </a:r>
          </a:p>
          <a:p>
            <a:pPr marL="0" indent="0">
              <a:buNone/>
            </a:pPr>
            <a:r>
              <a:rPr lang="es-MX" dirty="0"/>
              <a:t>-Se atenderán dudas o situaciones en mensaje vía Facebook hasta las 3:00 pm, únicamente si es una emergencia después de ese horario.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6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9D048-A626-4D72-918E-1B91737A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Libretas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7C705-3AA7-425D-8439-D1193C8E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Margen </a:t>
            </a:r>
          </a:p>
          <a:p>
            <a:r>
              <a:rPr lang="es-MX" dirty="0"/>
              <a:t>Fecha </a:t>
            </a:r>
          </a:p>
          <a:p>
            <a:r>
              <a:rPr lang="es-MX" dirty="0"/>
              <a:t>Portada 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632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9D048-A626-4D72-918E-1B91737A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Aprende en casa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7C705-3AA7-425D-8439-D1193C8E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 partir del 07 de septiembre, se observará la transmisión correspondiente al grado escolar en “Aprende en casa”.</a:t>
            </a:r>
          </a:p>
          <a:p>
            <a:r>
              <a:rPr lang="es-MX" dirty="0"/>
              <a:t>Las actividades a realizar serán únicamente aquellas que se suban al grupo de Facebook.</a:t>
            </a:r>
          </a:p>
          <a:p>
            <a:pPr marL="0" indent="0">
              <a:buNone/>
            </a:pPr>
            <a:r>
              <a:rPr lang="es-MX" dirty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4932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5D513-9EB8-4282-9F9C-D5E2C86F5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A08DF-1323-4DF2-8DFE-BABBC794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C1624D-19FC-4A95-8B93-EE7D8043C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706" y="681038"/>
            <a:ext cx="8888588" cy="499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61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BADD8-AE1D-4CD5-9542-FD75CD1C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0C7BF-8CB8-4D76-B841-C343D87C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299D72-A512-40E0-B37E-7FA1C2C02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574" y="681037"/>
            <a:ext cx="9244853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61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F87D9-ECD0-468D-809A-EE298A78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49B759-7B0E-4C27-88C8-4F301B72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47D06D-54F5-4384-88FB-74A9C7699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1037"/>
            <a:ext cx="9061088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79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Panorámica</PresentationFormat>
  <Paragraphs>16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Presentación de PowerPoint</vt:lpstr>
      <vt:lpstr>Falta de registro</vt:lpstr>
      <vt:lpstr>Actividades </vt:lpstr>
      <vt:lpstr>Horarios de trabajo </vt:lpstr>
      <vt:lpstr>Libretas </vt:lpstr>
      <vt:lpstr>Aprende en casa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Erika Alvarez Berrones</dc:creator>
  <cp:lastModifiedBy>Erika Alvarez Berrones</cp:lastModifiedBy>
  <cp:revision>1</cp:revision>
  <dcterms:created xsi:type="dcterms:W3CDTF">2020-08-24T07:02:29Z</dcterms:created>
  <dcterms:modified xsi:type="dcterms:W3CDTF">2020-08-24T07:02:51Z</dcterms:modified>
</cp:coreProperties>
</file>