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256" r:id="rId2"/>
    <p:sldId id="1254" r:id="rId3"/>
    <p:sldId id="1266" r:id="rId4"/>
    <p:sldId id="1262" r:id="rId5"/>
    <p:sldId id="1255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7E7"/>
    <a:srgbClr val="0066FF"/>
    <a:srgbClr val="0000FF"/>
    <a:srgbClr val="E33B29"/>
    <a:srgbClr val="DA2E1C"/>
    <a:srgbClr val="EF3125"/>
    <a:srgbClr val="7F8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 autoAdjust="0"/>
    <p:restoredTop sz="96327" autoAdjust="0"/>
  </p:normalViewPr>
  <p:slideViewPr>
    <p:cSldViewPr snapToObjects="1">
      <p:cViewPr varScale="1">
        <p:scale>
          <a:sx n="123" d="100"/>
          <a:sy n="123" d="100"/>
        </p:scale>
        <p:origin x="21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6" d="100"/>
          <a:sy n="106" d="100"/>
        </p:scale>
        <p:origin x="41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AC5C280-BF91-2D7A-7F10-236FA0BAD9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6F7F94-4960-6239-4858-A89D27F939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DCBA-D4CB-8745-B210-51213F014539}" type="datetimeFigureOut">
              <a:rPr lang="es-ES_tradnl" smtClean="0"/>
              <a:t>31/1/24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F7F02B-09F7-08A9-5E16-B7BC0E4309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Introducción a la Programación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5A078C-3025-1663-D4C0-4D96B220E2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36AF-2DD2-834F-9EF4-9A61513044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0518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AE3BDEC-789D-4312-97B9-DF092F347D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38A83D34-2A04-414E-A969-E5AE7229BB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E6DA7AE-F94B-42BB-AEDF-FC2F32A4B7E2}" type="datetimeFigureOut">
              <a:rPr lang="es-MX"/>
              <a:pPr>
                <a:defRPr/>
              </a:pPr>
              <a:t>31/01/24</a:t>
            </a:fld>
            <a:endParaRPr lang="es-MX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5EBE0245-4DA0-4A83-B8C1-C0BC1B2BC1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0C4CC57-8C6E-4AEC-AE00-F98EB722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CF4FFD65-3392-40CC-93CC-87891C9DC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s-MX"/>
              <a:t>Introducción a la Programación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600F89E8-04EA-462B-8A63-5ABAB41BE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99B1ECE-9C0E-49FA-9FA5-40CB75E8EA6E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68971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76664F1-5B78-47A1-A38C-C1A4EC6D0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 dirty="0"/>
              <a:t>Introducción a la programación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4446F9F-D74B-72EF-2FBF-CA6541295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980728"/>
            <a:ext cx="8352928" cy="504056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MX" dirty="0"/>
              <a:t>Header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1DBCBD8-8697-DB22-06A8-8EC76F7DF9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1700982"/>
            <a:ext cx="8352928" cy="4320306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2035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E2DB5-22CA-1AC7-CB8C-6C65D42F9C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477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DACD9-F7B1-8845-7AC1-6A6647C675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021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70609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33758"/>
            <a:ext cx="8229600" cy="47901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4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C91E7-E040-AFC2-5D57-6AF86629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70609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55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ítulo 16">
            <a:extLst>
              <a:ext uri="{FF2B5EF4-FFF2-40B4-BE49-F238E27FC236}">
                <a16:creationId xmlns:a16="http://schemas.microsoft.com/office/drawing/2014/main" id="{74268C2D-AC3E-E9FB-A5F5-F9E421BF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025623"/>
            <a:ext cx="8387896" cy="522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Header</a:t>
            </a:r>
            <a:endParaRPr lang="es-ES_tradnl" dirty="0"/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DC5E0065-9548-4EEF-9425-6F4A96A35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FD9509F4-CE08-4053-14E9-C471585AE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5506E-C62C-BE4F-8295-7EBD5BC6EC2E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0E6E1125-63D2-6DDB-D069-5513BF08FB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0764" y="1700807"/>
            <a:ext cx="8370660" cy="413156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entury Gothic" panose="020B0502020202020204" pitchFamily="34" charset="0"/>
              </a:defRPr>
            </a:lvl1pPr>
            <a:lvl2pPr>
              <a:defRPr sz="2000" b="0" i="0">
                <a:latin typeface="Century Gothic" panose="020B0502020202020204" pitchFamily="34" charset="0"/>
              </a:defRPr>
            </a:lvl2pPr>
            <a:lvl3pPr>
              <a:defRPr sz="1800" b="0" i="0">
                <a:latin typeface="Century Gothic" panose="020B0502020202020204" pitchFamily="34" charset="0"/>
              </a:defRPr>
            </a:lvl3pPr>
            <a:lvl4pPr>
              <a:defRPr sz="1800" b="0" i="0">
                <a:latin typeface="Century Gothic" panose="020B0502020202020204" pitchFamily="34" charset="0"/>
              </a:defRPr>
            </a:lvl4pPr>
            <a:lvl5pPr>
              <a:defRPr sz="1800"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23702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068737-4126-F771-6AD1-BA2856116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5622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8DA3A6-8942-2AA2-0812-DBD6B825CD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8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16632"/>
            <a:ext cx="4248472" cy="64807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01" y="1011190"/>
            <a:ext cx="8229600" cy="500141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2DC906-D6BF-6217-A52F-5275D1142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991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691CA4-CC89-98BC-EE04-7CDD0BA25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0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70609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43F951-9FA3-2F77-FF60-5C9D1461E0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36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7060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4446C39-C95D-A965-FC2E-3E2268AAE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773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70609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39ED6D-383E-2D56-63BA-7CC2E63C10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7905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D17DFD-D289-8C4C-B58A-47967F234A74}"/>
              </a:ext>
            </a:extLst>
          </p:cNvPr>
          <p:cNvSpPr/>
          <p:nvPr userDrawn="1"/>
        </p:nvSpPr>
        <p:spPr>
          <a:xfrm>
            <a:off x="0" y="-2"/>
            <a:ext cx="9144000" cy="885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06C3A87-E39A-E745-9E05-C3D19CEE9B1E}"/>
              </a:ext>
            </a:extLst>
          </p:cNvPr>
          <p:cNvSpPr txBox="1">
            <a:spLocks/>
          </p:cNvSpPr>
          <p:nvPr userDrawn="1"/>
        </p:nvSpPr>
        <p:spPr>
          <a:xfrm>
            <a:off x="457200" y="6094518"/>
            <a:ext cx="3322712" cy="73183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>
              <a:defRPr/>
            </a:pPr>
            <a:endParaRPr lang="es-ES" sz="14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DA73C69-73E6-AC23-F818-D2BAE17B0A9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BE7047-7267-2258-9622-57B566C011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l="1059" t="5378" b="6367"/>
          <a:stretch/>
        </p:blipFill>
        <p:spPr>
          <a:xfrm flipH="1">
            <a:off x="8560855" y="260648"/>
            <a:ext cx="403633" cy="3600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CBD820-6045-D05B-1E57-594B554921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t="7611" b="24944"/>
          <a:stretch/>
        </p:blipFill>
        <p:spPr>
          <a:xfrm>
            <a:off x="175193" y="236692"/>
            <a:ext cx="564014" cy="407952"/>
          </a:xfrm>
          <a:prstGeom prst="rect">
            <a:avLst/>
          </a:prstGeom>
        </p:spPr>
      </p:pic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5FC7200-71A5-1BD0-3B3E-277C14391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173614"/>
            <a:ext cx="9144000" cy="6843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numCol="3" rtlCol="0" anchor="ctr"/>
          <a:lstStyle>
            <a:lvl1pPr algn="ctr">
              <a:defRPr sz="1200" b="1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_tradnl" dirty="0"/>
              <a:t>Introducción a la programación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7D97D411-D2C1-4A48-E2E2-2B50B48B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3332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_tradnl" sz="1200" b="1" i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8445506E-C62C-BE4F-8295-7EBD5BC6EC2E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49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4" r:id="rId14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Century Gothic" panose="020B0502020202020204" pitchFamily="34" charset="0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Century Gothic" panose="020B0502020202020204" pitchFamily="34" charset="0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 Narrow" panose="020B0606020202030204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1002-264E-2E46-AE6D-F5A41EC0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310" y="5167817"/>
            <a:ext cx="1977988" cy="720080"/>
          </a:xfrm>
        </p:spPr>
        <p:txBody>
          <a:bodyPr/>
          <a:lstStyle/>
          <a:p>
            <a:pPr algn="ctr"/>
            <a:r>
              <a:rPr lang="es-ES_tradnl" dirty="0"/>
              <a:t>Ejercicio Semanal 10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2C2D88-140B-C72D-0FDB-8FC2D7CCAB70}"/>
              </a:ext>
            </a:extLst>
          </p:cNvPr>
          <p:cNvSpPr txBox="1"/>
          <p:nvPr/>
        </p:nvSpPr>
        <p:spPr>
          <a:xfrm>
            <a:off x="1769000" y="5898522"/>
            <a:ext cx="5472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API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401884-0A5D-DD5B-55EB-D797788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90183"/>
            <a:ext cx="3467009" cy="34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8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3663-6171-AD58-56CC-73D9B418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259EF-B1EB-20E8-42A3-3B0CEC19D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44DD07-76CE-CF87-7EDA-89E4779C17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/>
              <a:t>Utilizar una API para obtener información de ella y poder utilizarla en una recurso web .</a:t>
            </a:r>
          </a:p>
        </p:txBody>
      </p:sp>
    </p:spTree>
    <p:extLst>
      <p:ext uri="{BB962C8B-B14F-4D97-AF65-F5344CB8AC3E}">
        <p14:creationId xmlns:p14="http://schemas.microsoft.com/office/powerpoint/2010/main" val="363997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B1FE3-9568-01BA-ED21-576605A0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6FE68-50AD-67C0-C290-14C68410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Ejercicio : Consulta y Uso de API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8B3597-A2D3-EE85-EE9D-02C0AC6FA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5AEF23-C11E-C8FE-711C-9BB1FCF82A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1524498"/>
            <a:ext cx="8623724" cy="4496790"/>
          </a:xfrm>
        </p:spPr>
        <p:txBody>
          <a:bodyPr/>
          <a:lstStyle/>
          <a:p>
            <a:r>
              <a:rPr lang="es-ES_tradnl" dirty="0"/>
              <a:t>1 – Haciendo uso de </a:t>
            </a:r>
            <a:r>
              <a:rPr lang="es-ES_tradnl" b="1" dirty="0" err="1"/>
              <a:t>postman</a:t>
            </a:r>
            <a:r>
              <a:rPr lang="es-ES_tradnl" dirty="0"/>
              <a:t> y el </a:t>
            </a:r>
            <a:r>
              <a:rPr lang="es-ES_tradnl" b="1" dirty="0"/>
              <a:t>api</a:t>
            </a:r>
            <a:r>
              <a:rPr lang="es-ES_tradnl" dirty="0"/>
              <a:t> proporcionado por el profesor, crea una colección en donde guardes mínimo res consultas al api con la información solicitada por el profesor. </a:t>
            </a:r>
          </a:p>
          <a:p>
            <a:r>
              <a:rPr lang="es-ES_tradnl" dirty="0"/>
              <a:t>2 – Crea un recurso web y dentro de el consume el api haciendo uso de JS.</a:t>
            </a:r>
          </a:p>
          <a:p>
            <a:r>
              <a:rPr lang="es-ES_tradnl" dirty="0"/>
              <a:t>3 – Almacena los datos relevantes de la API en variables.</a:t>
            </a:r>
          </a:p>
          <a:p>
            <a:r>
              <a:rPr lang="es-ES_tradnl" dirty="0"/>
              <a:t>4. Muestra el contenido del API el tu página web de acuerdo a las instrucciones proporcionadas del profesor.</a:t>
            </a:r>
          </a:p>
          <a:p>
            <a:r>
              <a:rPr lang="es-ES_tradnl" dirty="0"/>
              <a:t>Haz uso de lo aprendido previamente(HTML, CSS y JS) para darle estilo a la información que consumiste del API.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67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8EA08-DA89-DBA5-FBFE-A0B0BF8A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Notas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4B3858-7762-58CB-C072-AA76652318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Introducción a la programación</a:t>
            </a:r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80AD77-A361-606B-2331-7607A77FF5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1524498"/>
            <a:ext cx="8623724" cy="44967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dirty="0"/>
              <a:t>El hacer uso de </a:t>
            </a:r>
            <a:r>
              <a:rPr lang="es-ES_tradnl" dirty="0" err="1"/>
              <a:t>postman</a:t>
            </a:r>
            <a:r>
              <a:rPr lang="es-ES_tradnl" dirty="0"/>
              <a:t> te ayudará a observar cual es la información disponible en el api y de que manera se recibe.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dirty="0"/>
              <a:t>No olvides utilizar la metodología BEM para los estilos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dirty="0"/>
              <a:t>Utiliza los estilos de tu elección para crear la interfaz a tu gusto y practicar lo previamente aprendido.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dirty="0"/>
              <a:t>No olvides subir el contenido de ambos ejercicios a tu repositorio de </a:t>
            </a:r>
            <a:r>
              <a:rPr lang="es-ES_tradnl" dirty="0" err="1"/>
              <a:t>git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63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1002-264E-2E46-AE6D-F5A41EC0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310" y="5167817"/>
            <a:ext cx="1977988" cy="720080"/>
          </a:xfrm>
        </p:spPr>
        <p:txBody>
          <a:bodyPr/>
          <a:lstStyle/>
          <a:p>
            <a:pPr algn="ctr"/>
            <a:r>
              <a:rPr lang="es-ES_tradnl" dirty="0"/>
              <a:t>Ejercicio Semanal 10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2C2D88-140B-C72D-0FDB-8FC2D7CCAB70}"/>
              </a:ext>
            </a:extLst>
          </p:cNvPr>
          <p:cNvSpPr txBox="1"/>
          <p:nvPr/>
        </p:nvSpPr>
        <p:spPr>
          <a:xfrm>
            <a:off x="1769000" y="5887897"/>
            <a:ext cx="5472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API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401884-0A5D-DD5B-55EB-D797788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90183"/>
            <a:ext cx="3467009" cy="34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27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15109</TotalTime>
  <Words>217</Words>
  <Application>Microsoft Macintosh PowerPoint</Application>
  <PresentationFormat>Presentación en pantalla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Century Gothic</vt:lpstr>
      <vt:lpstr>Master</vt:lpstr>
      <vt:lpstr>Ejercicio Semanal 10</vt:lpstr>
      <vt:lpstr>Objetivo</vt:lpstr>
      <vt:lpstr>Ejercicio : Consulta y Uso de API</vt:lpstr>
      <vt:lpstr>Notas</vt:lpstr>
      <vt:lpstr>Ejercicio Semanal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Elizabeth Plasencia Lopez</dc:creator>
  <cp:lastModifiedBy>Eduardo Baños</cp:lastModifiedBy>
  <cp:revision>179</cp:revision>
  <dcterms:created xsi:type="dcterms:W3CDTF">2020-05-08T02:15:38Z</dcterms:created>
  <dcterms:modified xsi:type="dcterms:W3CDTF">2024-02-01T02:12:18Z</dcterms:modified>
</cp:coreProperties>
</file>