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52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50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4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99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542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831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56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19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76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03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17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46E9-DC43-4247-B409-D8CB094D65C8}" type="datetimeFigureOut">
              <a:rPr lang="de-CH" smtClean="0"/>
              <a:t>18.10.2016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515F3-8495-4BB8-956B-1E090134D50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67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28305" y="1030778"/>
            <a:ext cx="1745673" cy="2543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6" name="Gruppieren 15"/>
          <p:cNvGrpSpPr/>
          <p:nvPr/>
        </p:nvGrpSpPr>
        <p:grpSpPr>
          <a:xfrm>
            <a:off x="8695112" y="1255076"/>
            <a:ext cx="1613076" cy="1471359"/>
            <a:chOff x="8695112" y="1255076"/>
            <a:chExt cx="1613076" cy="1471359"/>
          </a:xfrm>
        </p:grpSpPr>
        <p:sp>
          <p:nvSpPr>
            <p:cNvPr id="18" name="Rechteck 17"/>
            <p:cNvSpPr/>
            <p:nvPr/>
          </p:nvSpPr>
          <p:spPr>
            <a:xfrm>
              <a:off x="8832956" y="1327458"/>
              <a:ext cx="1475232" cy="1352137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 flipH="1">
              <a:off x="8695112" y="1255076"/>
              <a:ext cx="283625" cy="14713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Rechteck 20"/>
          <p:cNvSpPr/>
          <p:nvPr/>
        </p:nvSpPr>
        <p:spPr>
          <a:xfrm>
            <a:off x="7353300" y="4421124"/>
            <a:ext cx="1475232" cy="1341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594555" y="3395841"/>
            <a:ext cx="1475232" cy="1341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773977" y="4736961"/>
            <a:ext cx="1629519" cy="1515282"/>
            <a:chOff x="3760523" y="4736961"/>
            <a:chExt cx="1642974" cy="1515282"/>
          </a:xfrm>
        </p:grpSpPr>
        <p:sp>
          <p:nvSpPr>
            <p:cNvPr id="23" name="Rechteck 22"/>
            <p:cNvSpPr/>
            <p:nvPr/>
          </p:nvSpPr>
          <p:spPr>
            <a:xfrm>
              <a:off x="3975379" y="4814371"/>
              <a:ext cx="1368920" cy="1437872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3760523" y="4736961"/>
              <a:ext cx="1642974" cy="1378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15015" y="4736961"/>
            <a:ext cx="1298031" cy="391668"/>
            <a:chOff x="1215015" y="4736961"/>
            <a:chExt cx="1298031" cy="391668"/>
          </a:xfrm>
        </p:grpSpPr>
        <p:cxnSp>
          <p:nvCxnSpPr>
            <p:cNvPr id="31" name="Gerader Verbinder 30"/>
            <p:cNvCxnSpPr/>
            <p:nvPr/>
          </p:nvCxnSpPr>
          <p:spPr>
            <a:xfrm>
              <a:off x="1215015" y="4736961"/>
              <a:ext cx="1298031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1215015" y="5128629"/>
              <a:ext cx="1298031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506883" y="1280619"/>
            <a:ext cx="998542" cy="1445817"/>
            <a:chOff x="506883" y="1280619"/>
            <a:chExt cx="998542" cy="1445817"/>
          </a:xfrm>
        </p:grpSpPr>
        <p:cxnSp>
          <p:nvCxnSpPr>
            <p:cNvPr id="33" name="Gerader Verbinder 32"/>
            <p:cNvCxnSpPr/>
            <p:nvPr/>
          </p:nvCxnSpPr>
          <p:spPr>
            <a:xfrm flipV="1">
              <a:off x="506883" y="1280619"/>
              <a:ext cx="998542" cy="140974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 flipH="1" flipV="1">
              <a:off x="506883" y="1280619"/>
              <a:ext cx="998542" cy="1445817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Ellipse 34"/>
          <p:cNvSpPr/>
          <p:nvPr/>
        </p:nvSpPr>
        <p:spPr>
          <a:xfrm>
            <a:off x="8989756" y="4191529"/>
            <a:ext cx="1397938" cy="1383006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5" name="Gruppieren 24"/>
          <p:cNvGrpSpPr/>
          <p:nvPr/>
        </p:nvGrpSpPr>
        <p:grpSpPr>
          <a:xfrm rot="16200000">
            <a:off x="6147625" y="1283213"/>
            <a:ext cx="1445817" cy="1403239"/>
            <a:chOff x="795147" y="1265446"/>
            <a:chExt cx="1445817" cy="1403239"/>
          </a:xfrm>
        </p:grpSpPr>
        <p:cxnSp>
          <p:nvCxnSpPr>
            <p:cNvPr id="26" name="Gerader Verbinder 25"/>
            <p:cNvCxnSpPr/>
            <p:nvPr/>
          </p:nvCxnSpPr>
          <p:spPr>
            <a:xfrm flipV="1">
              <a:off x="795147" y="1918559"/>
              <a:ext cx="1445817" cy="75012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 flipH="1" flipV="1">
              <a:off x="795147" y="1265446"/>
              <a:ext cx="1445817" cy="671433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Gerader Verbinder 35"/>
          <p:cNvCxnSpPr/>
          <p:nvPr/>
        </p:nvCxnSpPr>
        <p:spPr>
          <a:xfrm>
            <a:off x="2137439" y="2118723"/>
            <a:ext cx="1485871" cy="72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" name="Gruppieren 36"/>
          <p:cNvGrpSpPr/>
          <p:nvPr/>
        </p:nvGrpSpPr>
        <p:grpSpPr>
          <a:xfrm rot="5400000">
            <a:off x="3975921" y="1024601"/>
            <a:ext cx="1407352" cy="1447800"/>
            <a:chOff x="9690993" y="1291590"/>
            <a:chExt cx="1407352" cy="1447800"/>
          </a:xfrm>
        </p:grpSpPr>
        <p:cxnSp>
          <p:nvCxnSpPr>
            <p:cNvPr id="39" name="Gerader Verbinder 38"/>
            <p:cNvCxnSpPr/>
            <p:nvPr/>
          </p:nvCxnSpPr>
          <p:spPr>
            <a:xfrm>
              <a:off x="9690993" y="1993456"/>
              <a:ext cx="1407352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11098345" y="1291590"/>
              <a:ext cx="0" cy="144780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>
            <a:off x="6249315" y="4367784"/>
            <a:ext cx="1449226" cy="1447800"/>
            <a:chOff x="1069184" y="4152900"/>
            <a:chExt cx="1449226" cy="1447800"/>
          </a:xfrm>
        </p:grpSpPr>
        <p:cxnSp>
          <p:nvCxnSpPr>
            <p:cNvPr id="42" name="Gerader Verbinder 41"/>
            <p:cNvCxnSpPr/>
            <p:nvPr/>
          </p:nvCxnSpPr>
          <p:spPr>
            <a:xfrm>
              <a:off x="1069184" y="5563553"/>
              <a:ext cx="1449226" cy="72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>
              <a:off x="1104016" y="4152900"/>
              <a:ext cx="0" cy="144780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57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86780" y="1028700"/>
            <a:ext cx="1745673" cy="1781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5" name="Gruppieren 74"/>
          <p:cNvGrpSpPr/>
          <p:nvPr/>
        </p:nvGrpSpPr>
        <p:grpSpPr>
          <a:xfrm>
            <a:off x="795147" y="1265446"/>
            <a:ext cx="1445817" cy="1403239"/>
            <a:chOff x="795147" y="1265446"/>
            <a:chExt cx="1445817" cy="1403239"/>
          </a:xfrm>
        </p:grpSpPr>
        <p:cxnSp>
          <p:nvCxnSpPr>
            <p:cNvPr id="2" name="Gerader Verbinder 1"/>
            <p:cNvCxnSpPr/>
            <p:nvPr/>
          </p:nvCxnSpPr>
          <p:spPr>
            <a:xfrm flipV="1">
              <a:off x="795147" y="1918559"/>
              <a:ext cx="1445817" cy="75012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/>
            <p:cNvCxnSpPr/>
            <p:nvPr/>
          </p:nvCxnSpPr>
          <p:spPr>
            <a:xfrm flipH="1" flipV="1">
              <a:off x="795147" y="1265446"/>
              <a:ext cx="1445817" cy="671433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pieren 75"/>
          <p:cNvGrpSpPr/>
          <p:nvPr/>
        </p:nvGrpSpPr>
        <p:grpSpPr>
          <a:xfrm>
            <a:off x="2593669" y="1056546"/>
            <a:ext cx="1342439" cy="1724025"/>
            <a:chOff x="2593669" y="1056546"/>
            <a:chExt cx="1342439" cy="1724025"/>
          </a:xfrm>
        </p:grpSpPr>
        <p:sp>
          <p:nvSpPr>
            <p:cNvPr id="31" name="Ellipse 30"/>
            <p:cNvSpPr/>
            <p:nvPr/>
          </p:nvSpPr>
          <p:spPr>
            <a:xfrm>
              <a:off x="2593669" y="1143000"/>
              <a:ext cx="1238250" cy="1532797"/>
            </a:xfrm>
            <a:prstGeom prst="ellips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234721" y="1056546"/>
              <a:ext cx="701387" cy="172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4917205" y="1567731"/>
            <a:ext cx="1485871" cy="351557"/>
            <a:chOff x="4917205" y="1567731"/>
            <a:chExt cx="1485871" cy="351557"/>
          </a:xfrm>
        </p:grpSpPr>
        <p:cxnSp>
          <p:nvCxnSpPr>
            <p:cNvPr id="33" name="Gerader Verbinder 32"/>
            <p:cNvCxnSpPr/>
            <p:nvPr/>
          </p:nvCxnSpPr>
          <p:spPr>
            <a:xfrm>
              <a:off x="4917205" y="1918559"/>
              <a:ext cx="1485871" cy="72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Ellipse 34"/>
            <p:cNvSpPr/>
            <p:nvPr/>
          </p:nvSpPr>
          <p:spPr>
            <a:xfrm>
              <a:off x="5574415" y="1567731"/>
              <a:ext cx="171450" cy="171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7258236" y="1826549"/>
            <a:ext cx="1485871" cy="346367"/>
            <a:chOff x="7258236" y="1826549"/>
            <a:chExt cx="1485871" cy="346367"/>
          </a:xfrm>
        </p:grpSpPr>
        <p:sp>
          <p:nvSpPr>
            <p:cNvPr id="36" name="Ellipse 35"/>
            <p:cNvSpPr/>
            <p:nvPr/>
          </p:nvSpPr>
          <p:spPr>
            <a:xfrm>
              <a:off x="7915446" y="2001466"/>
              <a:ext cx="171450" cy="171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0" name="Gerader Verbinder 39"/>
            <p:cNvCxnSpPr/>
            <p:nvPr/>
          </p:nvCxnSpPr>
          <p:spPr>
            <a:xfrm>
              <a:off x="7258236" y="1826549"/>
              <a:ext cx="1485871" cy="72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uppieren 79"/>
          <p:cNvGrpSpPr/>
          <p:nvPr/>
        </p:nvGrpSpPr>
        <p:grpSpPr>
          <a:xfrm>
            <a:off x="8977397" y="3429000"/>
            <a:ext cx="1449226" cy="1447800"/>
            <a:chOff x="8977397" y="3429000"/>
            <a:chExt cx="1449226" cy="144780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8977397" y="4149536"/>
              <a:ext cx="1449226" cy="72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9690993" y="3429000"/>
              <a:ext cx="0" cy="144780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uppieren 78"/>
          <p:cNvGrpSpPr/>
          <p:nvPr/>
        </p:nvGrpSpPr>
        <p:grpSpPr>
          <a:xfrm>
            <a:off x="9690993" y="1291590"/>
            <a:ext cx="1407352" cy="1447800"/>
            <a:chOff x="9690993" y="1291590"/>
            <a:chExt cx="1407352" cy="1447800"/>
          </a:xfrm>
        </p:grpSpPr>
        <p:cxnSp>
          <p:nvCxnSpPr>
            <p:cNvPr id="55" name="Gerader Verbinder 54"/>
            <p:cNvCxnSpPr/>
            <p:nvPr/>
          </p:nvCxnSpPr>
          <p:spPr>
            <a:xfrm>
              <a:off x="9690993" y="1993456"/>
              <a:ext cx="1407352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>
              <a:off x="11098345" y="1291590"/>
              <a:ext cx="0" cy="144780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uppieren 80"/>
          <p:cNvGrpSpPr/>
          <p:nvPr/>
        </p:nvGrpSpPr>
        <p:grpSpPr>
          <a:xfrm>
            <a:off x="6834488" y="3429000"/>
            <a:ext cx="1418297" cy="1447800"/>
            <a:chOff x="6834488" y="3429000"/>
            <a:chExt cx="1418297" cy="1447800"/>
          </a:xfrm>
        </p:grpSpPr>
        <p:cxnSp>
          <p:nvCxnSpPr>
            <p:cNvPr id="47" name="Gerader Verbinder 46"/>
            <p:cNvCxnSpPr/>
            <p:nvPr/>
          </p:nvCxnSpPr>
          <p:spPr>
            <a:xfrm flipV="1">
              <a:off x="6834488" y="4149535"/>
              <a:ext cx="1418297" cy="190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>
              <a:off x="6865497" y="3429000"/>
              <a:ext cx="0" cy="144780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1069184" y="4152900"/>
            <a:ext cx="1449226" cy="1447800"/>
            <a:chOff x="1069184" y="4152900"/>
            <a:chExt cx="1449226" cy="1447800"/>
          </a:xfrm>
        </p:grpSpPr>
        <p:cxnSp>
          <p:nvCxnSpPr>
            <p:cNvPr id="59" name="Gerader Verbinder 58"/>
            <p:cNvCxnSpPr/>
            <p:nvPr/>
          </p:nvCxnSpPr>
          <p:spPr>
            <a:xfrm>
              <a:off x="1069184" y="4197461"/>
              <a:ext cx="1449226" cy="72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>
              <a:off x="1104016" y="4152900"/>
              <a:ext cx="0" cy="144780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3954688" y="3809082"/>
            <a:ext cx="1325635" cy="1724025"/>
            <a:chOff x="3954688" y="3809082"/>
            <a:chExt cx="1325635" cy="1724025"/>
          </a:xfrm>
        </p:grpSpPr>
        <p:sp>
          <p:nvSpPr>
            <p:cNvPr id="65" name="Ellipse 64"/>
            <p:cNvSpPr/>
            <p:nvPr/>
          </p:nvSpPr>
          <p:spPr>
            <a:xfrm>
              <a:off x="4042073" y="3923382"/>
              <a:ext cx="1238250" cy="1532797"/>
            </a:xfrm>
            <a:prstGeom prst="ellips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3954688" y="3809082"/>
              <a:ext cx="701387" cy="172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78528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642211" y="185451"/>
            <a:ext cx="14321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210018" y="185451"/>
            <a:ext cx="14321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074404" y="216666"/>
            <a:ext cx="14321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162539" y="3042256"/>
            <a:ext cx="14321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530207" y="3042257"/>
            <a:ext cx="14321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923401" y="216666"/>
            <a:ext cx="14321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794871" y="3118457"/>
            <a:ext cx="14321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379464" y="3118456"/>
            <a:ext cx="14321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945614" y="3042257"/>
            <a:ext cx="14321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7496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Antoni Tomic</dc:creator>
  <cp:lastModifiedBy>Rea Iseli</cp:lastModifiedBy>
  <cp:revision>10</cp:revision>
  <dcterms:created xsi:type="dcterms:W3CDTF">2016-06-01T11:37:30Z</dcterms:created>
  <dcterms:modified xsi:type="dcterms:W3CDTF">2016-10-18T10:45:55Z</dcterms:modified>
</cp:coreProperties>
</file>