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127" saveSubsetFonts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25" r:id="rId11"/>
    <p:sldId id="326" r:id="rId12"/>
    <p:sldId id="313" r:id="rId13"/>
    <p:sldId id="315" r:id="rId14"/>
    <p:sldId id="312" r:id="rId15"/>
    <p:sldId id="311" r:id="rId16"/>
    <p:sldId id="318" r:id="rId17"/>
    <p:sldId id="322" r:id="rId18"/>
    <p:sldId id="321" r:id="rId19"/>
    <p:sldId id="320" r:id="rId20"/>
    <p:sldId id="317" r:id="rId21"/>
    <p:sldId id="323" r:id="rId22"/>
    <p:sldId id="319" r:id="rId23"/>
    <p:sldId id="324" r:id="rId24"/>
    <p:sldId id="305" r:id="rId25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3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38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smtClean="0"/>
              <a:t>21.01.2016</a:t>
            </a:r>
            <a:r>
              <a:rPr lang="de-CH" b="1" dirty="0" smtClean="0"/>
              <a:t>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30" name="Picture 6" descr="http://game-solver.com/wp-content/uploads/2015/04/Guess-Up-Emoji-Wet-Will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7"/>
          <a:stretch/>
        </p:blipFill>
        <p:spPr bwMode="auto">
          <a:xfrm>
            <a:off x="4104169" y="1839808"/>
            <a:ext cx="2491192" cy="24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UI Controller</a:t>
            </a:r>
          </a:p>
          <a:p>
            <a:pPr lvl="1"/>
            <a:endParaRPr lang="de-CH" dirty="0"/>
          </a:p>
          <a:p>
            <a:r>
              <a:rPr lang="de-CH" dirty="0"/>
              <a:t>Pop </a:t>
            </a:r>
            <a:r>
              <a:rPr lang="de-CH" dirty="0" err="1"/>
              <a:t>up</a:t>
            </a:r>
            <a:endParaRPr lang="de-CH" dirty="0"/>
          </a:p>
          <a:p>
            <a:pPr lvl="1"/>
            <a:r>
              <a:rPr lang="de-CH" dirty="0"/>
              <a:t>Create </a:t>
            </a:r>
            <a:r>
              <a:rPr lang="de-CH" dirty="0" err="1"/>
              <a:t>Appointment</a:t>
            </a:r>
            <a:r>
              <a:rPr lang="de-CH" dirty="0"/>
              <a:t>-Ansicht</a:t>
            </a:r>
          </a:p>
          <a:p>
            <a:pPr lvl="1"/>
            <a:r>
              <a:rPr lang="de-CH" dirty="0"/>
              <a:t>Create Patient-Ansicht</a:t>
            </a:r>
          </a:p>
          <a:p>
            <a:pPr lvl="1"/>
            <a:r>
              <a:rPr lang="de-CH" dirty="0"/>
              <a:t>Controller &amp; </a:t>
            </a:r>
            <a:r>
              <a:rPr lang="de-CH" dirty="0" err="1"/>
              <a:t>ClickHandler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Detail-Ansicht</a:t>
            </a:r>
          </a:p>
          <a:p>
            <a:pPr lvl="1"/>
            <a:r>
              <a:rPr lang="de-CH" dirty="0"/>
              <a:t>Info-Ansicht</a:t>
            </a:r>
          </a:p>
          <a:p>
            <a:pPr lvl="1"/>
            <a:r>
              <a:rPr lang="de-CH" dirty="0"/>
              <a:t>Behandlungsübersicht</a:t>
            </a:r>
          </a:p>
          <a:p>
            <a:pPr lvl="1"/>
            <a:r>
              <a:rPr lang="de-CH" dirty="0"/>
              <a:t>Terminübersicht</a:t>
            </a:r>
          </a:p>
          <a:p>
            <a:pPr lvl="1"/>
            <a:r>
              <a:rPr lang="de-CH" dirty="0"/>
              <a:t>Controller &amp; </a:t>
            </a:r>
            <a:r>
              <a:rPr lang="de-CH" dirty="0" err="1"/>
              <a:t>ClickHandler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1 &amp; 2</a:t>
            </a:r>
            <a:endParaRPr lang="de-CH" dirty="0"/>
          </a:p>
          <a:p>
            <a:r>
              <a:rPr lang="de-CH" dirty="0" smtClean="0"/>
              <a:t>Patient State</a:t>
            </a:r>
          </a:p>
          <a:p>
            <a:r>
              <a:rPr lang="de-CH" dirty="0" smtClean="0"/>
              <a:t>Database</a:t>
            </a:r>
          </a:p>
          <a:p>
            <a:pPr lvl="1"/>
            <a:r>
              <a:rPr lang="de-CH" dirty="0" smtClean="0"/>
              <a:t>DB erstellt und Daten eingefügt</a:t>
            </a:r>
          </a:p>
          <a:p>
            <a:pPr lvl="1"/>
            <a:r>
              <a:rPr lang="de-CH" dirty="0" smtClean="0"/>
              <a:t>Klassen für JPA erweitert</a:t>
            </a:r>
          </a:p>
          <a:p>
            <a:pPr lvl="1"/>
            <a:r>
              <a:rPr lang="de-CH" dirty="0" smtClean="0"/>
              <a:t>Connection, Read und Write</a:t>
            </a:r>
          </a:p>
          <a:p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Visitor</a:t>
            </a:r>
            <a:r>
              <a:rPr lang="de-CH" dirty="0"/>
              <a:t> </a:t>
            </a:r>
            <a:r>
              <a:rPr lang="de-CH" dirty="0" smtClean="0"/>
              <a:t>Kalender</a:t>
            </a:r>
          </a:p>
          <a:p>
            <a:r>
              <a:rPr lang="de-CH" dirty="0" smtClean="0"/>
              <a:t>Patient List</a:t>
            </a:r>
          </a:p>
          <a:p>
            <a:r>
              <a:rPr lang="de-CH" dirty="0" smtClean="0"/>
              <a:t>Login Controller</a:t>
            </a:r>
          </a:p>
          <a:p>
            <a:pPr lvl="1"/>
            <a:r>
              <a:rPr lang="de-CH" smtClean="0"/>
              <a:t>Login mit </a:t>
            </a:r>
            <a:r>
              <a:rPr lang="de-CH" dirty="0" smtClean="0"/>
              <a:t>DB</a:t>
            </a:r>
          </a:p>
          <a:p>
            <a:r>
              <a:rPr lang="de-CH" dirty="0" smtClean="0"/>
              <a:t>Edit Patient</a:t>
            </a:r>
          </a:p>
          <a:p>
            <a:r>
              <a:rPr lang="de-CH" dirty="0" smtClean="0"/>
              <a:t>Etc.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 </a:t>
            </a:r>
            <a:r>
              <a:rPr lang="de-CH" dirty="0" smtClean="0">
                <a:sym typeface="Wingdings" panose="05000000000000000000" pitchFamily="2" charset="2"/>
              </a:rPr>
              <a:t> Mehr einholen</a:t>
            </a:r>
            <a:endParaRPr lang="de-CH" dirty="0" smtClean="0"/>
          </a:p>
          <a:p>
            <a:r>
              <a:rPr lang="de-CH" dirty="0" smtClean="0"/>
              <a:t>Zu wenig Vorkenntnisse</a:t>
            </a:r>
          </a:p>
          <a:p>
            <a:r>
              <a:rPr lang="de-CH" dirty="0" smtClean="0"/>
              <a:t>Wurden in Folge 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ausführlich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detailliert</a:t>
            </a:r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Laien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Vorwissen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Development-Zeit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nur Mo, Mi &amp; Do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Manchmal zu viel Sonstiges besprochen</a:t>
            </a:r>
          </a:p>
          <a:p>
            <a:pPr lvl="2"/>
            <a:r>
              <a:rPr lang="de-CH" dirty="0" smtClean="0"/>
              <a:t>Wirklich nur «was gemacht», «was als nächstes»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pPr lvl="1"/>
            <a:r>
              <a:rPr lang="de-CH" dirty="0" smtClean="0"/>
              <a:t>Sprint Planung</a:t>
            </a:r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Selbständigeres Team</a:t>
            </a:r>
          </a:p>
          <a:p>
            <a:pPr lvl="1"/>
            <a:r>
              <a:rPr lang="de-CH" dirty="0" smtClean="0"/>
              <a:t>Klare Aufteilung schwierig</a:t>
            </a:r>
          </a:p>
          <a:p>
            <a:pPr lvl="2"/>
            <a:r>
              <a:rPr lang="de-CH" dirty="0" smtClean="0"/>
              <a:t>Häufiges Pair </a:t>
            </a:r>
            <a:r>
              <a:rPr lang="de-CH" dirty="0" err="1" smtClean="0"/>
              <a:t>Programming</a:t>
            </a:r>
            <a:r>
              <a:rPr lang="de-CH" dirty="0" smtClean="0"/>
              <a:t> (kein Nachteil)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509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r>
              <a:rPr lang="de-CH" dirty="0" smtClean="0"/>
              <a:t>	Planung Projekt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Zusammenarbeit Team (Niveau-Unterschiede)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pPr lvl="1"/>
            <a:r>
              <a:rPr lang="de-CH" dirty="0" smtClean="0"/>
              <a:t>Nutzen der Planung</a:t>
            </a:r>
          </a:p>
          <a:p>
            <a:pPr lvl="1"/>
            <a:r>
              <a:rPr lang="de-CH" dirty="0" smtClean="0"/>
              <a:t>Durchführung Projekt mit mehreren Leuten</a:t>
            </a:r>
          </a:p>
          <a:p>
            <a:pPr lvl="1"/>
            <a:endParaRPr lang="de-CH" dirty="0"/>
          </a:p>
          <a:p>
            <a:r>
              <a:rPr lang="de-CH" dirty="0" smtClean="0"/>
              <a:t>Tim Dorner</a:t>
            </a:r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planning</a:t>
            </a:r>
            <a:endParaRPr lang="de-CH" dirty="0"/>
          </a:p>
          <a:p>
            <a:pPr lvl="1"/>
            <a:r>
              <a:rPr lang="de-CH" dirty="0" smtClean="0"/>
              <a:t>Pair </a:t>
            </a:r>
            <a:r>
              <a:rPr lang="de-CH" dirty="0" err="1" smtClean="0"/>
              <a:t>programming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</a:p>
          <a:p>
            <a:pPr lvl="1"/>
            <a:r>
              <a:rPr lang="de-CH" dirty="0" smtClean="0"/>
              <a:t>Grosses Softwareprojekt</a:t>
            </a:r>
          </a:p>
          <a:p>
            <a:pPr lvl="1"/>
            <a:r>
              <a:rPr lang="de-CH" dirty="0" smtClean="0"/>
              <a:t>Aufteilung der Arbeiten</a:t>
            </a:r>
          </a:p>
          <a:p>
            <a:pPr lvl="1"/>
            <a:endParaRPr lang="de-CH" dirty="0"/>
          </a:p>
          <a:p>
            <a:r>
              <a:rPr lang="de-CH" dirty="0" smtClean="0"/>
              <a:t>Stefan Iseli</a:t>
            </a:r>
          </a:p>
          <a:p>
            <a:pPr lvl="1"/>
            <a:r>
              <a:rPr lang="de-CH" dirty="0" smtClean="0"/>
              <a:t>Storyboards &amp; </a:t>
            </a:r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Vaadin</a:t>
            </a:r>
            <a:r>
              <a:rPr lang="de-CH" dirty="0"/>
              <a:t> </a:t>
            </a:r>
            <a:r>
              <a:rPr lang="de-CH" dirty="0" smtClean="0"/>
              <a:t>&amp; JPA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202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Basisklassen &amp; -funktionalität</a:t>
            </a:r>
          </a:p>
          <a:p>
            <a:r>
              <a:rPr lang="de-CH" dirty="0" err="1" smtClean="0"/>
              <a:t>JUnit</a:t>
            </a:r>
            <a:r>
              <a:rPr lang="de-CH" dirty="0" smtClean="0"/>
              <a:t> Tests der Basisklassen</a:t>
            </a:r>
            <a:endParaRPr lang="de-CH" dirty="0"/>
          </a:p>
          <a:p>
            <a:r>
              <a:rPr lang="de-CH" dirty="0" smtClean="0"/>
              <a:t>Interfaces</a:t>
            </a:r>
          </a:p>
          <a:p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Basisklassen &amp; -</a:t>
            </a:r>
            <a:r>
              <a:rPr lang="de-CH" dirty="0" smtClean="0"/>
              <a:t>funktionalität</a:t>
            </a:r>
          </a:p>
          <a:p>
            <a:r>
              <a:rPr lang="de-CH" dirty="0" smtClean="0"/>
              <a:t>Database design</a:t>
            </a:r>
          </a:p>
          <a:p>
            <a:r>
              <a:rPr lang="de-CH" dirty="0" smtClean="0"/>
              <a:t>Interfaces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6" y="630000"/>
            <a:ext cx="7272502" cy="54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1" y="274770"/>
            <a:ext cx="7254727" cy="60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3</a:t>
            </a:r>
          </a:p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</a:t>
            </a:r>
            <a:r>
              <a:rPr lang="de-CH" dirty="0" smtClean="0"/>
              <a:t> Kalender</a:t>
            </a:r>
          </a:p>
          <a:p>
            <a:pPr lvl="1"/>
            <a:r>
              <a:rPr lang="de-CH" dirty="0" smtClean="0"/>
              <a:t>Monatsansicht</a:t>
            </a:r>
          </a:p>
          <a:p>
            <a:pPr lvl="1"/>
            <a:r>
              <a:rPr lang="de-CH" dirty="0" smtClean="0"/>
              <a:t>Wochenansicht</a:t>
            </a:r>
          </a:p>
          <a:p>
            <a:pPr lvl="1"/>
            <a:r>
              <a:rPr lang="de-CH" dirty="0" smtClean="0"/>
              <a:t>Tagesansicht</a:t>
            </a:r>
            <a:endParaRPr lang="de-CH" dirty="0"/>
          </a:p>
          <a:p>
            <a:r>
              <a:rPr lang="de-CH" dirty="0" smtClean="0"/>
              <a:t>Patienten Liste</a:t>
            </a:r>
          </a:p>
          <a:p>
            <a:pPr lvl="1"/>
            <a:r>
              <a:rPr lang="de-CH" dirty="0" smtClean="0"/>
              <a:t>Filter</a:t>
            </a:r>
            <a:endParaRPr lang="de-CH" dirty="0"/>
          </a:p>
          <a:p>
            <a:r>
              <a:rPr lang="de-CH" dirty="0" smtClean="0"/>
              <a:t>Login</a:t>
            </a:r>
          </a:p>
          <a:p>
            <a:pPr lvl="1"/>
            <a:r>
              <a:rPr lang="de-CH" dirty="0" smtClean="0"/>
              <a:t>Controller</a:t>
            </a:r>
          </a:p>
          <a:p>
            <a:pPr lvl="1"/>
            <a:r>
              <a:rPr lang="de-CH" dirty="0" smtClean="0"/>
              <a:t>GUI</a:t>
            </a:r>
          </a:p>
          <a:p>
            <a:r>
              <a:rPr lang="de-CH" dirty="0" smtClean="0"/>
              <a:t>JPA Database</a:t>
            </a:r>
          </a:p>
          <a:p>
            <a:pPr lvl="1"/>
            <a:r>
              <a:rPr lang="de-CH" dirty="0" smtClean="0"/>
              <a:t>Klassen für JPA anpassen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296</Words>
  <Application>Microsoft Office PowerPoint</Application>
  <PresentationFormat>Bildschirmpräsentation (4:3)</PresentationFormat>
  <Paragraphs>125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Wingdings</vt:lpstr>
      <vt:lpstr>BFH_PPT_Vorlage</vt:lpstr>
      <vt:lpstr>CS1: Task 14</vt:lpstr>
      <vt:lpstr>Agenda</vt:lpstr>
      <vt:lpstr>Live Demo</vt:lpstr>
      <vt:lpstr>Personal contribution</vt:lpstr>
      <vt:lpstr>Christine Noser</vt:lpstr>
      <vt:lpstr>Lukas Hügi</vt:lpstr>
      <vt:lpstr>PowerPoint-Präsentation</vt:lpstr>
      <vt:lpstr>PowerPoint-Präsentation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Scrum retrospective</vt:lpstr>
      <vt:lpstr>Team Lessons learned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Fabian Zwahlen</cp:lastModifiedBy>
  <cp:revision>144</cp:revision>
  <cp:lastPrinted>2013-06-13T15:31:11Z</cp:lastPrinted>
  <dcterms:created xsi:type="dcterms:W3CDTF">2013-06-07T09:55:15Z</dcterms:created>
  <dcterms:modified xsi:type="dcterms:W3CDTF">2016-01-21T12:23:27Z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