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5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</a:t>
            </a:r>
          </a:p>
          <a:p>
            <a:r>
              <a:rPr lang="de-CH" dirty="0" smtClean="0"/>
              <a:t>Zu wenig Vorkentnisse</a:t>
            </a:r>
          </a:p>
          <a:p>
            <a:r>
              <a:rPr lang="de-CH" dirty="0" smtClean="0"/>
              <a:t>Wurden zu wenig berücksichtigt</a:t>
            </a:r>
          </a:p>
          <a:p>
            <a:r>
              <a:rPr lang="de-CH" dirty="0" smtClean="0"/>
              <a:t>Fantasievoller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ausfühlich </a:t>
            </a:r>
            <a:r>
              <a:rPr lang="de-CH" dirty="0" smtClean="0">
                <a:sym typeface="Wingdings" panose="05000000000000000000" pitchFamily="2" charset="2"/>
              </a:rPr>
              <a:t> 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  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Leien und Fachpersonen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Dev-Zeit</a:t>
            </a:r>
          </a:p>
          <a:p>
            <a:pPr lvl="1"/>
            <a:r>
              <a:rPr lang="de-CH" dirty="0" smtClean="0"/>
              <a:t>Daily Scrum nur Mi &amp; Do </a:t>
            </a:r>
            <a:r>
              <a:rPr lang="de-CH" dirty="0" smtClean="0">
                <a:sym typeface="Wingdings" panose="05000000000000000000" pitchFamily="2" charset="2"/>
              </a:rPr>
              <a:t></a:t>
            </a:r>
            <a:r>
              <a:rPr lang="de-CH" dirty="0" smtClean="0"/>
              <a:t> keinen Sinn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Boxing!!!</a:t>
            </a:r>
          </a:p>
          <a:p>
            <a:pPr lvl="1"/>
            <a:r>
              <a:rPr lang="de-CH" smtClean="0"/>
              <a:t>Manchmal bla bla bla</a:t>
            </a:r>
            <a:endParaRPr lang="de-CH" dirty="0"/>
          </a:p>
          <a:p>
            <a:r>
              <a:rPr lang="de-CH" dirty="0" smtClean="0"/>
              <a:t>Scrum Master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endParaRPr lang="de-CH" dirty="0"/>
          </a:p>
          <a:p>
            <a:r>
              <a:rPr lang="de-CH" dirty="0" smtClean="0"/>
              <a:t>Fabian </a:t>
            </a:r>
            <a:r>
              <a:rPr lang="de-CH" dirty="0" smtClean="0"/>
              <a:t>Zwahlen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158</Words>
  <Application>Microsoft Office PowerPoint</Application>
  <PresentationFormat>On-screen Show (4:3)</PresentationFormat>
  <Paragraphs>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Sequence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Noser</cp:lastModifiedBy>
  <cp:revision>115</cp:revision>
  <cp:lastPrinted>2013-06-13T15:31:11Z</cp:lastPrinted>
  <dcterms:created xsi:type="dcterms:W3CDTF">2013-06-07T09:55:15Z</dcterms:created>
  <dcterms:modified xsi:type="dcterms:W3CDTF">2016-01-20T13:24:03Z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