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9" r:id="rId5"/>
    <p:sldId id="304" r:id="rId6"/>
    <p:sldId id="306" r:id="rId7"/>
    <p:sldId id="307" r:id="rId8"/>
    <p:sldId id="308" r:id="rId9"/>
    <p:sldId id="314" r:id="rId10"/>
    <p:sldId id="312" r:id="rId11"/>
    <p:sldId id="309" r:id="rId12"/>
    <p:sldId id="310" r:id="rId13"/>
    <p:sldId id="313" r:id="rId14"/>
    <p:sldId id="311" r:id="rId15"/>
    <p:sldId id="305" r:id="rId16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78356" autoAdjust="0"/>
  </p:normalViewPr>
  <p:slideViewPr>
    <p:cSldViewPr snapToGrid="0" snapToObjects="1" showGuides="1">
      <p:cViewPr varScale="1">
        <p:scale>
          <a:sx n="72" d="100"/>
          <a:sy n="72" d="100"/>
        </p:scale>
        <p:origin x="-56" y="-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7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</a:t>
            </a:r>
            <a:r>
              <a:rPr lang="de-DE" dirty="0"/>
              <a:t>3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14.10.15,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467" y="1627749"/>
            <a:ext cx="2308860" cy="367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58"/>
          <a:stretch/>
        </p:blipFill>
        <p:spPr bwMode="auto">
          <a:xfrm>
            <a:off x="5292683" y="1627749"/>
            <a:ext cx="2339340" cy="3642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167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Valitation</a:t>
            </a:r>
            <a:endParaRPr lang="de-CH" dirty="0"/>
          </a:p>
        </p:txBody>
      </p:sp>
      <p:pic>
        <p:nvPicPr>
          <p:cNvPr id="5122" name="Picture 2" descr="http://www.health.gov.fj/fijindr/images/atten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8497" y="4510240"/>
            <a:ext cx="1869922" cy="16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67" y="1878330"/>
            <a:ext cx="1949450" cy="310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280"/>
          <a:stretch/>
        </p:blipFill>
        <p:spPr bwMode="auto">
          <a:xfrm>
            <a:off x="5297478" y="1878330"/>
            <a:ext cx="1947545" cy="3535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2164" y="4600575"/>
            <a:ext cx="2035175" cy="4651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7" name="Textfeld 2"/>
          <p:cNvSpPr txBox="1">
            <a:spLocks noChangeArrowheads="1"/>
          </p:cNvSpPr>
          <p:nvPr/>
        </p:nvSpPr>
        <p:spPr bwMode="auto">
          <a:xfrm>
            <a:off x="1748202" y="4708525"/>
            <a:ext cx="1577975" cy="387350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CH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+ Neuer Patient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1938867" y="1355323"/>
            <a:ext cx="7010142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Font typeface="Lucida Grande"/>
              <a:buNone/>
            </a:pPr>
            <a:endParaRPr lang="en-GB" sz="2000" dirty="0"/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indent="-301625"/>
            <a:r>
              <a:rPr lang="de-CH" sz="2000" dirty="0" err="1" smtClean="0"/>
              <a:t>Scoping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Research</a:t>
            </a:r>
          </a:p>
          <a:p>
            <a:pPr marL="301625" indent="-301625"/>
            <a:r>
              <a:rPr lang="de-CH" sz="2000" dirty="0" err="1" smtClean="0"/>
              <a:t>Synthesize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Design</a:t>
            </a:r>
          </a:p>
          <a:p>
            <a:pPr marL="301625" indent="-301625"/>
            <a:r>
              <a:rPr lang="de-CH" sz="2000" dirty="0" smtClean="0"/>
              <a:t>Prototype</a:t>
            </a:r>
          </a:p>
          <a:p>
            <a:pPr marL="301625" indent="-301625"/>
            <a:r>
              <a:rPr lang="de-CH" sz="2000" dirty="0" err="1" smtClean="0"/>
              <a:t>Validate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981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Applikationsbenutzung vom Sozialarbeiter</a:t>
            </a:r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Arzt &amp; Klinik Administration</a:t>
            </a:r>
          </a:p>
          <a:p>
            <a:pPr lvl="1"/>
            <a:r>
              <a:rPr lang="de-CH" dirty="0" smtClean="0"/>
              <a:t>Zusammenarbeit mit anderen Systemen</a:t>
            </a:r>
          </a:p>
          <a:p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measures</a:t>
            </a:r>
            <a:endParaRPr lang="de-CH" dirty="0" smtClean="0"/>
          </a:p>
          <a:p>
            <a:pPr lvl="1"/>
            <a:r>
              <a:rPr lang="de-CH" dirty="0" smtClean="0"/>
              <a:t>Sozialarbeiter hat...</a:t>
            </a:r>
          </a:p>
          <a:p>
            <a:pPr lvl="2"/>
            <a:r>
              <a:rPr lang="de-CH" dirty="0" smtClean="0"/>
              <a:t>…Patientenübersicht</a:t>
            </a:r>
          </a:p>
          <a:p>
            <a:pPr lvl="2"/>
            <a:r>
              <a:rPr lang="de-CH" dirty="0" smtClean="0"/>
              <a:t>…Terminverwaltung</a:t>
            </a:r>
          </a:p>
          <a:p>
            <a:pPr lvl="2"/>
            <a:r>
              <a:rPr lang="de-CH" dirty="0" smtClean="0"/>
              <a:t>…Patientenverlauf</a:t>
            </a:r>
          </a:p>
          <a:p>
            <a:pPr lvl="1"/>
            <a:r>
              <a:rPr lang="de-CH" dirty="0" smtClean="0"/>
              <a:t>Datensicherheit</a:t>
            </a:r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en-GB" dirty="0"/>
          </a:p>
        </p:txBody>
      </p:sp>
      <p:pic>
        <p:nvPicPr>
          <p:cNvPr id="3074" name="Picture 2" descr="http://www.bogenloewe.de/images/BO_60102_60104_Fita_Ringscheibe_40_80%20c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1110" y="4418039"/>
            <a:ext cx="1827430" cy="182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Interview </a:t>
            </a:r>
            <a:r>
              <a:rPr lang="de-CH" dirty="0" err="1" smtClean="0"/>
              <a:t>Jarno</a:t>
            </a:r>
            <a:r>
              <a:rPr lang="de-CH" dirty="0"/>
              <a:t> </a:t>
            </a:r>
            <a:r>
              <a:rPr lang="de-CH" dirty="0" err="1" smtClean="0"/>
              <a:t>Bigler</a:t>
            </a:r>
            <a:endParaRPr lang="de-CH" dirty="0" smtClean="0"/>
          </a:p>
          <a:p>
            <a:pPr lvl="1"/>
            <a:r>
              <a:rPr lang="de-CH" dirty="0"/>
              <a:t>Sozialarbeiter bei </a:t>
            </a:r>
            <a:r>
              <a:rPr lang="de-CH" dirty="0" smtClean="0"/>
              <a:t>pro </a:t>
            </a:r>
            <a:r>
              <a:rPr lang="de-CH" dirty="0" err="1" smtClean="0"/>
              <a:t>infirmis</a:t>
            </a:r>
            <a:endParaRPr lang="de-CH" dirty="0" smtClean="0"/>
          </a:p>
          <a:p>
            <a:pPr lvl="1"/>
            <a:r>
              <a:rPr lang="de-CH" dirty="0" smtClean="0"/>
              <a:t>Weitgehend nur noch beratende Tätigkeit </a:t>
            </a:r>
          </a:p>
          <a:p>
            <a:pPr lvl="1"/>
            <a:endParaRPr lang="de-CH" dirty="0"/>
          </a:p>
          <a:p>
            <a:r>
              <a:rPr lang="de-CH" dirty="0" err="1" smtClean="0"/>
              <a:t>Internettquellen</a:t>
            </a:r>
            <a:endParaRPr lang="de-CH" dirty="0" smtClean="0"/>
          </a:p>
          <a:p>
            <a:pPr lvl="1"/>
            <a:r>
              <a:rPr lang="de-CH" dirty="0" smtClean="0"/>
              <a:t>Arbeiten von Sozialarbeitern</a:t>
            </a:r>
          </a:p>
          <a:p>
            <a:pPr lvl="1"/>
            <a:r>
              <a:rPr lang="de-CH" dirty="0" smtClean="0"/>
              <a:t>Ähnliche Software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Research</a:t>
            </a:r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38" y="4875399"/>
            <a:ext cx="3133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/>
              <a:t>Wichtigste Punkte Recherche:</a:t>
            </a:r>
            <a:endParaRPr lang="en-GB" dirty="0"/>
          </a:p>
          <a:p>
            <a:pPr lvl="1"/>
            <a:r>
              <a:rPr lang="de-CH" dirty="0" smtClean="0"/>
              <a:t>Sozialarbeiter </a:t>
            </a:r>
            <a:r>
              <a:rPr lang="de-CH" dirty="0"/>
              <a:t>muss Tätigkeit vorweisen können</a:t>
            </a:r>
            <a:endParaRPr lang="en-GB" dirty="0"/>
          </a:p>
          <a:p>
            <a:pPr lvl="1"/>
            <a:r>
              <a:rPr lang="de-CH" dirty="0" smtClean="0"/>
              <a:t>Informationen </a:t>
            </a:r>
            <a:r>
              <a:rPr lang="de-CH" dirty="0"/>
              <a:t>zur Behinderung erfassen.</a:t>
            </a:r>
            <a:endParaRPr lang="en-GB" dirty="0"/>
          </a:p>
          <a:p>
            <a:pPr lvl="1"/>
            <a:r>
              <a:rPr lang="de-CH" dirty="0"/>
              <a:t>Informationen zu Gespräch mit Patient speichern</a:t>
            </a:r>
            <a:endParaRPr lang="en-GB" dirty="0"/>
          </a:p>
          <a:p>
            <a:r>
              <a:rPr lang="de-CH" b="1" dirty="0" smtClean="0"/>
              <a:t>Wichtigste </a:t>
            </a:r>
            <a:r>
              <a:rPr lang="de-CH" b="1" dirty="0"/>
              <a:t>Punkte Interview:</a:t>
            </a:r>
            <a:endParaRPr lang="en-GB" dirty="0"/>
          </a:p>
          <a:p>
            <a:pPr lvl="1"/>
            <a:r>
              <a:rPr lang="de-CH" dirty="0"/>
              <a:t>Übersicht im Kalender (Tages- &amp; Wochenansicht)</a:t>
            </a:r>
            <a:endParaRPr lang="en-GB" dirty="0"/>
          </a:p>
          <a:p>
            <a:pPr lvl="1"/>
            <a:r>
              <a:rPr lang="de-CH" dirty="0"/>
              <a:t>Terminvereinbarung mit Patienten</a:t>
            </a:r>
            <a:endParaRPr lang="en-GB" dirty="0"/>
          </a:p>
          <a:p>
            <a:pPr lvl="1"/>
            <a:r>
              <a:rPr lang="de-CH" dirty="0"/>
              <a:t>Patientenübersicht</a:t>
            </a:r>
            <a:endParaRPr lang="en-GB" dirty="0"/>
          </a:p>
          <a:p>
            <a:pPr lvl="1"/>
            <a:r>
              <a:rPr lang="de-CH" dirty="0" smtClean="0"/>
              <a:t>Verlauf </a:t>
            </a:r>
            <a:r>
              <a:rPr lang="de-CH" dirty="0"/>
              <a:t>der Patienten im Überblick(pro Patient)</a:t>
            </a:r>
            <a:endParaRPr lang="en-GB" dirty="0"/>
          </a:p>
          <a:p>
            <a:pPr lvl="1"/>
            <a:r>
              <a:rPr lang="de-CH" dirty="0"/>
              <a:t>Ein- und Austrittsdatum Kliniken</a:t>
            </a:r>
            <a:endParaRPr lang="en-GB" dirty="0"/>
          </a:p>
          <a:p>
            <a:pPr lvl="1"/>
            <a:r>
              <a:rPr lang="de-CH" dirty="0"/>
              <a:t>Datensicherheit</a:t>
            </a:r>
            <a:endParaRPr lang="en-GB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endParaRPr lang="de-CH" dirty="0"/>
          </a:p>
        </p:txBody>
      </p:sp>
      <p:pic>
        <p:nvPicPr>
          <p:cNvPr id="4098" name="Picture 2" descr="http://www.clipartbest.com/cliparts/RcA/6Bp/RcA6Bpzp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8881" y="4496246"/>
            <a:ext cx="1867728" cy="168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Franziska </a:t>
            </a:r>
            <a:endParaRPr lang="de-CH" dirty="0" smtClean="0"/>
          </a:p>
          <a:p>
            <a:pPr lvl="1"/>
            <a:r>
              <a:rPr lang="de-CH" dirty="0"/>
              <a:t>Sozialarbeiterin im Spital </a:t>
            </a:r>
            <a:r>
              <a:rPr lang="de-CH" dirty="0" smtClean="0"/>
              <a:t>Biel</a:t>
            </a:r>
          </a:p>
          <a:p>
            <a:pPr lvl="1"/>
            <a:r>
              <a:rPr lang="de-CH" dirty="0"/>
              <a:t>R</a:t>
            </a:r>
            <a:r>
              <a:rPr lang="de-CH" dirty="0" smtClean="0"/>
              <a:t>echt </a:t>
            </a:r>
            <a:r>
              <a:rPr lang="de-CH" dirty="0"/>
              <a:t>chaotisch und vergisst oft </a:t>
            </a:r>
            <a:r>
              <a:rPr lang="de-CH" dirty="0" smtClean="0"/>
              <a:t>Termine</a:t>
            </a:r>
          </a:p>
          <a:p>
            <a:endParaRPr lang="de-CH" dirty="0"/>
          </a:p>
          <a:p>
            <a:r>
              <a:rPr lang="de-CH" dirty="0" smtClean="0"/>
              <a:t>Paul</a:t>
            </a:r>
          </a:p>
          <a:p>
            <a:pPr lvl="1"/>
            <a:r>
              <a:rPr lang="de-CH" dirty="0"/>
              <a:t>Psychologiestudium </a:t>
            </a:r>
            <a:endParaRPr lang="de-CH" dirty="0" smtClean="0"/>
          </a:p>
          <a:p>
            <a:pPr lvl="1"/>
            <a:r>
              <a:rPr lang="de-CH" dirty="0" smtClean="0"/>
              <a:t>Notizen </a:t>
            </a:r>
            <a:r>
              <a:rPr lang="de-CH" smtClean="0"/>
              <a:t>zu Patienten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User</a:t>
            </a:r>
            <a:endParaRPr lang="de-CH" dirty="0"/>
          </a:p>
        </p:txBody>
      </p:sp>
      <p:pic>
        <p:nvPicPr>
          <p:cNvPr id="2050" name="Picture 2" descr="http://www.aliro-opens-doors.com/images/icon-glossary/user-placeholder-fem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6860" y="43794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Termin mit einem Patienten vereinbaren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/>
              <a:t>Aufnahme eines neuen Patienten „on-</a:t>
            </a:r>
            <a:r>
              <a:rPr lang="de-CH" dirty="0" err="1"/>
              <a:t>the</a:t>
            </a:r>
            <a:r>
              <a:rPr lang="de-CH" dirty="0"/>
              <a:t>-</a:t>
            </a:r>
            <a:r>
              <a:rPr lang="de-CH" dirty="0" err="1"/>
              <a:t>fly</a:t>
            </a:r>
            <a:r>
              <a:rPr lang="de-CH" dirty="0"/>
              <a:t>“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520" t="56464" r="32584" b="4311"/>
          <a:stretch>
            <a:fillRect/>
          </a:stretch>
        </p:blipFill>
        <p:spPr bwMode="auto">
          <a:xfrm rot="10800000">
            <a:off x="413238" y="1598578"/>
            <a:ext cx="160655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863" t="4256" r="4018" b="56396"/>
          <a:stretch>
            <a:fillRect/>
          </a:stretch>
        </p:blipFill>
        <p:spPr bwMode="auto">
          <a:xfrm rot="10800000">
            <a:off x="2505808" y="1598579"/>
            <a:ext cx="163195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0" t="4028" r="36328" b="57039"/>
          <a:stretch>
            <a:fillRect/>
          </a:stretch>
        </p:blipFill>
        <p:spPr bwMode="auto">
          <a:xfrm rot="10800000">
            <a:off x="4668715" y="1630328"/>
            <a:ext cx="1581150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Bild 1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34" t="4477" r="68993" b="55969"/>
          <a:stretch>
            <a:fillRect/>
          </a:stretch>
        </p:blipFill>
        <p:spPr bwMode="auto">
          <a:xfrm rot="10800000">
            <a:off x="6585438" y="1598578"/>
            <a:ext cx="15367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756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520" t="56464" r="32584" b="4311"/>
          <a:stretch>
            <a:fillRect/>
          </a:stretch>
        </p:blipFill>
        <p:spPr bwMode="auto">
          <a:xfrm rot="10800000">
            <a:off x="413238" y="3926742"/>
            <a:ext cx="160655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44" t="56866" r="63136" b="4129"/>
          <a:stretch>
            <a:fillRect/>
          </a:stretch>
        </p:blipFill>
        <p:spPr bwMode="auto">
          <a:xfrm rot="10800000">
            <a:off x="2019788" y="3936267"/>
            <a:ext cx="158115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863" t="4256" r="4018" b="56396"/>
          <a:stretch>
            <a:fillRect/>
          </a:stretch>
        </p:blipFill>
        <p:spPr bwMode="auto">
          <a:xfrm rot="10800000">
            <a:off x="3376730" y="3958249"/>
            <a:ext cx="163195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0" t="4028" r="36328" b="57039"/>
          <a:stretch>
            <a:fillRect/>
          </a:stretch>
        </p:blipFill>
        <p:spPr bwMode="auto">
          <a:xfrm rot="10800000">
            <a:off x="5007461" y="3942617"/>
            <a:ext cx="1581150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Bild 1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34" t="4477" r="68993" b="55969"/>
          <a:stretch>
            <a:fillRect/>
          </a:stretch>
        </p:blipFill>
        <p:spPr bwMode="auto">
          <a:xfrm rot="10800000">
            <a:off x="6588612" y="3926742"/>
            <a:ext cx="15367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97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Terminablauf mit einem Patienten im Büro des </a:t>
            </a:r>
            <a:r>
              <a:rPr lang="de-CH" dirty="0" smtClean="0"/>
              <a:t>Sozialarbeiter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pic>
        <p:nvPicPr>
          <p:cNvPr id="1029" name="Bild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1429726" y="1917944"/>
            <a:ext cx="1841500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Bild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3332284" y="2203694"/>
            <a:ext cx="183515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Bild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4970829" y="2235444"/>
            <a:ext cx="182245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Bild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1344001" y="4018084"/>
            <a:ext cx="168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Bild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3402133" y="4030784"/>
            <a:ext cx="1695450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27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467" y="1596390"/>
            <a:ext cx="230886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7098" y="1588770"/>
            <a:ext cx="2369820" cy="366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3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24</TotalTime>
  <Words>167</Words>
  <Application>Microsoft Office PowerPoint</Application>
  <PresentationFormat>Bildschirmpräsentation (4:3)</PresentationFormat>
  <Paragraphs>68</Paragraphs>
  <Slides>12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BFH_PPT_Vorlage</vt:lpstr>
      <vt:lpstr>CS1: Task 3</vt:lpstr>
      <vt:lpstr>Inhalt</vt:lpstr>
      <vt:lpstr>Scoping</vt:lpstr>
      <vt:lpstr>Research</vt:lpstr>
      <vt:lpstr>Synthesize</vt:lpstr>
      <vt:lpstr>User</vt:lpstr>
      <vt:lpstr>Design</vt:lpstr>
      <vt:lpstr>Design</vt:lpstr>
      <vt:lpstr>Prototype</vt:lpstr>
      <vt:lpstr>Prototype</vt:lpstr>
      <vt:lpstr>Valitation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Stefan Iseli</cp:lastModifiedBy>
  <cp:revision>89</cp:revision>
  <cp:lastPrinted>2013-06-13T15:31:11Z</cp:lastPrinted>
  <dcterms:created xsi:type="dcterms:W3CDTF">2013-06-07T09:55:15Z</dcterms:created>
  <dcterms:modified xsi:type="dcterms:W3CDTF">2015-10-14T12:16:53Z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