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852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4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Informationen </a:t>
            </a:r>
            <a:r>
              <a:rPr lang="de-CH" dirty="0" smtClean="0">
                <a:sym typeface="Wingdings" panose="05000000000000000000" pitchFamily="2" charset="2"/>
              </a:rPr>
              <a:t> Mehr einholen</a:t>
            </a:r>
            <a:endParaRPr lang="de-CH" dirty="0" smtClean="0"/>
          </a:p>
          <a:p>
            <a:r>
              <a:rPr lang="de-CH" dirty="0" smtClean="0"/>
              <a:t>Zu wenig Vorkenntnisse</a:t>
            </a:r>
          </a:p>
          <a:p>
            <a:r>
              <a:rPr lang="de-CH" dirty="0" smtClean="0"/>
              <a:t>Wurden in Folge 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</a:t>
            </a:r>
            <a:r>
              <a:rPr lang="de-CH" dirty="0" smtClean="0"/>
              <a:t>ausführlich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</a:t>
            </a:r>
            <a:r>
              <a:rPr lang="de-CH" dirty="0" smtClean="0"/>
              <a:t>detailliert</a:t>
            </a:r>
            <a:endParaRPr lang="de-CH" dirty="0" smtClean="0"/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Laien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Vorwissen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Development-Zeit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nur Mo, Mi &amp; Do</a:t>
            </a:r>
          </a:p>
          <a:p>
            <a:pPr lvl="1"/>
            <a:r>
              <a:rPr lang="de-CH" dirty="0" smtClean="0"/>
              <a:t>Klarere 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Manchmal 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Master</a:t>
            </a:r>
          </a:p>
          <a:p>
            <a:pPr lvl="1"/>
            <a:r>
              <a:rPr lang="de-CH" dirty="0" smtClean="0"/>
              <a:t>Sprint Planung</a:t>
            </a:r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</a:t>
            </a:r>
          </a:p>
          <a:p>
            <a:pPr lvl="1"/>
            <a:r>
              <a:rPr lang="de-CH" dirty="0" smtClean="0"/>
              <a:t>Klare Aufteilung schwierig</a:t>
            </a:r>
          </a:p>
          <a:p>
            <a:pPr lvl="2"/>
            <a:r>
              <a:rPr lang="de-CH" dirty="0" smtClean="0"/>
              <a:t>Häufiges Pair Programming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Basisklassen &amp; -funktionalität</a:t>
            </a:r>
          </a:p>
          <a:p>
            <a:r>
              <a:rPr lang="de-CH" dirty="0"/>
              <a:t>(</a:t>
            </a:r>
            <a:r>
              <a:rPr lang="de-CH" dirty="0" smtClean="0"/>
              <a:t>Tests davon)</a:t>
            </a:r>
            <a:endParaRPr lang="de-CH" dirty="0"/>
          </a:p>
          <a:p>
            <a:r>
              <a:rPr lang="de-CH" dirty="0" smtClean="0"/>
              <a:t>Interfaces</a:t>
            </a:r>
          </a:p>
          <a:p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653521"/>
            <a:ext cx="4855173" cy="3466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04859"/>
            <a:ext cx="5611354" cy="30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</a:t>
            </a:r>
            <a:r>
              <a:rPr lang="de-CH" dirty="0" smtClean="0"/>
              <a:t> Kalender</a:t>
            </a:r>
          </a:p>
          <a:p>
            <a:pPr lvl="1"/>
            <a:r>
              <a:rPr lang="de-CH" dirty="0" smtClean="0"/>
              <a:t>Monatsansicht</a:t>
            </a:r>
          </a:p>
          <a:p>
            <a:pPr lvl="1"/>
            <a:r>
              <a:rPr lang="de-CH" dirty="0" smtClean="0"/>
              <a:t>Wochenansicht</a:t>
            </a:r>
          </a:p>
          <a:p>
            <a:pPr lvl="1"/>
            <a:r>
              <a:rPr lang="de-CH" dirty="0" smtClean="0"/>
              <a:t>Tagesansicht</a:t>
            </a:r>
            <a:endParaRPr lang="de-CH" dirty="0"/>
          </a:p>
          <a:p>
            <a:r>
              <a:rPr lang="de-CH" dirty="0" smtClean="0"/>
              <a:t>Patienten Liste</a:t>
            </a:r>
          </a:p>
          <a:p>
            <a:pPr lvl="1"/>
            <a:r>
              <a:rPr lang="de-CH" dirty="0" smtClean="0"/>
              <a:t>Filter</a:t>
            </a:r>
            <a:endParaRPr lang="de-CH" dirty="0"/>
          </a:p>
          <a:p>
            <a:r>
              <a:rPr lang="de-CH" dirty="0" smtClean="0"/>
              <a:t>Login Controller</a:t>
            </a:r>
          </a:p>
          <a:p>
            <a:r>
              <a:rPr lang="de-CH" dirty="0" smtClean="0"/>
              <a:t>JPA Database</a:t>
            </a:r>
          </a:p>
          <a:p>
            <a:pPr lvl="1"/>
            <a:r>
              <a:rPr lang="de-CH" dirty="0" smtClean="0"/>
              <a:t>Klassen für JPA anpassen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211</Words>
  <Application>Microsoft Office PowerPoint</Application>
  <PresentationFormat>On-screen Show (4:3)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Agenda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Noser</cp:lastModifiedBy>
  <cp:revision>120</cp:revision>
  <cp:lastPrinted>2013-06-13T15:31:11Z</cp:lastPrinted>
  <dcterms:created xsi:type="dcterms:W3CDTF">2013-06-07T09:55:15Z</dcterms:created>
  <dcterms:modified xsi:type="dcterms:W3CDTF">2016-01-20T20:56:58Z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