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9" r:id="rId5"/>
    <p:sldId id="304" r:id="rId6"/>
    <p:sldId id="306" r:id="rId7"/>
    <p:sldId id="307" r:id="rId8"/>
    <p:sldId id="308" r:id="rId9"/>
    <p:sldId id="309" r:id="rId10"/>
    <p:sldId id="312" r:id="rId11"/>
    <p:sldId id="310" r:id="rId12"/>
    <p:sldId id="311" r:id="rId13"/>
    <p:sldId id="305" r:id="rId14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7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</a:t>
            </a:r>
            <a:r>
              <a:rPr lang="de-DE" dirty="0"/>
              <a:t>3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14.10.15,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indent="-301625"/>
            <a:r>
              <a:rPr lang="de-CH" sz="2000" dirty="0" err="1" smtClean="0"/>
              <a:t>Scoping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Research</a:t>
            </a:r>
          </a:p>
          <a:p>
            <a:pPr marL="301625" indent="-301625"/>
            <a:r>
              <a:rPr lang="de-CH" sz="2000" dirty="0" err="1" smtClean="0"/>
              <a:t>Synthesize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Design</a:t>
            </a:r>
          </a:p>
          <a:p>
            <a:pPr marL="301625" indent="-301625"/>
            <a:r>
              <a:rPr lang="de-CH" sz="2000" dirty="0" smtClean="0"/>
              <a:t>Prototype</a:t>
            </a:r>
          </a:p>
          <a:p>
            <a:pPr marL="301625" indent="-301625"/>
            <a:r>
              <a:rPr lang="de-CH" sz="2000" dirty="0" err="1" smtClean="0"/>
              <a:t>Validate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981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Applikationsbenutzung vom Sozialarbeiter</a:t>
            </a:r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Arzt &amp; Klinik Administration</a:t>
            </a:r>
          </a:p>
          <a:p>
            <a:pPr lvl="1"/>
            <a:r>
              <a:rPr lang="de-CH" dirty="0" smtClean="0"/>
              <a:t>Zusammenarbeit mit anderen Systemen</a:t>
            </a:r>
          </a:p>
          <a:p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measures</a:t>
            </a:r>
            <a:endParaRPr lang="de-CH" dirty="0" smtClean="0"/>
          </a:p>
          <a:p>
            <a:pPr lvl="1"/>
            <a:r>
              <a:rPr lang="de-CH" dirty="0" smtClean="0"/>
              <a:t>Sozialarbeiter hat...</a:t>
            </a:r>
          </a:p>
          <a:p>
            <a:pPr lvl="2"/>
            <a:r>
              <a:rPr lang="de-CH" dirty="0" smtClean="0"/>
              <a:t>…Patientenübersicht</a:t>
            </a:r>
          </a:p>
          <a:p>
            <a:pPr lvl="2"/>
            <a:r>
              <a:rPr lang="de-CH" dirty="0" smtClean="0"/>
              <a:t>…Terminverwaltung</a:t>
            </a:r>
          </a:p>
          <a:p>
            <a:pPr lvl="2"/>
            <a:r>
              <a:rPr lang="de-CH" dirty="0" smtClean="0"/>
              <a:t>…Patientenverlauf</a:t>
            </a:r>
          </a:p>
          <a:p>
            <a:pPr lvl="1"/>
            <a:r>
              <a:rPr lang="de-CH" dirty="0" smtClean="0"/>
              <a:t>Datensicherheit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Interview </a:t>
            </a:r>
            <a:r>
              <a:rPr lang="de-CH" dirty="0" err="1" smtClean="0"/>
              <a:t>Jarno</a:t>
            </a:r>
            <a:r>
              <a:rPr lang="de-CH" dirty="0"/>
              <a:t> </a:t>
            </a:r>
            <a:r>
              <a:rPr lang="de-CH" dirty="0" err="1" smtClean="0"/>
              <a:t>Bigler</a:t>
            </a:r>
            <a:endParaRPr lang="de-CH" dirty="0" smtClean="0"/>
          </a:p>
          <a:p>
            <a:pPr lvl="1"/>
            <a:r>
              <a:rPr lang="de-CH" dirty="0"/>
              <a:t>Sozialarbeiter bei </a:t>
            </a:r>
            <a:r>
              <a:rPr lang="de-CH" dirty="0" smtClean="0"/>
              <a:t>pro </a:t>
            </a:r>
            <a:r>
              <a:rPr lang="de-CH" dirty="0" err="1" smtClean="0"/>
              <a:t>infirmis</a:t>
            </a:r>
            <a:endParaRPr lang="de-CH" dirty="0" smtClean="0"/>
          </a:p>
          <a:p>
            <a:pPr lvl="1"/>
            <a:r>
              <a:rPr lang="de-CH" dirty="0" smtClean="0"/>
              <a:t>Weitgehend nur noch beratende Tätigkeit </a:t>
            </a:r>
          </a:p>
          <a:p>
            <a:pPr lvl="1"/>
            <a:endParaRPr lang="de-CH" dirty="0"/>
          </a:p>
          <a:p>
            <a:r>
              <a:rPr lang="de-CH" dirty="0" err="1" smtClean="0"/>
              <a:t>Internettquellen</a:t>
            </a:r>
            <a:endParaRPr lang="de-CH" dirty="0" smtClean="0"/>
          </a:p>
          <a:p>
            <a:pPr lvl="1"/>
            <a:r>
              <a:rPr lang="de-CH" dirty="0" smtClean="0"/>
              <a:t>Arbeiten von Sozialarbeitern</a:t>
            </a:r>
          </a:p>
          <a:p>
            <a:pPr lvl="1"/>
            <a:r>
              <a:rPr lang="de-CH" dirty="0" smtClean="0"/>
              <a:t>Ähnliche Software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Research</a:t>
            </a:r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38" y="4875399"/>
            <a:ext cx="3133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/>
              <a:t>Wichtigste Punkte Recherche:</a:t>
            </a:r>
            <a:endParaRPr lang="en-GB" dirty="0"/>
          </a:p>
          <a:p>
            <a:pPr lvl="0"/>
            <a:r>
              <a:rPr lang="de-CH" dirty="0" smtClean="0"/>
              <a:t>Sozialarbeiter </a:t>
            </a:r>
            <a:r>
              <a:rPr lang="de-CH" dirty="0"/>
              <a:t>muss Tätigkeit vorweisen können</a:t>
            </a:r>
            <a:endParaRPr lang="en-GB" dirty="0"/>
          </a:p>
          <a:p>
            <a:pPr lvl="0"/>
            <a:r>
              <a:rPr lang="de-CH" dirty="0" smtClean="0"/>
              <a:t>Informationen </a:t>
            </a:r>
            <a:r>
              <a:rPr lang="de-CH" dirty="0"/>
              <a:t>zur Behinderung erfassen.</a:t>
            </a:r>
            <a:endParaRPr lang="en-GB" dirty="0"/>
          </a:p>
          <a:p>
            <a:pPr lvl="0"/>
            <a:r>
              <a:rPr lang="de-CH" dirty="0"/>
              <a:t>Informationen zu Gespräch mit Patient speichern</a:t>
            </a:r>
            <a:endParaRPr lang="en-GB" dirty="0"/>
          </a:p>
          <a:p>
            <a:r>
              <a:rPr lang="de-CH" b="1" dirty="0" smtClean="0"/>
              <a:t>Wichtigste </a:t>
            </a:r>
            <a:r>
              <a:rPr lang="de-CH" b="1" dirty="0"/>
              <a:t>Punkte Interview:</a:t>
            </a:r>
            <a:endParaRPr lang="en-GB" dirty="0"/>
          </a:p>
          <a:p>
            <a:pPr lvl="0"/>
            <a:r>
              <a:rPr lang="de-CH" dirty="0"/>
              <a:t>Übersicht im Kalender (Tages- &amp; Wochenansicht)</a:t>
            </a:r>
            <a:endParaRPr lang="en-GB" dirty="0"/>
          </a:p>
          <a:p>
            <a:pPr lvl="0"/>
            <a:r>
              <a:rPr lang="de-CH" dirty="0"/>
              <a:t>Terminvereinbarung mit Patienten</a:t>
            </a:r>
            <a:endParaRPr lang="en-GB" dirty="0"/>
          </a:p>
          <a:p>
            <a:pPr lvl="0"/>
            <a:r>
              <a:rPr lang="de-CH" dirty="0"/>
              <a:t>Patientenübersicht</a:t>
            </a:r>
            <a:endParaRPr lang="en-GB" dirty="0"/>
          </a:p>
          <a:p>
            <a:pPr lvl="0"/>
            <a:r>
              <a:rPr lang="de-CH" dirty="0" smtClean="0"/>
              <a:t>Verlauf </a:t>
            </a:r>
            <a:r>
              <a:rPr lang="de-CH" dirty="0"/>
              <a:t>der Patienten im Überblick(pro Patient)</a:t>
            </a:r>
            <a:endParaRPr lang="en-GB" dirty="0"/>
          </a:p>
          <a:p>
            <a:pPr lvl="0"/>
            <a:r>
              <a:rPr lang="de-CH" dirty="0"/>
              <a:t>Ein- und Austrittsdatum Kliniken</a:t>
            </a:r>
            <a:endParaRPr lang="en-GB" dirty="0"/>
          </a:p>
          <a:p>
            <a:pPr lvl="0"/>
            <a:r>
              <a:rPr lang="de-CH" dirty="0"/>
              <a:t>Datensicherheit</a:t>
            </a:r>
            <a:endParaRPr lang="en-GB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75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Terminablauf mit einem Patienten im Büro des </a:t>
            </a:r>
            <a:r>
              <a:rPr lang="de-CH" dirty="0" smtClean="0"/>
              <a:t>Sozialarbeiter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pic>
        <p:nvPicPr>
          <p:cNvPr id="1029" name="Bild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29726" y="1917944"/>
            <a:ext cx="1841500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Bild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3332284" y="2203694"/>
            <a:ext cx="183515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Bild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4970829" y="2235444"/>
            <a:ext cx="18224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Bild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344001" y="4018084"/>
            <a:ext cx="168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Bild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3402133" y="4030784"/>
            <a:ext cx="169545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7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Termin mit einem Patienten vereinbaren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0" t="56464" r="32584" b="4311"/>
          <a:stretch>
            <a:fillRect/>
          </a:stretch>
        </p:blipFill>
        <p:spPr bwMode="auto">
          <a:xfrm rot="10800000">
            <a:off x="413238" y="2487246"/>
            <a:ext cx="16065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3" t="4256" r="4018" b="56396"/>
          <a:stretch>
            <a:fillRect/>
          </a:stretch>
        </p:blipFill>
        <p:spPr bwMode="auto">
          <a:xfrm rot="10800000">
            <a:off x="2505808" y="2487247"/>
            <a:ext cx="163195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0" t="4028" r="36328" b="57039"/>
          <a:stretch>
            <a:fillRect/>
          </a:stretch>
        </p:blipFill>
        <p:spPr bwMode="auto">
          <a:xfrm rot="10800000">
            <a:off x="4668715" y="2518996"/>
            <a:ext cx="1581150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Bild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" t="4477" r="68993" b="55969"/>
          <a:stretch>
            <a:fillRect/>
          </a:stretch>
        </p:blipFill>
        <p:spPr bwMode="auto">
          <a:xfrm rot="10800000">
            <a:off x="6585438" y="2487246"/>
            <a:ext cx="15367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75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4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13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Valitation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56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139</Words>
  <Application>Microsoft Office PowerPoint</Application>
  <PresentationFormat>Bildschirmpräsentation (4:3)</PresentationFormat>
  <Paragraphs>52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CS1: Task 3</vt:lpstr>
      <vt:lpstr>Inhalt</vt:lpstr>
      <vt:lpstr>Scoping</vt:lpstr>
      <vt:lpstr>Research</vt:lpstr>
      <vt:lpstr>Synthesize</vt:lpstr>
      <vt:lpstr>Design</vt:lpstr>
      <vt:lpstr>Design</vt:lpstr>
      <vt:lpstr>Prototype</vt:lpstr>
      <vt:lpstr>Valitation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Tim</cp:lastModifiedBy>
  <cp:revision>75</cp:revision>
  <cp:lastPrinted>2013-06-13T15:31:11Z</cp:lastPrinted>
  <dcterms:created xsi:type="dcterms:W3CDTF">2013-06-07T09:55:15Z</dcterms:created>
  <dcterms:modified xsi:type="dcterms:W3CDTF">2015-10-14T07:21:18Z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