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22852" saveSubsetFonts="1" autoCompressPictures="0">
  <p:sldMasterIdLst>
    <p:sldMasterId id="2147483669" r:id="rId4"/>
  </p:sldMasterIdLst>
  <p:notesMasterIdLst>
    <p:notesMasterId r:id="rId22"/>
  </p:notesMasterIdLst>
  <p:handoutMasterIdLst>
    <p:handoutMasterId r:id="rId23"/>
  </p:handoutMasterIdLst>
  <p:sldIdLst>
    <p:sldId id="259" r:id="rId5"/>
    <p:sldId id="310" r:id="rId6"/>
    <p:sldId id="309" r:id="rId7"/>
    <p:sldId id="308" r:id="rId8"/>
    <p:sldId id="316" r:id="rId9"/>
    <p:sldId id="314" r:id="rId10"/>
    <p:sldId id="313" r:id="rId11"/>
    <p:sldId id="315" r:id="rId12"/>
    <p:sldId id="312" r:id="rId13"/>
    <p:sldId id="311" r:id="rId14"/>
    <p:sldId id="318" r:id="rId15"/>
    <p:sldId id="322" r:id="rId16"/>
    <p:sldId id="321" r:id="rId17"/>
    <p:sldId id="320" r:id="rId18"/>
    <p:sldId id="317" r:id="rId19"/>
    <p:sldId id="319" r:id="rId20"/>
    <p:sldId id="305" r:id="rId21"/>
  </p:sldIdLst>
  <p:sldSz cx="9144000" cy="6858000" type="screen4x3"/>
  <p:notesSz cx="6669088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8E23"/>
    <a:srgbClr val="697D91"/>
    <a:srgbClr val="455960"/>
    <a:srgbClr val="4A5B60"/>
    <a:srgbClr val="FAA500"/>
    <a:srgbClr val="6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2" autoAdjust="0"/>
    <p:restoredTop sz="78293" autoAdjust="0"/>
  </p:normalViewPr>
  <p:slideViewPr>
    <p:cSldViewPr snapToGrid="0" snapToObjects="1" showGuides="1">
      <p:cViewPr varScale="1">
        <p:scale>
          <a:sx n="103" d="100"/>
          <a:sy n="103" d="100"/>
        </p:scale>
        <p:origin x="1520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21.01.2016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21.01.2016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8086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2356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‹#›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CS1: Task 14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1" dirty="0" smtClean="0"/>
              <a:t>15.01.2016, Gruppe Blau</a:t>
            </a:r>
            <a:endParaRPr lang="de-DE" b="1" dirty="0"/>
          </a:p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learnt</a:t>
            </a:r>
            <a:endParaRPr lang="de-CH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6872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Ausführlicher</a:t>
            </a:r>
          </a:p>
          <a:p>
            <a:r>
              <a:rPr lang="de-CH" dirty="0" smtClean="0"/>
              <a:t>Zu wenig Informationen </a:t>
            </a:r>
            <a:r>
              <a:rPr lang="de-CH" dirty="0" smtClean="0">
                <a:sym typeface="Wingdings" panose="05000000000000000000" pitchFamily="2" charset="2"/>
              </a:rPr>
              <a:t> Mehr einholen</a:t>
            </a:r>
            <a:endParaRPr lang="de-CH" dirty="0" smtClean="0"/>
          </a:p>
          <a:p>
            <a:r>
              <a:rPr lang="de-CH" dirty="0" smtClean="0"/>
              <a:t>Zu wenig Vorkenntnisse</a:t>
            </a:r>
          </a:p>
          <a:p>
            <a:r>
              <a:rPr lang="de-CH" dirty="0" smtClean="0"/>
              <a:t>Wurden in Folge zu wenig berücksichtigt</a:t>
            </a:r>
          </a:p>
          <a:p>
            <a:r>
              <a:rPr lang="de-CH" dirty="0" smtClean="0"/>
              <a:t>Fantasievoller</a:t>
            </a:r>
          </a:p>
          <a:p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sz="2800" dirty="0" smtClean="0"/>
              <a:t>Storyboard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588067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Fehlende Use Cases</a:t>
            </a:r>
          </a:p>
          <a:p>
            <a:r>
              <a:rPr lang="de-CH" dirty="0" smtClean="0"/>
              <a:t>Ziemlich ausführlich</a:t>
            </a:r>
            <a:endParaRPr lang="de-CH" dirty="0" smtClean="0">
              <a:sym typeface="Wingdings" panose="05000000000000000000" pitchFamily="2" charset="2"/>
            </a:endParaRP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Praktisch fürs weitere Vorgehen</a:t>
            </a:r>
          </a:p>
          <a:p>
            <a:r>
              <a:rPr lang="de-CH" dirty="0" smtClean="0">
                <a:sym typeface="Wingdings" panose="05000000000000000000" pitchFamily="2" charset="2"/>
              </a:rPr>
              <a:t>Interview weniger hilfreich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Wenn dann mehrere</a:t>
            </a:r>
          </a:p>
          <a:p>
            <a:r>
              <a:rPr lang="de-CH" dirty="0" smtClean="0">
                <a:sym typeface="Wingdings" panose="05000000000000000000" pitchFamily="2" charset="2"/>
              </a:rPr>
              <a:t>Projekt von Beginn begrenzen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Detailliertere Requirements</a:t>
            </a:r>
          </a:p>
          <a:p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sz="2800" dirty="0" smtClean="0"/>
              <a:t>Requirements</a:t>
            </a:r>
            <a:r>
              <a:rPr lang="de-CH" sz="2000" dirty="0" smtClean="0"/>
              <a:t> 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3636430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Praktische Mock-Ups</a:t>
            </a:r>
          </a:p>
          <a:p>
            <a:r>
              <a:rPr lang="de-CH" dirty="0" smtClean="0"/>
              <a:t>Teils sehr detailliert</a:t>
            </a:r>
          </a:p>
          <a:p>
            <a:r>
              <a:rPr lang="de-CH" dirty="0" smtClean="0"/>
              <a:t>Vaadin Testframwork vor Mock-Ups</a:t>
            </a:r>
          </a:p>
          <a:p>
            <a:r>
              <a:rPr lang="de-CH" dirty="0" smtClean="0"/>
              <a:t>Evaluation durch mehrere Personen</a:t>
            </a:r>
          </a:p>
          <a:p>
            <a:r>
              <a:rPr lang="de-CH" dirty="0" smtClean="0"/>
              <a:t>Evaluation durch Laien und Fachpersonen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468000" y="360000"/>
            <a:ext cx="8100000" cy="540000"/>
          </a:xfrm>
        </p:spPr>
        <p:txBody>
          <a:bodyPr/>
          <a:lstStyle/>
          <a:p>
            <a:r>
              <a:rPr lang="de-CH" sz="2800" dirty="0" smtClean="0"/>
              <a:t>Design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3588187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Vielmals fehlendes Wissen</a:t>
            </a:r>
          </a:p>
          <a:p>
            <a:r>
              <a:rPr lang="de-CH" dirty="0" smtClean="0"/>
              <a:t>Testumgebung erst nach DB-Integration möglich</a:t>
            </a:r>
          </a:p>
          <a:p>
            <a:r>
              <a:rPr lang="de-CH" dirty="0" smtClean="0"/>
              <a:t>Implementation der DB am Schluss OK</a:t>
            </a:r>
          </a:p>
          <a:p>
            <a:r>
              <a:rPr lang="de-CH" dirty="0" smtClean="0"/>
              <a:t>JPA Klassen jedoch zu Beginn</a:t>
            </a:r>
          </a:p>
          <a:p>
            <a:r>
              <a:rPr lang="de-CH" dirty="0" smtClean="0"/>
              <a:t>Unterschiedliches Vorwissen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sz="2800" dirty="0" smtClean="0"/>
              <a:t>Implementation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2472529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Developer</a:t>
            </a:r>
            <a:endParaRPr lang="de-CH" dirty="0"/>
          </a:p>
          <a:p>
            <a:pPr lvl="1"/>
            <a:r>
              <a:rPr lang="de-CH" dirty="0" smtClean="0"/>
              <a:t>Daily Scrum ok</a:t>
            </a:r>
          </a:p>
          <a:p>
            <a:pPr lvl="2"/>
            <a:r>
              <a:rPr lang="de-CH" dirty="0" smtClean="0"/>
              <a:t>Etwas unnötig bei 10 min Development-Zeit</a:t>
            </a:r>
          </a:p>
          <a:p>
            <a:pPr lvl="1"/>
            <a:r>
              <a:rPr lang="de-CH" dirty="0" smtClean="0"/>
              <a:t>Daily </a:t>
            </a:r>
            <a:r>
              <a:rPr lang="de-CH" dirty="0" err="1" smtClean="0"/>
              <a:t>Scrum</a:t>
            </a:r>
            <a:r>
              <a:rPr lang="de-CH" dirty="0" smtClean="0"/>
              <a:t> nur Mo, Mi &amp; Do</a:t>
            </a:r>
          </a:p>
          <a:p>
            <a:pPr lvl="1"/>
            <a:r>
              <a:rPr lang="de-CH" dirty="0" smtClean="0"/>
              <a:t>Klarere Aufteilung</a:t>
            </a:r>
          </a:p>
          <a:p>
            <a:pPr lvl="1"/>
            <a:r>
              <a:rPr lang="de-CH" dirty="0" smtClean="0"/>
              <a:t>Daily Scrum Time </a:t>
            </a:r>
            <a:r>
              <a:rPr lang="de-CH" dirty="0" err="1" smtClean="0"/>
              <a:t>Boxing</a:t>
            </a:r>
            <a:r>
              <a:rPr lang="de-CH" dirty="0" smtClean="0"/>
              <a:t>!</a:t>
            </a:r>
          </a:p>
          <a:p>
            <a:pPr lvl="1"/>
            <a:r>
              <a:rPr lang="de-CH" dirty="0" smtClean="0"/>
              <a:t>Manchmal zu viel Sonstiges besprochen</a:t>
            </a:r>
          </a:p>
          <a:p>
            <a:pPr lvl="2"/>
            <a:r>
              <a:rPr lang="de-CH" dirty="0" smtClean="0"/>
              <a:t>Wirklich nur «was gemacht», «was als nächstes»</a:t>
            </a:r>
            <a:endParaRPr lang="de-CH" dirty="0"/>
          </a:p>
          <a:p>
            <a:r>
              <a:rPr lang="de-CH" dirty="0" err="1" smtClean="0"/>
              <a:t>Scrum</a:t>
            </a:r>
            <a:r>
              <a:rPr lang="de-CH" dirty="0" smtClean="0"/>
              <a:t> Master</a:t>
            </a:r>
          </a:p>
          <a:p>
            <a:pPr lvl="1"/>
            <a:r>
              <a:rPr lang="de-CH" dirty="0" smtClean="0"/>
              <a:t>Sprint Planung</a:t>
            </a:r>
          </a:p>
          <a:p>
            <a:pPr lvl="2"/>
            <a:r>
              <a:rPr lang="de-CH" dirty="0" smtClean="0"/>
              <a:t>Aufwandsschätzung</a:t>
            </a:r>
          </a:p>
          <a:p>
            <a:pPr lvl="1"/>
            <a:r>
              <a:rPr lang="de-CH" dirty="0" smtClean="0"/>
              <a:t>Selbständigeres Team</a:t>
            </a:r>
          </a:p>
          <a:p>
            <a:pPr lvl="1"/>
            <a:r>
              <a:rPr lang="de-CH" dirty="0" smtClean="0"/>
              <a:t>Klare Aufteilung schwierig</a:t>
            </a:r>
          </a:p>
          <a:p>
            <a:pPr lvl="2"/>
            <a:r>
              <a:rPr lang="de-CH" dirty="0" smtClean="0"/>
              <a:t>Häufiges Pair </a:t>
            </a:r>
            <a:r>
              <a:rPr lang="de-CH" dirty="0" err="1" smtClean="0"/>
              <a:t>Programming</a:t>
            </a:r>
            <a:r>
              <a:rPr lang="de-CH" dirty="0" smtClean="0"/>
              <a:t> (kein Nachteil)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Scrum</a:t>
            </a:r>
            <a:r>
              <a:rPr lang="de-CH" dirty="0" smtClean="0"/>
              <a:t> </a:t>
            </a:r>
            <a:r>
              <a:rPr lang="de-CH" dirty="0" err="1" smtClean="0"/>
              <a:t>retrospective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21024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Lukas Hügi</a:t>
            </a:r>
          </a:p>
          <a:p>
            <a:pPr marL="0" indent="0">
              <a:buNone/>
            </a:pPr>
            <a:endParaRPr lang="de-CH" dirty="0"/>
          </a:p>
          <a:p>
            <a:r>
              <a:rPr lang="de-CH" dirty="0" smtClean="0"/>
              <a:t>Christine Noser</a:t>
            </a:r>
          </a:p>
          <a:p>
            <a:endParaRPr lang="de-CH" dirty="0"/>
          </a:p>
          <a:p>
            <a:r>
              <a:rPr lang="de-CH" dirty="0" smtClean="0"/>
              <a:t>Tim Dorner</a:t>
            </a:r>
          </a:p>
          <a:p>
            <a:pPr lvl="1"/>
            <a:r>
              <a:rPr lang="de-CH" dirty="0" err="1"/>
              <a:t>Scrum</a:t>
            </a:r>
            <a:r>
              <a:rPr lang="de-CH" dirty="0"/>
              <a:t> </a:t>
            </a:r>
            <a:r>
              <a:rPr lang="de-CH" dirty="0" err="1" smtClean="0"/>
              <a:t>planning</a:t>
            </a:r>
            <a:endParaRPr lang="de-CH" dirty="0"/>
          </a:p>
          <a:p>
            <a:pPr lvl="1"/>
            <a:r>
              <a:rPr lang="de-CH" dirty="0" smtClean="0"/>
              <a:t>Pair </a:t>
            </a:r>
            <a:r>
              <a:rPr lang="de-CH" dirty="0" err="1"/>
              <a:t>programming</a:t>
            </a:r>
            <a:endParaRPr lang="de-CH" dirty="0"/>
          </a:p>
          <a:p>
            <a:pPr lvl="1"/>
            <a:endParaRPr lang="de-CH" dirty="0"/>
          </a:p>
          <a:p>
            <a:r>
              <a:rPr lang="de-CH" dirty="0" smtClean="0"/>
              <a:t>Fabian Zwahlen</a:t>
            </a:r>
          </a:p>
          <a:p>
            <a:endParaRPr lang="de-CH" dirty="0"/>
          </a:p>
          <a:p>
            <a:r>
              <a:rPr lang="de-CH" dirty="0" smtClean="0"/>
              <a:t>Stefan </a:t>
            </a:r>
            <a:r>
              <a:rPr lang="de-CH" dirty="0" smtClean="0"/>
              <a:t>Iseli</a:t>
            </a:r>
          </a:p>
          <a:p>
            <a:pPr lvl="1"/>
            <a:r>
              <a:rPr lang="de-CH" dirty="0" smtClean="0"/>
              <a:t>Storyboards &amp; </a:t>
            </a:r>
            <a:r>
              <a:rPr lang="de-CH" dirty="0" err="1" smtClean="0"/>
              <a:t>Requirements</a:t>
            </a:r>
            <a:endParaRPr lang="de-CH" dirty="0" smtClean="0"/>
          </a:p>
          <a:p>
            <a:pPr lvl="1"/>
            <a:r>
              <a:rPr lang="de-CH" dirty="0" err="1" smtClean="0"/>
              <a:t>Vaadin</a:t>
            </a:r>
            <a:r>
              <a:rPr lang="de-CH" dirty="0"/>
              <a:t> </a:t>
            </a:r>
            <a:r>
              <a:rPr lang="de-CH" dirty="0" smtClean="0"/>
              <a:t>&amp; JPA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Team </a:t>
            </a:r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61580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Thanks</a:t>
            </a:r>
            <a:r>
              <a:rPr lang="de-DE" dirty="0" smtClean="0"/>
              <a:t>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5252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sz="2400" dirty="0" smtClean="0"/>
              <a:t>Live Demo</a:t>
            </a:r>
          </a:p>
          <a:p>
            <a:r>
              <a:rPr lang="de-CH" sz="2400" dirty="0" smtClean="0"/>
              <a:t>Personal </a:t>
            </a:r>
            <a:r>
              <a:rPr lang="de-CH" sz="2400" dirty="0" err="1" smtClean="0"/>
              <a:t>Contribution</a:t>
            </a:r>
            <a:endParaRPr lang="de-CH" sz="2400" dirty="0" smtClean="0"/>
          </a:p>
          <a:p>
            <a:r>
              <a:rPr lang="de-CH" sz="2400" dirty="0" err="1" smtClean="0"/>
              <a:t>Lessons</a:t>
            </a:r>
            <a:r>
              <a:rPr lang="de-CH" sz="2400" dirty="0" smtClean="0"/>
              <a:t> </a:t>
            </a:r>
            <a:r>
              <a:rPr lang="de-CH" sz="2400" dirty="0" err="1" smtClean="0"/>
              <a:t>learnt</a:t>
            </a:r>
            <a:endParaRPr lang="de-CH" sz="2400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29128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Live Demo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6565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Personal </a:t>
            </a:r>
            <a:r>
              <a:rPr lang="de-CH" dirty="0" err="1" smtClean="0"/>
              <a:t>contribution</a:t>
            </a:r>
            <a:endParaRPr lang="de-CH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11412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Basisklassen &amp; -funktionalität</a:t>
            </a:r>
          </a:p>
          <a:p>
            <a:r>
              <a:rPr lang="de-CH" dirty="0" err="1" smtClean="0"/>
              <a:t>JUnit</a:t>
            </a:r>
            <a:r>
              <a:rPr lang="de-CH" dirty="0" smtClean="0"/>
              <a:t> Tests der Basisklassen</a:t>
            </a:r>
            <a:endParaRPr lang="de-CH" dirty="0"/>
          </a:p>
          <a:p>
            <a:r>
              <a:rPr lang="de-CH" dirty="0" smtClean="0"/>
              <a:t>Interfaces</a:t>
            </a:r>
          </a:p>
          <a:p>
            <a:r>
              <a:rPr lang="de-CH" dirty="0" smtClean="0"/>
              <a:t>Login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Christine Noser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" y="2938191"/>
            <a:ext cx="4855173" cy="34664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1" y="2904859"/>
            <a:ext cx="5611354" cy="303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507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Lukas Hügi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6770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err="1" smtClean="0"/>
              <a:t>Scrum</a:t>
            </a:r>
            <a:r>
              <a:rPr lang="de-CH" dirty="0" smtClean="0"/>
              <a:t> Master Sprint 3</a:t>
            </a:r>
          </a:p>
          <a:p>
            <a:r>
              <a:rPr lang="de-CH" dirty="0" err="1" smtClean="0"/>
              <a:t>Health</a:t>
            </a:r>
            <a:r>
              <a:rPr lang="de-CH" dirty="0" smtClean="0"/>
              <a:t> </a:t>
            </a:r>
            <a:r>
              <a:rPr lang="de-CH" dirty="0" err="1" smtClean="0"/>
              <a:t>Visitor</a:t>
            </a:r>
            <a:r>
              <a:rPr lang="de-CH" dirty="0" smtClean="0"/>
              <a:t> Kalender</a:t>
            </a:r>
          </a:p>
          <a:p>
            <a:pPr lvl="1"/>
            <a:r>
              <a:rPr lang="de-CH" dirty="0" smtClean="0"/>
              <a:t>Monatsansicht</a:t>
            </a:r>
          </a:p>
          <a:p>
            <a:pPr lvl="1"/>
            <a:r>
              <a:rPr lang="de-CH" dirty="0" smtClean="0"/>
              <a:t>Wochenansicht</a:t>
            </a:r>
          </a:p>
          <a:p>
            <a:pPr lvl="1"/>
            <a:r>
              <a:rPr lang="de-CH" dirty="0" smtClean="0"/>
              <a:t>Tagesansicht</a:t>
            </a:r>
            <a:endParaRPr lang="de-CH" dirty="0"/>
          </a:p>
          <a:p>
            <a:r>
              <a:rPr lang="de-CH" dirty="0" smtClean="0"/>
              <a:t>Patienten Liste</a:t>
            </a:r>
          </a:p>
          <a:p>
            <a:pPr lvl="1"/>
            <a:r>
              <a:rPr lang="de-CH" dirty="0" smtClean="0"/>
              <a:t>Filter</a:t>
            </a:r>
            <a:endParaRPr lang="de-CH" dirty="0"/>
          </a:p>
          <a:p>
            <a:r>
              <a:rPr lang="de-CH" dirty="0" smtClean="0"/>
              <a:t>Login</a:t>
            </a:r>
          </a:p>
          <a:p>
            <a:pPr lvl="1"/>
            <a:r>
              <a:rPr lang="de-CH" dirty="0" smtClean="0"/>
              <a:t>Controller</a:t>
            </a:r>
          </a:p>
          <a:p>
            <a:pPr lvl="1"/>
            <a:r>
              <a:rPr lang="de-CH" dirty="0" smtClean="0"/>
              <a:t>GUI</a:t>
            </a:r>
          </a:p>
          <a:p>
            <a:r>
              <a:rPr lang="de-CH" dirty="0" smtClean="0"/>
              <a:t>JPA Database</a:t>
            </a:r>
          </a:p>
          <a:p>
            <a:pPr lvl="1"/>
            <a:r>
              <a:rPr lang="de-CH" dirty="0" smtClean="0"/>
              <a:t>Klassen für JPA anpassen</a:t>
            </a:r>
          </a:p>
          <a:p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Tim Dorner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33346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Fabian Zwahlen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46725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err="1" smtClean="0"/>
              <a:t>Scrum</a:t>
            </a:r>
            <a:r>
              <a:rPr lang="de-CH" dirty="0" smtClean="0"/>
              <a:t> Master Sprint 1 &amp; 2</a:t>
            </a:r>
            <a:endParaRPr lang="de-CH" dirty="0"/>
          </a:p>
          <a:p>
            <a:r>
              <a:rPr lang="de-CH" dirty="0" smtClean="0"/>
              <a:t>Patient State</a:t>
            </a:r>
          </a:p>
          <a:p>
            <a:r>
              <a:rPr lang="de-CH" dirty="0" smtClean="0"/>
              <a:t>Database</a:t>
            </a:r>
          </a:p>
          <a:p>
            <a:pPr lvl="1"/>
            <a:r>
              <a:rPr lang="de-CH" dirty="0" smtClean="0"/>
              <a:t>DB erstellt und Daten eingefügt</a:t>
            </a:r>
          </a:p>
          <a:p>
            <a:pPr lvl="1"/>
            <a:r>
              <a:rPr lang="de-CH" dirty="0" smtClean="0"/>
              <a:t>Klassen für JPA erweitert</a:t>
            </a:r>
          </a:p>
          <a:p>
            <a:pPr lvl="1"/>
            <a:r>
              <a:rPr lang="de-CH" dirty="0" smtClean="0"/>
              <a:t>Connection, Read und Write</a:t>
            </a:r>
          </a:p>
          <a:p>
            <a:r>
              <a:rPr lang="de-CH" dirty="0" err="1"/>
              <a:t>Health</a:t>
            </a:r>
            <a:r>
              <a:rPr lang="de-CH" dirty="0"/>
              <a:t> </a:t>
            </a:r>
            <a:r>
              <a:rPr lang="de-CH" dirty="0" err="1"/>
              <a:t>Visitor</a:t>
            </a:r>
            <a:r>
              <a:rPr lang="de-CH" dirty="0"/>
              <a:t> </a:t>
            </a:r>
            <a:r>
              <a:rPr lang="de-CH" dirty="0" smtClean="0"/>
              <a:t>Kalender</a:t>
            </a:r>
          </a:p>
          <a:p>
            <a:r>
              <a:rPr lang="de-CH" dirty="0" smtClean="0"/>
              <a:t>Patient List</a:t>
            </a:r>
          </a:p>
          <a:p>
            <a:r>
              <a:rPr lang="de-CH" dirty="0" smtClean="0"/>
              <a:t>Login Controller</a:t>
            </a:r>
          </a:p>
          <a:p>
            <a:pPr lvl="1"/>
            <a:r>
              <a:rPr lang="de-CH" smtClean="0"/>
              <a:t>Login mit </a:t>
            </a:r>
            <a:r>
              <a:rPr lang="de-CH" dirty="0" smtClean="0"/>
              <a:t>DB</a:t>
            </a:r>
          </a:p>
          <a:p>
            <a:r>
              <a:rPr lang="de-CH" dirty="0" smtClean="0"/>
              <a:t>Edit Patient</a:t>
            </a:r>
          </a:p>
          <a:p>
            <a:r>
              <a:rPr lang="de-CH" dirty="0" smtClean="0"/>
              <a:t>Etc.</a:t>
            </a:r>
          </a:p>
          <a:p>
            <a:endParaRPr lang="de-CH" dirty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Stefan Iseli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80710229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E3A9EFF36793468C03E2811ACE2A2B" ma:contentTypeVersion="1" ma:contentTypeDescription="Ein neues Dokument erstellen." ma:contentTypeScope="" ma:versionID="e65be32cb1bfff77fc8c9c09bf542651">
  <xsd:schema xmlns:xsd="http://www.w3.org/2001/XMLSchema" xmlns:p="http://schemas.microsoft.com/office/2006/metadata/properties" xmlns:ns2="5091c847-84be-4f4f-b16c-c018ad2ca66b" targetNamespace="http://schemas.microsoft.com/office/2006/metadata/properties" ma:root="true" ma:fieldsID="7636c84aed5b7d09a166fcef888725d4" ns2:_="">
    <xsd:import namespace="5091c847-84be-4f4f-b16c-c018ad2ca66b"/>
    <xsd:element name="properties">
      <xsd:complexType>
        <xsd:sequence>
          <xsd:element name="documentManagement">
            <xsd:complexType>
              <xsd:all>
                <xsd:element ref="ns2:AVMTitle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091c847-84be-4f4f-b16c-c018ad2ca66b" elementFormDefault="qualified">
    <xsd:import namespace="http://schemas.microsoft.com/office/2006/documentManagement/types"/>
    <xsd:element name="AVMTitle" ma:index="2" ma:displayName="Titel" ma:internalName="AVMTitl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altstyp" ma:readOnly="tru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AVMTitle xmlns="5091c847-84be-4f4f-b16c-c018ad2ca66b">Präsentation BFH_2013</AVMTitle>
  </documentManagement>
</p:properties>
</file>

<file path=customXml/itemProps1.xml><?xml version="1.0" encoding="utf-8"?>
<ds:datastoreItem xmlns:ds="http://schemas.openxmlformats.org/officeDocument/2006/customXml" ds:itemID="{15287BEA-F3FF-4B87-929B-5D0092183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1c847-84be-4f4f-b16c-c018ad2ca66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851D33F-E468-417B-A30C-509B68D2BD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991507-CB83-4F49-BAFB-D322B1D0409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5091c847-84be-4f4f-b16c-c018ad2ca66b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268</Words>
  <Application>Microsoft Office PowerPoint</Application>
  <PresentationFormat>On-screen Show (4:3)</PresentationFormat>
  <Paragraphs>102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MS PGothic</vt:lpstr>
      <vt:lpstr>MS PGothic</vt:lpstr>
      <vt:lpstr>Arial</vt:lpstr>
      <vt:lpstr>Calibri</vt:lpstr>
      <vt:lpstr>Lucida Grande</vt:lpstr>
      <vt:lpstr>Lucida Sans</vt:lpstr>
      <vt:lpstr>Lucida Sans Unicode</vt:lpstr>
      <vt:lpstr>Wingdings</vt:lpstr>
      <vt:lpstr>BFH_PPT_Vorlage</vt:lpstr>
      <vt:lpstr>CS1: Task 14</vt:lpstr>
      <vt:lpstr>Agenda</vt:lpstr>
      <vt:lpstr>Live Demo</vt:lpstr>
      <vt:lpstr>Personal contribution</vt:lpstr>
      <vt:lpstr>Christine Noser</vt:lpstr>
      <vt:lpstr>Lukas Hügi</vt:lpstr>
      <vt:lpstr>Tim Dorner</vt:lpstr>
      <vt:lpstr>Fabian Zwahlen</vt:lpstr>
      <vt:lpstr>Stefan Iseli</vt:lpstr>
      <vt:lpstr>Lessons learnt</vt:lpstr>
      <vt:lpstr>Storyboard</vt:lpstr>
      <vt:lpstr>Requirements </vt:lpstr>
      <vt:lpstr>Design</vt:lpstr>
      <vt:lpstr>Implementation</vt:lpstr>
      <vt:lpstr>Scrum retrospective</vt:lpstr>
      <vt:lpstr>Team Lessons learned</vt:lpstr>
      <vt:lpstr>Thanks!</vt:lpstr>
    </vt:vector>
  </TitlesOfParts>
  <Company>Berner Fachhochschule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BFH_2013</dc:title>
  <dc:creator>Wacher Andrea</dc:creator>
  <cp:lastModifiedBy>Iseli Stefan Daniel [isels1]</cp:lastModifiedBy>
  <cp:revision>138</cp:revision>
  <cp:lastPrinted>2013-06-13T15:31:11Z</cp:lastPrinted>
  <dcterms:created xsi:type="dcterms:W3CDTF">2013-06-07T09:55:15Z</dcterms:created>
  <dcterms:modified xsi:type="dcterms:W3CDTF">2016-01-21T07:43:21Z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0x010100EBE3A9EFF36793468C03E2811ACE2A2B</vt:lpwstr>
  </property>
</Properties>
</file>