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9" r:id="rId5"/>
    <p:sldId id="310" r:id="rId6"/>
    <p:sldId id="309" r:id="rId7"/>
    <p:sldId id="308" r:id="rId8"/>
    <p:sldId id="305" r:id="rId9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5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18.01.16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18.01.16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</a:p>
          <a:p>
            <a:r>
              <a:rPr lang="de-CH" dirty="0" err="1" smtClean="0"/>
              <a:t>Stuff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Knowledge</a:t>
            </a:r>
          </a:p>
          <a:p>
            <a:r>
              <a:rPr lang="de-CH" dirty="0" err="1" smtClean="0"/>
              <a:t>feedback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Stuff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member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28</Words>
  <Application>Microsoft Macintosh PowerPoint</Application>
  <PresentationFormat>Bildschirmpräsentation (4:3)</PresentationFormat>
  <Paragraphs>12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Calibri</vt:lpstr>
      <vt:lpstr>Lucida Grande</vt:lpstr>
      <vt:lpstr>Lucida Sans</vt:lpstr>
      <vt:lpstr>Lucida Sans Unicode</vt:lpstr>
      <vt:lpstr>MS PGothic</vt:lpstr>
      <vt:lpstr>ＭＳ Ｐゴシック</vt:lpstr>
      <vt:lpstr>Arial</vt:lpstr>
      <vt:lpstr>BFH_PPT_Vorlage</vt:lpstr>
      <vt:lpstr>CS1: Task 14</vt:lpstr>
      <vt:lpstr>Sequence</vt:lpstr>
      <vt:lpstr>Live Demo</vt:lpstr>
      <vt:lpstr>Stuff of each team member</vt:lpstr>
      <vt:lpstr>Thanks!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Hügi Lukas Emil [hugil1]</cp:lastModifiedBy>
  <cp:revision>98</cp:revision>
  <cp:lastPrinted>2013-06-13T15:31:11Z</cp:lastPrinted>
  <dcterms:created xsi:type="dcterms:W3CDTF">2013-06-07T09:55:15Z</dcterms:created>
  <dcterms:modified xsi:type="dcterms:W3CDTF">2016-01-18T13:32:40Z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