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9" r:id="rId5"/>
    <p:sldId id="310" r:id="rId6"/>
    <p:sldId id="309" r:id="rId7"/>
    <p:sldId id="308" r:id="rId8"/>
    <p:sldId id="312" r:id="rId9"/>
    <p:sldId id="313" r:id="rId10"/>
    <p:sldId id="314" r:id="rId11"/>
    <p:sldId id="315" r:id="rId12"/>
    <p:sldId id="316" r:id="rId13"/>
    <p:sldId id="311" r:id="rId14"/>
    <p:sldId id="318" r:id="rId15"/>
    <p:sldId id="317" r:id="rId16"/>
    <p:sldId id="319" r:id="rId17"/>
    <p:sldId id="305" r:id="rId18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2" autoAdjust="0"/>
    <p:restoredTop sz="78293" autoAdjust="0"/>
  </p:normalViewPr>
  <p:slideViewPr>
    <p:cSldViewPr snapToGrid="0" snapToObjects="1" showGuides="1">
      <p:cViewPr varScale="1">
        <p:scale>
          <a:sx n="58" d="100"/>
          <a:sy n="58" d="100"/>
        </p:scale>
        <p:origin x="48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35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15.01.2016,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000" dirty="0" err="1" smtClean="0"/>
              <a:t>storyboard</a:t>
            </a:r>
            <a:r>
              <a:rPr lang="de-CH" sz="2000" dirty="0" smtClean="0"/>
              <a:t> </a:t>
            </a:r>
            <a:r>
              <a:rPr lang="de-CH" sz="2000" dirty="0"/>
              <a:t>↔ </a:t>
            </a:r>
            <a:r>
              <a:rPr lang="de-CH" sz="2000" dirty="0" err="1"/>
              <a:t>requirements</a:t>
            </a:r>
            <a:r>
              <a:rPr lang="de-CH" sz="2000" dirty="0"/>
              <a:t> ↔design ↔</a:t>
            </a:r>
            <a:r>
              <a:rPr lang="de-CH" sz="2000" dirty="0" err="1"/>
              <a:t>implementation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58806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Scrum1</a:t>
            </a:r>
          </a:p>
          <a:p>
            <a:endParaRPr lang="de-CH" dirty="0"/>
          </a:p>
          <a:p>
            <a:r>
              <a:rPr lang="de-CH" dirty="0" smtClean="0"/>
              <a:t>Scrum2</a:t>
            </a:r>
          </a:p>
          <a:p>
            <a:endParaRPr lang="de-CH" dirty="0"/>
          </a:p>
          <a:p>
            <a:r>
              <a:rPr lang="de-CH" dirty="0" smtClean="0"/>
              <a:t>Scrum3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102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158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</a:p>
          <a:p>
            <a:r>
              <a:rPr lang="de-CH" dirty="0" err="1" smtClean="0"/>
              <a:t>Stuff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member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smtClean="0"/>
              <a:t>Knowledge</a:t>
            </a:r>
          </a:p>
          <a:p>
            <a:r>
              <a:rPr lang="de-CH" dirty="0" err="1" smtClean="0"/>
              <a:t>feedback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1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4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Stefan Iseli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071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Tim Dorner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34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677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Fabian Zwahlen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672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Christine Noser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50790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51</Words>
  <Application>Microsoft Office PowerPoint</Application>
  <PresentationFormat>Bildschirmpräsentation (4:3)</PresentationFormat>
  <Paragraphs>27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</vt:lpstr>
      <vt:lpstr>CS1: Task 14</vt:lpstr>
      <vt:lpstr>Sequence</vt:lpstr>
      <vt:lpstr>Live Demo</vt:lpstr>
      <vt:lpstr>Personal contribution</vt:lpstr>
      <vt:lpstr>Stefan Iseli</vt:lpstr>
      <vt:lpstr>Tim Dorner</vt:lpstr>
      <vt:lpstr>Lukas Hügi</vt:lpstr>
      <vt:lpstr>Fabian Zwahlen</vt:lpstr>
      <vt:lpstr>Christine Noser</vt:lpstr>
      <vt:lpstr>Lessons learnt</vt:lpstr>
      <vt:lpstr>storyboard ↔ requirements ↔design ↔implementation</vt:lpstr>
      <vt:lpstr>Scrum retrospective</vt:lpstr>
      <vt:lpstr>Team</vt:lpstr>
      <vt:lpstr>Thanks!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Tim</cp:lastModifiedBy>
  <cp:revision>99</cp:revision>
  <cp:lastPrinted>2013-06-13T15:31:11Z</cp:lastPrinted>
  <dcterms:created xsi:type="dcterms:W3CDTF">2013-06-07T09:55:15Z</dcterms:created>
  <dcterms:modified xsi:type="dcterms:W3CDTF">2016-01-18T14:23:37Z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