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2852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4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einholen</a:t>
            </a:r>
            <a:endParaRPr lang="de-CH" dirty="0" smtClean="0"/>
          </a:p>
          <a:p>
            <a:r>
              <a:rPr lang="de-CH" dirty="0" smtClean="0"/>
              <a:t>Zu wenig Vorkenntnisse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</a:t>
            </a:r>
            <a:r>
              <a:rPr lang="de-CH" dirty="0" smtClean="0"/>
              <a:t>ausführlich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</a:t>
            </a:r>
            <a:r>
              <a:rPr lang="de-CH" dirty="0" smtClean="0"/>
              <a:t>detailliert</a:t>
            </a:r>
            <a:endParaRPr lang="de-CH" dirty="0" smtClean="0"/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Laien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Vorwissen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Development-Zeit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  <a:p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pPr lvl="1"/>
            <a:r>
              <a:rPr lang="de-CH" dirty="0" smtClean="0"/>
              <a:t>Sprint Planung</a:t>
            </a:r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Pair Programming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Dorner</a:t>
            </a:r>
          </a:p>
          <a:p>
            <a:endParaRPr lang="de-CH" dirty="0"/>
          </a:p>
          <a:p>
            <a:r>
              <a:rPr lang="de-CH" dirty="0" smtClean="0"/>
              <a:t>Fabian Zwahlen</a:t>
            </a:r>
          </a:p>
          <a:p>
            <a:endParaRPr lang="de-CH" dirty="0"/>
          </a:p>
          <a:p>
            <a:r>
              <a:rPr lang="de-CH" dirty="0" smtClean="0"/>
              <a:t>Stefan Iseli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 Controller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201</Words>
  <Application>Microsoft Office PowerPoint</Application>
  <PresentationFormat>On-screen Show (4:3)</PresentationFormat>
  <Paragraphs>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Noser</cp:lastModifiedBy>
  <cp:revision>119</cp:revision>
  <cp:lastPrinted>2013-06-13T15:31:11Z</cp:lastPrinted>
  <dcterms:created xsi:type="dcterms:W3CDTF">2013-06-07T09:55:15Z</dcterms:created>
  <dcterms:modified xsi:type="dcterms:W3CDTF">2016-01-20T20:47:34Z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