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9" r:id="rId5"/>
    <p:sldId id="310" r:id="rId6"/>
    <p:sldId id="309" r:id="rId7"/>
    <p:sldId id="308" r:id="rId8"/>
    <p:sldId id="316" r:id="rId9"/>
    <p:sldId id="314" r:id="rId10"/>
    <p:sldId id="313" r:id="rId11"/>
    <p:sldId id="315" r:id="rId12"/>
    <p:sldId id="312" r:id="rId13"/>
    <p:sldId id="311" r:id="rId14"/>
    <p:sldId id="318" r:id="rId15"/>
    <p:sldId id="322" r:id="rId16"/>
    <p:sldId id="321" r:id="rId17"/>
    <p:sldId id="320" r:id="rId18"/>
    <p:sldId id="317" r:id="rId19"/>
    <p:sldId id="319" r:id="rId20"/>
    <p:sldId id="305" r:id="rId2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2" autoAdjust="0"/>
    <p:restoredTop sz="78293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152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235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CS1: 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15.01.2016, Gruppe Blau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7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Ausführlicher</a:t>
            </a:r>
          </a:p>
          <a:p>
            <a:r>
              <a:rPr lang="de-CH" dirty="0" smtClean="0"/>
              <a:t>Zu wenig </a:t>
            </a:r>
            <a:r>
              <a:rPr lang="de-CH" dirty="0" smtClean="0"/>
              <a:t>Informationen </a:t>
            </a:r>
            <a:r>
              <a:rPr lang="de-CH" dirty="0" smtClean="0">
                <a:sym typeface="Wingdings" panose="05000000000000000000" pitchFamily="2" charset="2"/>
              </a:rPr>
              <a:t> Mehr </a:t>
            </a:r>
            <a:r>
              <a:rPr lang="de-CH" dirty="0" err="1" smtClean="0">
                <a:sym typeface="Wingdings" panose="05000000000000000000" pitchFamily="2" charset="2"/>
              </a:rPr>
              <a:t>einhohlen</a:t>
            </a:r>
            <a:endParaRPr lang="de-CH" dirty="0" smtClean="0"/>
          </a:p>
          <a:p>
            <a:r>
              <a:rPr lang="de-CH" dirty="0" smtClean="0"/>
              <a:t>Zu wenig Vorkentnisse</a:t>
            </a:r>
          </a:p>
          <a:p>
            <a:r>
              <a:rPr lang="de-CH" dirty="0" smtClean="0"/>
              <a:t>Wurden in folge </a:t>
            </a:r>
            <a:r>
              <a:rPr lang="de-CH" dirty="0" smtClean="0"/>
              <a:t>zu wenig berücksichtigt</a:t>
            </a:r>
          </a:p>
          <a:p>
            <a:r>
              <a:rPr lang="de-CH" dirty="0" smtClean="0"/>
              <a:t>Fantasievoller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Storyboard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58806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Fehlende Use Cases</a:t>
            </a:r>
          </a:p>
          <a:p>
            <a:r>
              <a:rPr lang="de-CH" dirty="0" smtClean="0"/>
              <a:t>Ziemlich ausfühlich </a:t>
            </a:r>
            <a:r>
              <a:rPr lang="de-CH" dirty="0" smtClean="0">
                <a:sym typeface="Wingdings" panose="05000000000000000000" pitchFamily="2" charset="2"/>
              </a:rPr>
              <a:t> Praktisch fürs weitere Vorgehen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Interview weniger hilfreich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Wenn dann mehrere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Projekt von Beginn begrenzen  Detailliertere Requirements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Requirements</a:t>
            </a:r>
            <a:r>
              <a:rPr lang="de-CH" sz="2000" dirty="0" smtClean="0"/>
              <a:t> 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3643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Praktische Mock-Ups</a:t>
            </a:r>
          </a:p>
          <a:p>
            <a:r>
              <a:rPr lang="de-CH" dirty="0" smtClean="0"/>
              <a:t>Teils sehr Detailliert</a:t>
            </a:r>
          </a:p>
          <a:p>
            <a:r>
              <a:rPr lang="de-CH" dirty="0" smtClean="0"/>
              <a:t>Vaadin Testframwork vor Mock-Ups</a:t>
            </a:r>
          </a:p>
          <a:p>
            <a:r>
              <a:rPr lang="de-CH" dirty="0" smtClean="0"/>
              <a:t>Evaluation durch mehrere Personen</a:t>
            </a:r>
          </a:p>
          <a:p>
            <a:r>
              <a:rPr lang="de-CH" dirty="0" smtClean="0"/>
              <a:t>Evaluation durch Leien und Fachpersonen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CH" sz="2800" dirty="0" smtClean="0"/>
              <a:t>Design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58818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Vielmals fehlendes Wissen</a:t>
            </a:r>
          </a:p>
          <a:p>
            <a:r>
              <a:rPr lang="de-CH" dirty="0" smtClean="0"/>
              <a:t>Testumgebung erst nach DB-Integration möglich</a:t>
            </a:r>
          </a:p>
          <a:p>
            <a:r>
              <a:rPr lang="de-CH" dirty="0" smtClean="0"/>
              <a:t>Implementation der DB am schluss OK</a:t>
            </a:r>
          </a:p>
          <a:p>
            <a:r>
              <a:rPr lang="de-CH" dirty="0" smtClean="0"/>
              <a:t>JPA Klassen jedoch zu Beginn</a:t>
            </a:r>
          </a:p>
          <a:p>
            <a:r>
              <a:rPr lang="de-CH" dirty="0" smtClean="0"/>
              <a:t>Unterschiedliches Wissen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Implementation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47252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Developer</a:t>
            </a:r>
            <a:endParaRPr lang="de-CH" dirty="0"/>
          </a:p>
          <a:p>
            <a:pPr lvl="1"/>
            <a:r>
              <a:rPr lang="de-CH" dirty="0" smtClean="0"/>
              <a:t>Daily Scrum ok</a:t>
            </a:r>
          </a:p>
          <a:p>
            <a:pPr lvl="2"/>
            <a:r>
              <a:rPr lang="de-CH" dirty="0" smtClean="0"/>
              <a:t>Etwas unnötig bei 10 min Dev-Zeit</a:t>
            </a:r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smtClean="0"/>
              <a:t>nur Mo, </a:t>
            </a:r>
            <a:r>
              <a:rPr lang="de-CH" dirty="0" smtClean="0"/>
              <a:t>Mi &amp; </a:t>
            </a:r>
            <a:r>
              <a:rPr lang="de-CH" dirty="0" smtClean="0"/>
              <a:t>Do</a:t>
            </a:r>
          </a:p>
          <a:p>
            <a:pPr lvl="1"/>
            <a:r>
              <a:rPr lang="de-CH" dirty="0" smtClean="0"/>
              <a:t>Klarere </a:t>
            </a:r>
            <a:r>
              <a:rPr lang="de-CH" dirty="0" smtClean="0"/>
              <a:t>Aufteilung</a:t>
            </a:r>
          </a:p>
          <a:p>
            <a:pPr lvl="1"/>
            <a:r>
              <a:rPr lang="de-CH" dirty="0" smtClean="0"/>
              <a:t>Daily Scrum Time </a:t>
            </a:r>
            <a:r>
              <a:rPr lang="de-CH" dirty="0" err="1" smtClean="0"/>
              <a:t>Boxing</a:t>
            </a:r>
            <a:r>
              <a:rPr lang="de-CH" dirty="0" smtClean="0"/>
              <a:t>!</a:t>
            </a:r>
            <a:endParaRPr lang="de-CH" dirty="0" smtClean="0"/>
          </a:p>
          <a:p>
            <a:pPr lvl="1"/>
            <a:r>
              <a:rPr lang="de-CH" dirty="0" smtClean="0"/>
              <a:t>Manchmal </a:t>
            </a:r>
            <a:r>
              <a:rPr lang="de-CH" dirty="0" smtClean="0"/>
              <a:t>zu viel sonstiges besprochen</a:t>
            </a:r>
          </a:p>
          <a:p>
            <a:pPr lvl="2"/>
            <a:r>
              <a:rPr lang="de-CH" dirty="0" smtClean="0"/>
              <a:t>Wirklich nur «was gemacht», «was als nächstes»</a:t>
            </a:r>
            <a:endParaRPr lang="de-CH" dirty="0"/>
          </a:p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smtClean="0"/>
              <a:t>Master</a:t>
            </a:r>
          </a:p>
          <a:p>
            <a:pPr lvl="1"/>
            <a:r>
              <a:rPr lang="de-CH" dirty="0" smtClean="0"/>
              <a:t>Sprint </a:t>
            </a:r>
            <a:r>
              <a:rPr lang="de-CH" dirty="0" err="1" smtClean="0"/>
              <a:t>Planning</a:t>
            </a:r>
            <a:endParaRPr lang="de-CH" dirty="0" smtClean="0"/>
          </a:p>
          <a:p>
            <a:pPr lvl="2"/>
            <a:r>
              <a:rPr lang="de-CH" dirty="0" smtClean="0"/>
              <a:t>Aufwandsschätzung</a:t>
            </a:r>
          </a:p>
          <a:p>
            <a:pPr lvl="1"/>
            <a:r>
              <a:rPr lang="de-CH" dirty="0" smtClean="0"/>
              <a:t>Selbständiger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102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Christine Noser</a:t>
            </a:r>
          </a:p>
          <a:p>
            <a:endParaRPr lang="de-CH" dirty="0"/>
          </a:p>
          <a:p>
            <a:r>
              <a:rPr lang="de-CH" dirty="0" smtClean="0"/>
              <a:t>Tim Dorner</a:t>
            </a:r>
          </a:p>
          <a:p>
            <a:endParaRPr lang="de-CH" dirty="0"/>
          </a:p>
          <a:p>
            <a:r>
              <a:rPr lang="de-CH" dirty="0" smtClean="0"/>
              <a:t>Fabian Zwahlen</a:t>
            </a:r>
          </a:p>
          <a:p>
            <a:endParaRPr lang="de-CH" dirty="0"/>
          </a:p>
          <a:p>
            <a:r>
              <a:rPr lang="de-CH" dirty="0" smtClean="0"/>
              <a:t>Stefan Iseli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Team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158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52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 smtClean="0"/>
              <a:t>Live Demo</a:t>
            </a:r>
          </a:p>
          <a:p>
            <a:r>
              <a:rPr lang="de-CH" sz="2400" dirty="0" smtClean="0"/>
              <a:t>Personal </a:t>
            </a:r>
            <a:r>
              <a:rPr lang="de-CH" sz="2400" dirty="0" err="1" smtClean="0"/>
              <a:t>Contribution</a:t>
            </a:r>
            <a:endParaRPr lang="de-CH" sz="2400" dirty="0" smtClean="0"/>
          </a:p>
          <a:p>
            <a:r>
              <a:rPr lang="de-CH" sz="2400" dirty="0" err="1" smtClean="0"/>
              <a:t>Lessons</a:t>
            </a:r>
            <a:r>
              <a:rPr lang="de-CH" sz="2400" dirty="0" smtClean="0"/>
              <a:t> </a:t>
            </a:r>
            <a:r>
              <a:rPr lang="de-CH" sz="2400" dirty="0" err="1" smtClean="0"/>
              <a:t>learnt</a:t>
            </a:r>
            <a:endParaRPr lang="de-CH" sz="2400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1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5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endParaRPr lang="de-C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14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Christine Noser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450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Lukas Hügi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677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Tim Dorner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334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Fabian Zwahlen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672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Stefan Iseli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071022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180</Words>
  <Application>Microsoft Office PowerPoint</Application>
  <PresentationFormat>On-screen Show (4:3)</PresentationFormat>
  <Paragraphs>64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Wingdings</vt:lpstr>
      <vt:lpstr>BFH_PPT_Vorlage</vt:lpstr>
      <vt:lpstr>CS1: Task 14</vt:lpstr>
      <vt:lpstr>Sequence</vt:lpstr>
      <vt:lpstr>Live Demo</vt:lpstr>
      <vt:lpstr>Personal contribution</vt:lpstr>
      <vt:lpstr>Christine Noser</vt:lpstr>
      <vt:lpstr>Lukas Hügi</vt:lpstr>
      <vt:lpstr>Tim Dorner</vt:lpstr>
      <vt:lpstr>Fabian Zwahlen</vt:lpstr>
      <vt:lpstr>Stefan Iseli</vt:lpstr>
      <vt:lpstr>Lessons learnt</vt:lpstr>
      <vt:lpstr>Storyboard</vt:lpstr>
      <vt:lpstr>Requirements </vt:lpstr>
      <vt:lpstr>Design</vt:lpstr>
      <vt:lpstr>Implementation</vt:lpstr>
      <vt:lpstr>Scrum retrospective</vt:lpstr>
      <vt:lpstr>Team Lessons learned</vt:lpstr>
      <vt:lpstr>Thanks!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Iseli Stefan Daniel [isels1]</cp:lastModifiedBy>
  <cp:revision>116</cp:revision>
  <cp:lastPrinted>2013-06-13T15:31:11Z</cp:lastPrinted>
  <dcterms:created xsi:type="dcterms:W3CDTF">2013-06-07T09:55:15Z</dcterms:created>
  <dcterms:modified xsi:type="dcterms:W3CDTF">2016-01-20T18:02:25Z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