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304" r:id="rId6"/>
    <p:sldId id="306" r:id="rId7"/>
    <p:sldId id="307" r:id="rId8"/>
    <p:sldId id="308" r:id="rId9"/>
    <p:sldId id="309" r:id="rId10"/>
    <p:sldId id="312" r:id="rId11"/>
    <p:sldId id="310" r:id="rId12"/>
    <p:sldId id="311" r:id="rId13"/>
    <p:sldId id="305" r:id="rId1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56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Interview </a:t>
            </a:r>
            <a:r>
              <a:rPr lang="de-CH" dirty="0" err="1" smtClean="0"/>
              <a:t>Jarno</a:t>
            </a:r>
            <a:r>
              <a:rPr lang="de-CH" dirty="0"/>
              <a:t> </a:t>
            </a:r>
            <a:r>
              <a:rPr lang="de-CH" dirty="0" err="1" smtClean="0"/>
              <a:t>Bigler</a:t>
            </a:r>
            <a:endParaRPr lang="de-CH" dirty="0" smtClean="0"/>
          </a:p>
          <a:p>
            <a:pPr lvl="1"/>
            <a:r>
              <a:rPr lang="de-CH" dirty="0"/>
              <a:t>Sozialarbeiter bei </a:t>
            </a:r>
            <a:r>
              <a:rPr lang="de-CH" dirty="0" smtClean="0"/>
              <a:t>pro </a:t>
            </a:r>
            <a:r>
              <a:rPr lang="de-CH" dirty="0" err="1" smtClean="0"/>
              <a:t>infirmis</a:t>
            </a:r>
            <a:endParaRPr lang="de-CH" dirty="0" smtClean="0"/>
          </a:p>
          <a:p>
            <a:pPr lvl="1"/>
            <a:r>
              <a:rPr lang="de-CH" dirty="0" smtClean="0"/>
              <a:t>Weitgehend nur noch beratende Tätigkeit </a:t>
            </a:r>
          </a:p>
          <a:p>
            <a:pPr lvl="1"/>
            <a:endParaRPr lang="de-CH" dirty="0"/>
          </a:p>
          <a:p>
            <a:r>
              <a:rPr lang="de-CH" dirty="0" err="1" smtClean="0"/>
              <a:t>Internettquellen</a:t>
            </a:r>
            <a:endParaRPr lang="de-CH" dirty="0" smtClean="0"/>
          </a:p>
          <a:p>
            <a:pPr lvl="1"/>
            <a:r>
              <a:rPr lang="de-CH" dirty="0" smtClean="0"/>
              <a:t>Arbeiten von Sozialarbeitern</a:t>
            </a:r>
          </a:p>
          <a:p>
            <a:pPr lvl="1"/>
            <a:r>
              <a:rPr lang="de-CH" dirty="0" smtClean="0"/>
              <a:t>Ähnliche Software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Wichtigste Punkte Recherche:</a:t>
            </a:r>
            <a:endParaRPr lang="en-GB" dirty="0"/>
          </a:p>
          <a:p>
            <a:pPr lvl="0"/>
            <a:r>
              <a:rPr lang="de-CH" dirty="0" smtClean="0"/>
              <a:t>Sozialarbeiter </a:t>
            </a:r>
            <a:r>
              <a:rPr lang="de-CH" dirty="0"/>
              <a:t>muss Tätigkeit vorweisen können</a:t>
            </a:r>
            <a:endParaRPr lang="en-GB" dirty="0"/>
          </a:p>
          <a:p>
            <a:pPr lvl="0"/>
            <a:r>
              <a:rPr lang="de-CH" dirty="0" smtClean="0"/>
              <a:t>Informationen </a:t>
            </a:r>
            <a:r>
              <a:rPr lang="de-CH" dirty="0"/>
              <a:t>zur Behinderung erfassen.</a:t>
            </a:r>
            <a:endParaRPr lang="en-GB" dirty="0"/>
          </a:p>
          <a:p>
            <a:pPr lvl="0"/>
            <a:r>
              <a:rPr lang="de-CH" dirty="0"/>
              <a:t>Informationen zu Gespräch mit Patient speichern</a:t>
            </a:r>
            <a:endParaRPr lang="en-GB" dirty="0"/>
          </a:p>
          <a:p>
            <a:r>
              <a:rPr lang="de-CH" b="1" dirty="0" smtClean="0"/>
              <a:t>Wichtigste </a:t>
            </a:r>
            <a:r>
              <a:rPr lang="de-CH" b="1" dirty="0"/>
              <a:t>Punkte Interview:</a:t>
            </a:r>
            <a:endParaRPr lang="en-GB" dirty="0"/>
          </a:p>
          <a:p>
            <a:pPr lvl="0"/>
            <a:r>
              <a:rPr lang="de-CH" dirty="0"/>
              <a:t>Übersicht im Kalender (Tages- &amp; Wochenansicht)</a:t>
            </a:r>
            <a:endParaRPr lang="en-GB" dirty="0"/>
          </a:p>
          <a:p>
            <a:pPr lvl="0"/>
            <a:r>
              <a:rPr lang="de-CH" dirty="0"/>
              <a:t>Terminvereinbarung mit Patienten</a:t>
            </a:r>
            <a:endParaRPr lang="en-GB" dirty="0"/>
          </a:p>
          <a:p>
            <a:pPr lvl="0"/>
            <a:r>
              <a:rPr lang="de-CH" dirty="0"/>
              <a:t>Patientenübersicht</a:t>
            </a:r>
            <a:endParaRPr lang="en-GB" dirty="0"/>
          </a:p>
          <a:p>
            <a:pPr lvl="0"/>
            <a:r>
              <a:rPr lang="de-CH" dirty="0" smtClean="0"/>
              <a:t>Verlauf </a:t>
            </a:r>
            <a:r>
              <a:rPr lang="de-CH" dirty="0"/>
              <a:t>der Patienten im Überblick(pro Patient)</a:t>
            </a:r>
            <a:endParaRPr lang="en-GB" dirty="0"/>
          </a:p>
          <a:p>
            <a:pPr lvl="0"/>
            <a:r>
              <a:rPr lang="de-CH" dirty="0"/>
              <a:t>Ein- und Austrittsdatum Kliniken</a:t>
            </a:r>
            <a:endParaRPr lang="en-GB" dirty="0"/>
          </a:p>
          <a:p>
            <a:pPr lvl="0"/>
            <a:r>
              <a:rPr lang="de-CH" dirty="0"/>
              <a:t>Datensicherheit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7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Terminablauf mit einem Patienten im Büro des </a:t>
            </a:r>
            <a:r>
              <a:rPr lang="de-CH" dirty="0" smtClean="0"/>
              <a:t>Sozialarbeiter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1029" name="Bild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29726" y="1917944"/>
            <a:ext cx="184150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Bild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3332284" y="2203694"/>
            <a:ext cx="183515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Bild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4970829" y="2235444"/>
            <a:ext cx="18224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Bild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344001" y="4018084"/>
            <a:ext cx="168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3402133" y="4030784"/>
            <a:ext cx="16954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7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Termin mit einem Patienten vereinbaren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2487246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2505808" y="2487247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4668715" y="2518996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Bil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5438" y="2487246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75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4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Valitation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6</TotalTime>
  <Words>139</Words>
  <Application>Microsoft Office PowerPoint</Application>
  <PresentationFormat>Bildschirmpräsentation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BFH_PPT_Vorlage</vt:lpstr>
      <vt:lpstr>CS1: Task 3</vt:lpstr>
      <vt:lpstr>Inhalt</vt:lpstr>
      <vt:lpstr>Scoping</vt:lpstr>
      <vt:lpstr>Research</vt:lpstr>
      <vt:lpstr>Synthesize</vt:lpstr>
      <vt:lpstr>Design</vt:lpstr>
      <vt:lpstr>Design</vt:lpstr>
      <vt:lpstr>Prototype</vt:lpstr>
      <vt:lpstr>Valitation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Stefan Iseli</cp:lastModifiedBy>
  <cp:revision>74</cp:revision>
  <cp:lastPrinted>2013-06-13T15:31:11Z</cp:lastPrinted>
  <dcterms:created xsi:type="dcterms:W3CDTF">2013-06-07T09:55:15Z</dcterms:created>
  <dcterms:modified xsi:type="dcterms:W3CDTF">2015-10-14T06:14:17Z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