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18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320287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293997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26530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AA500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orange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02737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FFFFFF"/>
                </a:solidFill>
              </a:rPr>
              <a:t>28.09</a:t>
            </a:r>
            <a:r>
              <a:rPr sz="1600" b="1" smtClean="0">
                <a:solidFill>
                  <a:srgbClr val="FFFFFF"/>
                </a:solidFill>
              </a:rPr>
              <a:t>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2: SE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smtClean="0">
                <a:solidFill>
                  <a:srgbClr val="697D91"/>
                </a:solidFill>
              </a:rPr>
              <a:t>Plangetrieben</a:t>
            </a:r>
            <a:endParaRPr sz="2600">
              <a:solidFill>
                <a:srgbClr val="697D91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76" name="Table 76"/>
          <p:cNvGraphicFramePr/>
          <p:nvPr/>
        </p:nvGraphicFramePr>
        <p:xfrm>
          <a:off x="1151467" y="1400629"/>
          <a:ext cx="6832600" cy="2870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16300"/>
                <a:gridCol w="3416300"/>
              </a:tblGrid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 </a:t>
                      </a:r>
                      <a:endParaRPr lang="de-CH" b="1" i="1" dirty="0" smtClean="0"/>
                    </a:p>
                    <a:p>
                      <a:pPr lvl="0" algn="l">
                        <a:defRPr sz="1800" b="0" i="0"/>
                      </a:pPr>
                      <a:r>
                        <a:rPr lang="de-CH" b="1" i="1" dirty="0" smtClean="0"/>
                        <a:t>k</a:t>
                      </a:r>
                      <a:r>
                        <a:rPr b="1" i="1" smtClean="0"/>
                        <a:t>lar</a:t>
                      </a:r>
                      <a:endParaRPr b="1" i="1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Planungsphase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Task sind einfach zu verteilen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bis Resultat sichtbar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Gute Zeitplanung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Schlechte Adaptionsmöglichkeiten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Agile			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80" name="Table 80"/>
          <p:cNvGraphicFramePr/>
          <p:nvPr/>
        </p:nvGraphicFramePr>
        <p:xfrm>
          <a:off x="1034142" y="1411514"/>
          <a:ext cx="7086600" cy="4013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43300"/>
                <a:gridCol w="3543300"/>
              </a:tblGrid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971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Zusammenarbeit mit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Änderungen sind einfach zu übernehmen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Kann endlos werden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Schnelles Zwischenresultat für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Kurze Planungsphase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291167" y="546274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Entscheidung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4700" lvl="1" indent="-317500"/>
            <a:r>
              <a:rPr sz="2000"/>
              <a:t>Entscheidung für </a:t>
            </a:r>
            <a:r>
              <a:rPr sz="2000" smtClean="0"/>
              <a:t>Agil</a:t>
            </a:r>
            <a:r>
              <a:rPr lang="de-CH" sz="2000" dirty="0" smtClean="0"/>
              <a:t>e</a:t>
            </a:r>
            <a:endParaRPr sz="2000"/>
          </a:p>
          <a:p>
            <a:pPr marL="774700" lvl="1" indent="-317500"/>
            <a:r>
              <a:rPr sz="2000"/>
              <a:t>Gründe</a:t>
            </a:r>
          </a:p>
          <a:p>
            <a:pPr marL="1168400" lvl="2" indent="-254000"/>
            <a:r>
              <a:rPr sz="2000"/>
              <a:t>Tabellen</a:t>
            </a:r>
          </a:p>
          <a:p>
            <a:pPr marL="1168400" lvl="2" indent="-254000"/>
            <a:r>
              <a:rPr sz="2000"/>
              <a:t>Interaktive Kommunikation</a:t>
            </a:r>
          </a:p>
          <a:p>
            <a:pPr marL="774700" lvl="1" indent="-317500"/>
            <a:r>
              <a:rPr sz="2000"/>
              <a:t>Vorschlag: Mischform</a:t>
            </a:r>
          </a:p>
          <a:p>
            <a:pPr marL="1168400" lvl="2" indent="-254000"/>
            <a:r>
              <a:rPr sz="2000"/>
              <a:t>Planung mit Ende in Sicht</a:t>
            </a:r>
          </a:p>
        </p:txBody>
      </p:sp>
      <p:pic>
        <p:nvPicPr>
          <p:cNvPr id="8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80" y="3809722"/>
            <a:ext cx="7614530" cy="1763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Aktivitäten	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451945" y="1086274"/>
          <a:ext cx="8387255" cy="614580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29575"/>
                <a:gridCol w="2440360"/>
                <a:gridCol w="2262663"/>
                <a:gridCol w="1954657"/>
              </a:tblGrid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Aktivitäten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Ziel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Resultat</a:t>
                      </a: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Spezifikation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Anforderungen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efiniert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Rahmenlanung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Wichtige Entscheidungen getroffen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Entscheidung treffen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Prioritäten definieren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Planen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Dokumentation und grobe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esamtl</a:t>
                      </a:r>
                      <a:r>
                        <a:rPr lang="de-CH" sz="1100" b="1" i="1" dirty="0" err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anung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</a:tr>
              <a:tr h="304405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Iteration(en)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81326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Stories auswählen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Iteration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efiniert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Planung der Iteration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Entscheiden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Prioritäten für Iteration definieren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Dokumentation und Iterationsplanung</a:t>
                      </a:r>
                    </a:p>
                  </a:txBody>
                  <a:tcPr marL="45720" marR="45720" horzOverflow="overflow"/>
                </a:tc>
              </a:tr>
              <a:tr h="981326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definieren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für Iteration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erstellen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Prioritäten </a:t>
                      </a: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festlegen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 zu den User 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Stories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Entwicklung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mplementiert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Implementieren der getroffenen Entscheidungen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Neue Version des Produkts implementiert</a:t>
                      </a: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Fehlerfreie 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ersion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Alle Tests durchführen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Vorhandene Fehler beheben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Getestete 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ersion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vom Kunden genehmigt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Absprache mit Kunden</a:t>
                      </a:r>
                    </a:p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Kleinere Änderungen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Validierte Version des Produkts</a:t>
                      </a:r>
                    </a:p>
                  </a:txBody>
                  <a:tcPr marL="45720" marR="45720" horzOverflow="overflow"/>
                </a:tc>
              </a:tr>
              <a:tr h="266200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Nächster Zyklus erforderlich?</a:t>
                      </a:r>
                    </a:p>
                  </a:txBody>
                  <a:tcPr marL="45720" marR="45720" anchor="ctr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84944"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Abschluss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Produkt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uslieferbereit </a:t>
                      </a: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 </a:t>
                      </a:r>
                      <a:r>
                        <a:rPr lang="de-CH" sz="1100" b="1" i="1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sz="1100" b="1" i="1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ehlerfrei</a:t>
                      </a:r>
                      <a:endParaRPr sz="11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marL="209550" lvl="0" indent="-209550" algn="l">
                        <a:lnSpc>
                          <a:spcPct val="115000"/>
                        </a:lnSpc>
                        <a:buSzPct val="100000"/>
                        <a:buFont typeface="Symbol"/>
                        <a:buChar char="•"/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Endgültiges Produkt definieren 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15000"/>
                        </a:lnSpc>
                        <a:defRPr sz="1800" b="0" i="0"/>
                      </a:pPr>
                      <a:r>
                        <a:rPr sz="11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Endgültige Software</a:t>
                      </a:r>
                    </a:p>
                  </a:txBody>
                  <a:tcPr marL="45720" marR="45720" horzOverflow="overflow">
                    <a:solidFill>
                      <a:srgbClr val="D1DF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291167" y="276274"/>
            <a:ext cx="7010142" cy="54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Relation zwischen </a:t>
            </a:r>
            <a:r>
              <a:rPr sz="2600" smtClean="0">
                <a:solidFill>
                  <a:srgbClr val="697D91"/>
                </a:solidFill>
              </a:rPr>
              <a:t>Resultate</a:t>
            </a:r>
            <a:r>
              <a:rPr lang="de-CH" sz="2600" dirty="0" smtClean="0">
                <a:solidFill>
                  <a:srgbClr val="697D91"/>
                </a:solidFill>
              </a:rPr>
              <a:t>n</a:t>
            </a:r>
            <a:r>
              <a:rPr sz="2600" smtClean="0">
                <a:solidFill>
                  <a:srgbClr val="697D91"/>
                </a:solidFill>
              </a:rPr>
              <a:t> </a:t>
            </a:r>
            <a:r>
              <a:rPr sz="2600">
                <a:solidFill>
                  <a:srgbClr val="697D91"/>
                </a:solidFill>
              </a:rPr>
              <a:t>der Aktivitäten</a:t>
            </a:r>
          </a:p>
        </p:txBody>
      </p:sp>
      <p:pic>
        <p:nvPicPr>
          <p:cNvPr id="94" name="image3.png"/>
          <p:cNvPicPr/>
          <p:nvPr/>
        </p:nvPicPr>
        <p:blipFill>
          <a:blip r:embed="rId3">
            <a:extLst/>
          </a:blip>
          <a:srcRect l="30049" t="15863" r="27259" b="14264"/>
          <a:stretch>
            <a:fillRect/>
          </a:stretch>
        </p:blipFill>
        <p:spPr>
          <a:xfrm>
            <a:off x="1194451" y="760964"/>
            <a:ext cx="6439212" cy="5525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Zusammenarbeit mit Auftraggeber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1611" lvl="2" indent="-381000"/>
            <a:r>
              <a:rPr sz="2000"/>
              <a:t>Auftrag durch Pflichtenheft </a:t>
            </a:r>
          </a:p>
          <a:p>
            <a:pPr marL="561611" lvl="2" indent="-381000"/>
            <a:r>
              <a:rPr sz="2000"/>
              <a:t>Feedback bei jeder Iteration (Validation)</a:t>
            </a:r>
          </a:p>
          <a:p>
            <a:pPr marL="1018812" lvl="3" indent="-381000"/>
            <a:r>
              <a:rPr sz="2000"/>
              <a:t>Benutzer</a:t>
            </a:r>
          </a:p>
          <a:p>
            <a:pPr marL="1018812" lvl="3" indent="-381000"/>
            <a:r>
              <a:rPr sz="2000"/>
              <a:t>Auftraggeber	</a:t>
            </a:r>
          </a:p>
          <a:p>
            <a:pPr marL="561611" lvl="2" indent="-381000"/>
            <a:r>
              <a:rPr sz="2000"/>
              <a:t>Abnahme des Produkts am Ende</a:t>
            </a:r>
          </a:p>
        </p:txBody>
      </p:sp>
      <p:pic>
        <p:nvPicPr>
          <p:cNvPr id="10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8522" y="3058259"/>
            <a:ext cx="3894994" cy="305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Herzlichen Dank!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Bildschirmpräsentation (4:3)</PresentationFormat>
  <Paragraphs>85</Paragraphs>
  <Slides>8</Slides>
  <Notes>4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Default</vt:lpstr>
      <vt:lpstr>Task 2: SE Process</vt:lpstr>
      <vt:lpstr>Plangetrieben</vt:lpstr>
      <vt:lpstr>Agile   </vt:lpstr>
      <vt:lpstr>Entscheidung</vt:lpstr>
      <vt:lpstr>Aktivitäten </vt:lpstr>
      <vt:lpstr>Relation zwischen Resultaten der Aktivitäten</vt:lpstr>
      <vt:lpstr>Zusammenarbeit mit Auftraggeber</vt:lpstr>
      <vt:lpstr>Herzlichen Dank!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SE Process</dc:title>
  <cp:lastModifiedBy>Christine Noser</cp:lastModifiedBy>
  <cp:revision>4</cp:revision>
  <dcterms:modified xsi:type="dcterms:W3CDTF">2015-09-27T17:58:20Z</dcterms:modified>
</cp:coreProperties>
</file>