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127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4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Selbständigeres Team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</a:t>
            </a:r>
            <a:r>
              <a:rPr lang="de-CH" dirty="0" err="1" smtClean="0"/>
              <a:t>Programming</a:t>
            </a:r>
            <a:r>
              <a:rPr lang="de-CH" dirty="0" smtClean="0"/>
              <a:t> (kein Nachteil)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pPr lvl="1"/>
            <a:r>
              <a:rPr lang="de-CH" dirty="0" smtClean="0"/>
              <a:t>Nutzen der Planung</a:t>
            </a:r>
          </a:p>
          <a:p>
            <a:pPr lvl="1"/>
            <a:r>
              <a:rPr lang="de-CH" dirty="0" smtClean="0"/>
              <a:t>Durchführung Projekt mit mehreren Leuten</a:t>
            </a:r>
            <a:endParaRPr lang="de-CH" dirty="0"/>
          </a:p>
          <a:p>
            <a:r>
              <a:rPr lang="de-CH" dirty="0" smtClean="0"/>
              <a:t>Tim Dorner</a:t>
            </a:r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planning</a:t>
            </a:r>
            <a:endParaRPr lang="de-CH" dirty="0"/>
          </a:p>
          <a:p>
            <a:pPr lvl="1"/>
            <a:r>
              <a:rPr lang="de-CH" dirty="0" smtClean="0"/>
              <a:t>Pair </a:t>
            </a:r>
            <a:r>
              <a:rPr lang="de-CH" dirty="0" smtClean="0"/>
              <a:t>programming</a:t>
            </a:r>
            <a:endParaRPr lang="de-CH" dirty="0"/>
          </a:p>
          <a:p>
            <a:r>
              <a:rPr lang="de-CH" dirty="0" smtClean="0"/>
              <a:t>Fabian Zwahlen</a:t>
            </a:r>
          </a:p>
          <a:p>
            <a:pPr lvl="1"/>
            <a:r>
              <a:rPr lang="de-CH" dirty="0" smtClean="0"/>
              <a:t>Grosses Softwareprojekt</a:t>
            </a:r>
          </a:p>
          <a:p>
            <a:pPr lvl="1"/>
            <a:r>
              <a:rPr lang="de-CH" dirty="0" smtClean="0"/>
              <a:t>Aufteilung der </a:t>
            </a:r>
            <a:r>
              <a:rPr lang="de-CH" dirty="0" smtClean="0"/>
              <a:t>Arbeiten</a:t>
            </a:r>
            <a:endParaRPr lang="de-CH" dirty="0"/>
          </a:p>
          <a:p>
            <a:r>
              <a:rPr lang="de-CH" dirty="0" smtClean="0"/>
              <a:t>Stefan Iseli</a:t>
            </a:r>
          </a:p>
          <a:p>
            <a:pPr lvl="1"/>
            <a:r>
              <a:rPr lang="de-CH" dirty="0" smtClean="0"/>
              <a:t>Storyboards &amp; </a:t>
            </a:r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Vaadin</a:t>
            </a:r>
            <a:r>
              <a:rPr lang="de-CH" dirty="0"/>
              <a:t> </a:t>
            </a:r>
            <a:r>
              <a:rPr lang="de-CH" dirty="0" smtClean="0"/>
              <a:t>&amp; JPA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Tests der Basisklassen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3</a:t>
            </a:r>
          </a:p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</a:t>
            </a:r>
          </a:p>
          <a:p>
            <a:pPr lvl="1"/>
            <a:r>
              <a:rPr lang="de-CH" dirty="0" smtClean="0"/>
              <a:t>Controller</a:t>
            </a:r>
          </a:p>
          <a:p>
            <a:pPr lvl="1"/>
            <a:r>
              <a:rPr lang="de-CH" dirty="0" smtClean="0"/>
              <a:t>GUI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UI Controller</a:t>
            </a:r>
          </a:p>
          <a:p>
            <a:pPr lvl="1"/>
            <a:endParaRPr lang="de-CH" dirty="0"/>
          </a:p>
          <a:p>
            <a:r>
              <a:rPr lang="de-CH" dirty="0"/>
              <a:t>Pop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Create </a:t>
            </a:r>
            <a:r>
              <a:rPr lang="de-CH" dirty="0" err="1"/>
              <a:t>Appointment</a:t>
            </a:r>
            <a:r>
              <a:rPr lang="de-CH" dirty="0"/>
              <a:t>-Ansicht</a:t>
            </a:r>
          </a:p>
          <a:p>
            <a:pPr lvl="1"/>
            <a:r>
              <a:rPr lang="de-CH" dirty="0"/>
              <a:t>Create Patient-Ansicht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Detail-Ansicht</a:t>
            </a:r>
          </a:p>
          <a:p>
            <a:pPr lvl="1"/>
            <a:r>
              <a:rPr lang="de-CH" dirty="0"/>
              <a:t>Info-Ansicht</a:t>
            </a:r>
          </a:p>
          <a:p>
            <a:pPr lvl="1"/>
            <a:r>
              <a:rPr lang="de-CH" dirty="0"/>
              <a:t>Behandlungsübersicht</a:t>
            </a:r>
          </a:p>
          <a:p>
            <a:pPr lvl="1"/>
            <a:r>
              <a:rPr lang="de-CH" dirty="0"/>
              <a:t>Terminübersicht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1 &amp; 2</a:t>
            </a:r>
            <a:endParaRPr lang="de-CH" dirty="0"/>
          </a:p>
          <a:p>
            <a:r>
              <a:rPr lang="de-CH" dirty="0" smtClean="0"/>
              <a:t>Patient State</a:t>
            </a:r>
          </a:p>
          <a:p>
            <a:r>
              <a:rPr lang="de-CH" dirty="0" smtClean="0"/>
              <a:t>Database</a:t>
            </a:r>
          </a:p>
          <a:p>
            <a:pPr lvl="1"/>
            <a:r>
              <a:rPr lang="de-CH" dirty="0" smtClean="0"/>
              <a:t>DB erstellt und Daten eingefügt</a:t>
            </a:r>
          </a:p>
          <a:p>
            <a:pPr lvl="1"/>
            <a:r>
              <a:rPr lang="de-CH" dirty="0" smtClean="0"/>
              <a:t>Klassen für JPA erweitert</a:t>
            </a:r>
          </a:p>
          <a:p>
            <a:pPr lvl="1"/>
            <a:r>
              <a:rPr lang="de-CH" dirty="0" smtClean="0"/>
              <a:t>Connection, Read und Write</a:t>
            </a:r>
          </a:p>
          <a:p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</a:t>
            </a:r>
            <a:r>
              <a:rPr lang="de-CH" dirty="0"/>
              <a:t> </a:t>
            </a:r>
            <a:r>
              <a:rPr lang="de-CH" dirty="0" smtClean="0"/>
              <a:t>Kalender</a:t>
            </a:r>
          </a:p>
          <a:p>
            <a:r>
              <a:rPr lang="de-CH" dirty="0" smtClean="0"/>
              <a:t>Patient List</a:t>
            </a:r>
          </a:p>
          <a:p>
            <a:r>
              <a:rPr lang="de-CH" dirty="0" smtClean="0"/>
              <a:t>Login Controller</a:t>
            </a:r>
          </a:p>
          <a:p>
            <a:pPr lvl="1"/>
            <a:r>
              <a:rPr lang="de-CH" smtClean="0"/>
              <a:t>Login mit </a:t>
            </a:r>
            <a:r>
              <a:rPr lang="de-CH" dirty="0" smtClean="0"/>
              <a:t>DB</a:t>
            </a:r>
          </a:p>
          <a:p>
            <a:r>
              <a:rPr lang="de-CH" dirty="0" smtClean="0"/>
              <a:t>Edit Patient</a:t>
            </a:r>
          </a:p>
          <a:p>
            <a:r>
              <a:rPr lang="de-CH" dirty="0" smtClean="0"/>
              <a:t>Etc.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299</Words>
  <Application>Microsoft Office PowerPoint</Application>
  <PresentationFormat>On-screen Show (4:3)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Noser</cp:lastModifiedBy>
  <cp:revision>140</cp:revision>
  <cp:lastPrinted>2013-06-13T15:31:11Z</cp:lastPrinted>
  <dcterms:created xsi:type="dcterms:W3CDTF">2013-06-07T09:55:15Z</dcterms:created>
  <dcterms:modified xsi:type="dcterms:W3CDTF">2016-01-21T09:22:48Z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