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9" r:id="rId5"/>
    <p:sldId id="306" r:id="rId6"/>
    <p:sldId id="307" r:id="rId7"/>
    <p:sldId id="308" r:id="rId8"/>
    <p:sldId id="309" r:id="rId9"/>
    <p:sldId id="305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2" y="6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 smtClean="0"/>
              <a:t>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17.12.15</a:t>
            </a:r>
            <a:r>
              <a:rPr lang="de-CH" b="1" dirty="0" smtClean="0"/>
              <a:t>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State Event Pattern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1" y="1550880"/>
            <a:ext cx="8071719" cy="4160680"/>
          </a:xfrm>
        </p:spPr>
      </p:pic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309"/>
            <a:ext cx="9144000" cy="46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Code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THX!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CS1: Task 12</vt:lpstr>
      <vt:lpstr>State Event Pattern</vt:lpstr>
      <vt:lpstr>Class Diagram</vt:lpstr>
      <vt:lpstr>Code Presentation</vt:lpstr>
      <vt:lpstr>Live Demo</vt:lpstr>
      <vt:lpstr>THX!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Iseli Stefan Daniel [isels1]</cp:lastModifiedBy>
  <cp:revision>94</cp:revision>
  <cp:lastPrinted>2013-06-13T15:31:11Z</cp:lastPrinted>
  <dcterms:created xsi:type="dcterms:W3CDTF">2013-06-07T09:55:15Z</dcterms:created>
  <dcterms:modified xsi:type="dcterms:W3CDTF">2015-12-16T18:14:58Z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