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9" r:id="rId5"/>
    <p:sldId id="304" r:id="rId6"/>
    <p:sldId id="306" r:id="rId7"/>
    <p:sldId id="307" r:id="rId8"/>
    <p:sldId id="305" r:id="rId9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60" d="100"/>
          <a:sy n="60" d="100"/>
        </p:scale>
        <p:origin x="53" y="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7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</a:t>
            </a:r>
            <a:r>
              <a:rPr lang="de-DE" dirty="0" smtClean="0"/>
              <a:t>Task </a:t>
            </a:r>
            <a:r>
              <a:rPr lang="de-DE" dirty="0"/>
              <a:t>3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14.10.15, </a:t>
            </a:r>
            <a:r>
              <a:rPr lang="de-CH" b="1" dirty="0" smtClean="0"/>
              <a:t>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indent="-301625"/>
            <a:r>
              <a:rPr lang="de-CH" sz="2000" dirty="0" err="1" smtClean="0"/>
              <a:t>Scoping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Research</a:t>
            </a:r>
          </a:p>
          <a:p>
            <a:pPr marL="301625" indent="-301625"/>
            <a:r>
              <a:rPr lang="de-CH" sz="2000" dirty="0" err="1" smtClean="0"/>
              <a:t>Synthesize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Design</a:t>
            </a:r>
          </a:p>
          <a:p>
            <a:pPr marL="301625" indent="-301625"/>
            <a:r>
              <a:rPr lang="de-CH" sz="2000" dirty="0" smtClean="0"/>
              <a:t>Prototype</a:t>
            </a:r>
          </a:p>
          <a:p>
            <a:pPr marL="301625" indent="-301625"/>
            <a:r>
              <a:rPr lang="de-CH" sz="2000" dirty="0" err="1" smtClean="0"/>
              <a:t>Validate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98156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Applikationsbenutzung vom Sozialarbeiter</a:t>
            </a:r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Arzt &amp; Klinik Administration</a:t>
            </a:r>
          </a:p>
          <a:p>
            <a:pPr lvl="1"/>
            <a:r>
              <a:rPr lang="de-CH" dirty="0" smtClean="0"/>
              <a:t>Zusammenarbeit mit anderen Systemen</a:t>
            </a:r>
          </a:p>
          <a:p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measures</a:t>
            </a:r>
            <a:endParaRPr lang="de-CH" dirty="0" smtClean="0"/>
          </a:p>
          <a:p>
            <a:pPr lvl="1"/>
            <a:r>
              <a:rPr lang="de-CH" dirty="0" smtClean="0"/>
              <a:t>Sozialarbeiter hat...</a:t>
            </a:r>
          </a:p>
          <a:p>
            <a:pPr lvl="2"/>
            <a:r>
              <a:rPr lang="de-CH" dirty="0" smtClean="0"/>
              <a:t>…Patientenübersicht</a:t>
            </a:r>
          </a:p>
          <a:p>
            <a:pPr lvl="2"/>
            <a:r>
              <a:rPr lang="de-CH" dirty="0" smtClean="0"/>
              <a:t>…Terminverwaltung</a:t>
            </a:r>
          </a:p>
          <a:p>
            <a:pPr lvl="2"/>
            <a:r>
              <a:rPr lang="de-CH" dirty="0" smtClean="0"/>
              <a:t>…Patientenverlauf</a:t>
            </a:r>
          </a:p>
          <a:p>
            <a:pPr lvl="1"/>
            <a:r>
              <a:rPr lang="de-CH" dirty="0" smtClean="0"/>
              <a:t>Datensicherheit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Research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55</Words>
  <Application>Microsoft Office PowerPoint</Application>
  <PresentationFormat>Bildschirmpräsentation (4:3)</PresentationFormat>
  <Paragraphs>27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CS1: Task 3</vt:lpstr>
      <vt:lpstr>Inhalt</vt:lpstr>
      <vt:lpstr>Scoping</vt:lpstr>
      <vt:lpstr>Research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Tim</cp:lastModifiedBy>
  <cp:revision>62</cp:revision>
  <cp:lastPrinted>2013-06-13T15:31:11Z</cp:lastPrinted>
  <dcterms:created xsi:type="dcterms:W3CDTF">2013-06-07T09:55:15Z</dcterms:created>
  <dcterms:modified xsi:type="dcterms:W3CDTF">2015-10-12T07:49:05Z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