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40" autoAdjust="0"/>
  </p:normalViewPr>
  <p:slideViewPr>
    <p:cSldViewPr snapToGrid="0">
      <p:cViewPr varScale="1">
        <p:scale>
          <a:sx n="61" d="100"/>
          <a:sy n="61" d="100"/>
        </p:scale>
        <p:origin x="20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85983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5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58490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Agenda: </a:t>
            </a:r>
            <a:r>
              <a:rPr sz="1200" dirty="0" err="1"/>
              <a:t>Terminerfassung</a:t>
            </a:r>
            <a:r>
              <a:rPr sz="1200" dirty="0"/>
              <a:t> Patient </a:t>
            </a:r>
            <a:r>
              <a:rPr sz="1200" dirty="0" err="1"/>
              <a:t>Doktor</a:t>
            </a:r>
            <a:r>
              <a:rPr sz="1200" dirty="0"/>
              <a:t> Ort</a:t>
            </a:r>
          </a:p>
        </p:txBody>
      </p:sp>
    </p:spTree>
    <p:extLst>
      <p:ext uri="{BB962C8B-B14F-4D97-AF65-F5344CB8AC3E}">
        <p14:creationId xmlns:p14="http://schemas.microsoft.com/office/powerpoint/2010/main" val="7079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 smtClean="0">
                <a:solidFill>
                  <a:srgbClr val="FFFFFF"/>
                </a:solidFill>
              </a:rPr>
              <a:t>28.09,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1 First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Target users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Doctor </a:t>
            </a:r>
          </a:p>
          <a:p>
            <a:pPr marL="774700" lvl="1" indent="-317500"/>
            <a:r>
              <a:rPr sz="2000"/>
              <a:t>Nurses</a:t>
            </a:r>
          </a:p>
          <a:p>
            <a:pPr marL="774700" lvl="1" indent="-317500"/>
            <a:r>
              <a:rPr sz="2000"/>
              <a:t>Health visitors</a:t>
            </a:r>
          </a:p>
          <a:p>
            <a:pPr marL="301625" lvl="0" indent="-301625"/>
            <a:r>
              <a:rPr sz="2000"/>
              <a:t>Receptionists </a:t>
            </a:r>
          </a:p>
          <a:p>
            <a:pPr marL="301625" lvl="0" indent="-301625"/>
            <a:r>
              <a:rPr sz="2000"/>
              <a:t>Medical records staff</a:t>
            </a:r>
          </a:p>
        </p:txBody>
      </p:sp>
      <p:pic>
        <p:nvPicPr>
          <p:cNvPr id="4" name="Picture 2" descr="Bildergebnis für tar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07" y="3086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Key features (from users' perspective)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Receptionists</a:t>
            </a:r>
          </a:p>
          <a:p>
            <a:pPr marL="774700" lvl="1" indent="-317500"/>
            <a:r>
              <a:rPr sz="2000"/>
              <a:t>Get </a:t>
            </a:r>
            <a:r>
              <a:rPr lang="de-CH" sz="2000" dirty="0" smtClean="0"/>
              <a:t>d</a:t>
            </a:r>
            <a:r>
              <a:rPr sz="2000" smtClean="0"/>
              <a:t>ata </a:t>
            </a:r>
            <a:r>
              <a:rPr sz="2000"/>
              <a:t>from other clinics</a:t>
            </a:r>
          </a:p>
          <a:p>
            <a:pPr marL="774700" lvl="1" indent="-317500"/>
            <a:r>
              <a:rPr sz="2000"/>
              <a:t>Agenda</a:t>
            </a:r>
          </a:p>
          <a:p>
            <a:pPr marL="774700" lvl="1" indent="-317500"/>
            <a:r>
              <a:rPr sz="2000"/>
              <a:t>Manage 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Patient information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/>
              <a:t>Agenda</a:t>
            </a:r>
          </a:p>
          <a:p>
            <a:pPr marL="301625" lvl="0" indent="-301625"/>
            <a:r>
              <a:rPr sz="2000"/>
              <a:t>Medical records staff</a:t>
            </a:r>
          </a:p>
          <a:p>
            <a:pPr marL="774700" lvl="1" indent="-317500"/>
            <a:r>
              <a:rPr sz="2000"/>
              <a:t>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 smtClean="0"/>
              <a:t>Creat</a:t>
            </a:r>
            <a:r>
              <a:rPr lang="de-CH" sz="2000" dirty="0" smtClean="0"/>
              <a:t>e</a:t>
            </a:r>
            <a:r>
              <a:rPr sz="2000" smtClean="0"/>
              <a:t> </a:t>
            </a:r>
            <a:r>
              <a:rPr sz="2000"/>
              <a:t>reports for management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Critical success factors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t>Cash </a:t>
            </a:r>
            <a:r>
              <a:rPr/>
              <a:t>inflow </a:t>
            </a:r>
            <a:r>
              <a:rPr smtClean="0"/>
              <a:t>cover</a:t>
            </a:r>
            <a:r>
              <a:rPr lang="de-CH" dirty="0" smtClean="0"/>
              <a:t>s</a:t>
            </a:r>
            <a:r>
              <a:rPr smtClean="0"/>
              <a:t> </a:t>
            </a:r>
            <a:r>
              <a:t>cost</a:t>
            </a:r>
          </a:p>
          <a:p>
            <a:pPr lvl="0"/>
            <a:r>
              <a:t>Follow local &amp; government guidelines</a:t>
            </a:r>
          </a:p>
          <a:p>
            <a:pPr lvl="0"/>
            <a:r>
              <a:t>Compliance with the law</a:t>
            </a:r>
          </a:p>
        </p:txBody>
      </p:sp>
      <p:pic>
        <p:nvPicPr>
          <p:cNvPr id="4" name="Picture 2" descr="https://encrypted-tbn0.gstatic.com/images?q=tbn:ANd9GcR05eCMnDiqDc1AybNCRC3S3ab1rr4nIM8HCatOymDtM5JXzmD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40" y="2878417"/>
            <a:ext cx="3518686" cy="263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Thanks for listening!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29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Avenir Roman</vt:lpstr>
      <vt:lpstr>Calibri</vt:lpstr>
      <vt:lpstr>Lucida Grande</vt:lpstr>
      <vt:lpstr>Lucida Sans</vt:lpstr>
      <vt:lpstr>Default</vt:lpstr>
      <vt:lpstr>Task 1 First Analysis</vt:lpstr>
      <vt:lpstr>Target users</vt:lpstr>
      <vt:lpstr>Key features (from users' perspective)</vt:lpstr>
      <vt:lpstr>Critical success factors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First Analysis</dc:title>
  <dc:creator>Tim</dc:creator>
  <cp:lastModifiedBy>Tim</cp:lastModifiedBy>
  <cp:revision>3</cp:revision>
  <dcterms:modified xsi:type="dcterms:W3CDTF">2015-09-28T06:10:47Z</dcterms:modified>
</cp:coreProperties>
</file>