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79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6" r:id="rId5"/>
    <p:sldId id="267" r:id="rId6"/>
    <p:sldId id="264" r:id="rId7"/>
    <p:sldId id="268" r:id="rId8"/>
    <p:sldId id="269" r:id="rId9"/>
    <p:sldId id="271" r:id="rId10"/>
    <p:sldId id="263" r:id="rId11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127" autoAdjust="0"/>
  </p:normalViewPr>
  <p:slideViewPr>
    <p:cSldViewPr snapToGrid="0">
      <p:cViewPr varScale="1">
        <p:scale>
          <a:sx n="68" d="100"/>
          <a:sy n="68" d="100"/>
        </p:scale>
        <p:origin x="-3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1866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265300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7127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339102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136412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374561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212896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347225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AA500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orange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251369" y="5282019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28.09</a:t>
            </a:r>
            <a:r>
              <a:rPr sz="1600" b="1" dirty="0" smtClean="0">
                <a:solidFill>
                  <a:schemeClr val="tx1"/>
                </a:solidFill>
              </a:rPr>
              <a:t>,</a:t>
            </a:r>
            <a:r>
              <a:rPr lang="de-CH" sz="1600" b="1" dirty="0" smtClean="0">
                <a:solidFill>
                  <a:schemeClr val="tx1"/>
                </a:solidFill>
              </a:rPr>
              <a:t> </a:t>
            </a:r>
            <a:r>
              <a:rPr sz="1600" b="1" dirty="0" smtClean="0">
                <a:solidFill>
                  <a:schemeClr val="tx1"/>
                </a:solidFill>
              </a:rPr>
              <a:t>2015</a:t>
            </a:r>
            <a:r>
              <a:rPr sz="1600" b="1" dirty="0">
                <a:solidFill>
                  <a:schemeClr val="tx1"/>
                </a:solidFill>
              </a:rPr>
              <a:t>, </a:t>
            </a:r>
            <a:r>
              <a:rPr sz="1600" b="1" dirty="0" err="1">
                <a:solidFill>
                  <a:schemeClr val="tx1"/>
                </a:solidFill>
              </a:rPr>
              <a:t>Gruppe</a:t>
            </a:r>
            <a:r>
              <a:rPr sz="1600" b="1" dirty="0">
                <a:solidFill>
                  <a:schemeClr val="tx1"/>
                </a:solidFill>
              </a:rPr>
              <a:t> </a:t>
            </a:r>
            <a:r>
              <a:rPr sz="1600" b="1" dirty="0" err="1">
                <a:solidFill>
                  <a:schemeClr val="tx1"/>
                </a:solidFill>
              </a:rPr>
              <a:t>Blau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251369" y="4656777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Task </a:t>
            </a:r>
            <a:r>
              <a:rPr lang="de-CH" sz="2600" dirty="0" smtClean="0">
                <a:solidFill>
                  <a:schemeClr val="tx1"/>
                </a:solidFill>
              </a:rPr>
              <a:t>7</a:t>
            </a:r>
            <a:endParaRPr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Herzlichen Dank!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Domain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1068387"/>
            <a:ext cx="5760720" cy="472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CRC-Card</a:t>
            </a:r>
            <a:endParaRPr sz="2600" dirty="0">
              <a:solidFill>
                <a:srgbClr val="697D91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0267437"/>
              </p:ext>
            </p:extLst>
          </p:nvPr>
        </p:nvGraphicFramePr>
        <p:xfrm>
          <a:off x="1291167" y="1286190"/>
          <a:ext cx="7010142" cy="41801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83892"/>
                <a:gridCol w="3826250"/>
              </a:tblGrid>
              <a:tr h="365579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 Name: Person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5346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>
                          <a:effectLst/>
                        </a:rPr>
                        <a:t>Purpose</a:t>
                      </a:r>
                      <a:r>
                        <a:rPr lang="de-CH" sz="1800" dirty="0">
                          <a:effectLst/>
                        </a:rPr>
                        <a:t>: Beinhaltet die Grundattribute für Sozialarbeiter und Patient.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610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Responsibilities: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Namen  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Vornamen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Adresse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Geschlecht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Telefon Nr.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Geburtsdatum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Collaborators: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Wird von </a:t>
                      </a:r>
                      <a:r>
                        <a:rPr lang="de-CH" sz="1800" dirty="0" err="1">
                          <a:effectLst/>
                        </a:rPr>
                        <a:t>HealthVisitor</a:t>
                      </a:r>
                      <a:r>
                        <a:rPr lang="de-CH" sz="1800" dirty="0">
                          <a:effectLst/>
                        </a:rPr>
                        <a:t> und Patient benutzt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Benutz </a:t>
                      </a:r>
                      <a:r>
                        <a:rPr lang="de-CH" sz="1800" dirty="0" err="1">
                          <a:effectLst/>
                        </a:rPr>
                        <a:t>Address</a:t>
                      </a:r>
                      <a:r>
                        <a:rPr lang="de-CH" sz="1800" dirty="0">
                          <a:effectLst/>
                        </a:rPr>
                        <a:t> Klasse zur genaueren Definition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062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CRC-Card</a:t>
            </a:r>
            <a:endParaRPr sz="2600" dirty="0">
              <a:solidFill>
                <a:srgbClr val="697D9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2374690"/>
              </p:ext>
            </p:extLst>
          </p:nvPr>
        </p:nvGraphicFramePr>
        <p:xfrm>
          <a:off x="1376624" y="1067647"/>
          <a:ext cx="6611816" cy="21859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02979"/>
                <a:gridCol w="3608837"/>
              </a:tblGrid>
              <a:tr h="27946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 Name: Calendar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946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Purpose: Verwaltet Termine eines Sozialarbeiters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989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Responsibilities: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HealthVisitor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Appointment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Collaborators: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Gehört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zu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HealthVisitor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Benutzt </a:t>
                      </a:r>
                      <a:r>
                        <a:rPr lang="de-CH" sz="1800" dirty="0" err="1">
                          <a:effectLst/>
                        </a:rPr>
                        <a:t>Appointment</a:t>
                      </a:r>
                      <a:r>
                        <a:rPr lang="de-CH" sz="1800" dirty="0">
                          <a:effectLst/>
                        </a:rPr>
                        <a:t> zum Darstellen der Termine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8641512"/>
              </p:ext>
            </p:extLst>
          </p:nvPr>
        </p:nvGraphicFramePr>
        <p:xfrm>
          <a:off x="1376624" y="3599970"/>
          <a:ext cx="6611816" cy="26414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28216"/>
                <a:gridCol w="3583600"/>
              </a:tblGrid>
              <a:tr h="28329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 Name: Appointment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329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Purpose: Beinhaltet die Eigenschaften eines Termins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830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Responsibilities: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Anfangszeit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Endzeit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Ort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Datum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Note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Patient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Collaborators: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Gehört zu </a:t>
                      </a:r>
                      <a:r>
                        <a:rPr lang="de-CH" sz="1800" dirty="0" err="1">
                          <a:effectLst/>
                        </a:rPr>
                        <a:t>Calendar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Benutzt Patient um Abhängigkeit darzustellen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 smtClean="0">
                          <a:effectLst/>
                        </a:rPr>
                        <a:t>Benutzt </a:t>
                      </a:r>
                      <a:r>
                        <a:rPr lang="de-CH" sz="1800" dirty="0">
                          <a:effectLst/>
                        </a:rPr>
                        <a:t>Note um zusätzliche Informationen zu Speichern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4065" y="5287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de-CH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674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err="1" smtClean="0">
                <a:solidFill>
                  <a:srgbClr val="697D91"/>
                </a:solidFill>
              </a:rPr>
              <a:t>Sequence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55" y="1256044"/>
            <a:ext cx="7576457" cy="44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533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err="1" smtClean="0">
                <a:solidFill>
                  <a:srgbClr val="697D91"/>
                </a:solidFill>
              </a:rPr>
              <a:t>Sequence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3" name="Grafik 2" descr="Termin erstellen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23912" y="985838"/>
            <a:ext cx="7496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4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552575"/>
            <a:ext cx="6867525" cy="3752850"/>
          </a:xfrm>
          <a:prstGeom prst="rect">
            <a:avLst/>
          </a:prstGeom>
        </p:spPr>
      </p:pic>
      <p:sp>
        <p:nvSpPr>
          <p:cNvPr id="12" name="Shape 98"/>
          <p:cNvSpPr>
            <a:spLocks noGrp="1"/>
          </p:cNvSpPr>
          <p:nvPr>
            <p:ph type="title"/>
          </p:nvPr>
        </p:nvSpPr>
        <p:spPr>
          <a:xfrm>
            <a:off x="1354387" y="274969"/>
            <a:ext cx="7010143" cy="6566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Extended </a:t>
            </a:r>
            <a:r>
              <a:rPr lang="de-CH" sz="2600" dirty="0" err="1" smtClean="0">
                <a:solidFill>
                  <a:srgbClr val="697D91"/>
                </a:solidFill>
              </a:rPr>
              <a:t>domain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r>
              <a:rPr lang="de-CH" sz="2600" dirty="0" smtClean="0">
                <a:solidFill>
                  <a:srgbClr val="697D91"/>
                </a:solidFill>
              </a:rPr>
              <a:t> (</a:t>
            </a:r>
            <a:r>
              <a:rPr lang="de-CH" sz="2600" dirty="0" err="1" smtClean="0">
                <a:solidFill>
                  <a:srgbClr val="697D91"/>
                </a:solidFill>
              </a:rPr>
              <a:t>class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diagramm</a:t>
            </a:r>
            <a:r>
              <a:rPr lang="de-CH" sz="2600" dirty="0" smtClean="0">
                <a:solidFill>
                  <a:srgbClr val="697D91"/>
                </a:solidFill>
              </a:rPr>
              <a:t>)</a:t>
            </a:r>
            <a:endParaRPr sz="2600" dirty="0">
              <a:solidFill>
                <a:srgbClr val="697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555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Extended </a:t>
            </a:r>
            <a:r>
              <a:rPr lang="de-CH" sz="2600" dirty="0" err="1" smtClean="0">
                <a:solidFill>
                  <a:srgbClr val="697D91"/>
                </a:solidFill>
              </a:rPr>
              <a:t>domain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r>
              <a:rPr lang="de-CH" sz="2600" dirty="0" smtClean="0">
                <a:solidFill>
                  <a:srgbClr val="697D91"/>
                </a:solidFill>
              </a:rPr>
              <a:t> (</a:t>
            </a:r>
            <a:r>
              <a:rPr lang="de-CH" sz="2600" dirty="0" err="1" smtClean="0">
                <a:solidFill>
                  <a:srgbClr val="697D91"/>
                </a:solidFill>
              </a:rPr>
              <a:t>class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diagramm</a:t>
            </a:r>
            <a:r>
              <a:rPr lang="de-CH" sz="2600" dirty="0" smtClean="0">
                <a:solidFill>
                  <a:srgbClr val="697D91"/>
                </a:solidFill>
              </a:rPr>
              <a:t>)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54" y="1067648"/>
            <a:ext cx="3318368" cy="48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462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144216" y="437212"/>
            <a:ext cx="7010142" cy="54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rPr lang="en-GB" dirty="0"/>
              <a:t>Extended domain model (class </a:t>
            </a:r>
            <a:r>
              <a:rPr lang="en-GB" dirty="0" err="1"/>
              <a:t>diagramm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25" y="1457011"/>
            <a:ext cx="4429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205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52</Paragraphs>
  <Slides>10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Default</vt:lpstr>
      <vt:lpstr>Task 7</vt:lpstr>
      <vt:lpstr>Domain model</vt:lpstr>
      <vt:lpstr>CRC-Card</vt:lpstr>
      <vt:lpstr>CRC-Card</vt:lpstr>
      <vt:lpstr>Sequence model</vt:lpstr>
      <vt:lpstr>Sequence model</vt:lpstr>
      <vt:lpstr>Extended domain model (class diagramm)</vt:lpstr>
      <vt:lpstr>Extended domain model (class diagramm)</vt:lpstr>
      <vt:lpstr>Extended domain model (class diagramm)</vt:lpstr>
      <vt:lpstr>Herzlichen Dank!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SE Process</dc:title>
  <dc:creator>Tim</dc:creator>
  <cp:lastModifiedBy>Christine Noser</cp:lastModifiedBy>
  <cp:revision>22</cp:revision>
  <dcterms:modified xsi:type="dcterms:W3CDTF">2015-11-08T21:30:36Z</dcterms:modified>
</cp:coreProperties>
</file>