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22852" saveSubsetFonts="1" autoCompressPictures="0">
  <p:sldMasterIdLst>
    <p:sldMasterId id="2147483669" r:id="rId4"/>
  </p:sldMasterIdLst>
  <p:notesMasterIdLst>
    <p:notesMasterId r:id="rId22"/>
  </p:notesMasterIdLst>
  <p:handoutMasterIdLst>
    <p:handoutMasterId r:id="rId23"/>
  </p:handoutMasterIdLst>
  <p:sldIdLst>
    <p:sldId id="259" r:id="rId5"/>
    <p:sldId id="310" r:id="rId6"/>
    <p:sldId id="309" r:id="rId7"/>
    <p:sldId id="308" r:id="rId8"/>
    <p:sldId id="316" r:id="rId9"/>
    <p:sldId id="314" r:id="rId10"/>
    <p:sldId id="313" r:id="rId11"/>
    <p:sldId id="315" r:id="rId12"/>
    <p:sldId id="312" r:id="rId13"/>
    <p:sldId id="311" r:id="rId14"/>
    <p:sldId id="318" r:id="rId15"/>
    <p:sldId id="322" r:id="rId16"/>
    <p:sldId id="321" r:id="rId17"/>
    <p:sldId id="320" r:id="rId18"/>
    <p:sldId id="317" r:id="rId19"/>
    <p:sldId id="319" r:id="rId20"/>
    <p:sldId id="305" r:id="rId21"/>
  </p:sldIdLst>
  <p:sldSz cx="9144000" cy="6858000" type="screen4x3"/>
  <p:notesSz cx="6669088" cy="9926638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8E23"/>
    <a:srgbClr val="697D91"/>
    <a:srgbClr val="455960"/>
    <a:srgbClr val="4A5B60"/>
    <a:srgbClr val="FAA500"/>
    <a:srgbClr val="6973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22" autoAdjust="0"/>
    <p:restoredTop sz="78293" autoAdjust="0"/>
  </p:normalViewPr>
  <p:slideViewPr>
    <p:cSldViewPr snapToGrid="0" snapToObjects="1" showGuides="1">
      <p:cViewPr varScale="1">
        <p:scale>
          <a:sx n="65" d="100"/>
          <a:sy n="65" d="100"/>
        </p:scale>
        <p:origin x="1685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98" d="100"/>
          <a:sy n="98" d="100"/>
        </p:scale>
        <p:origin x="-3516" y="-96"/>
      </p:cViewPr>
      <p:guideLst>
        <p:guide orient="horz" pos="312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0D184-D464-48E9-9CA0-A94E873F6C2C}" type="datetimeFigureOut">
              <a:rPr lang="de-CH" smtClean="0"/>
              <a:t>tt.01.jjjj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77753-DB7C-4FA7-98FC-17681D88797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1596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F2B663-2BA9-4D7E-8201-5DE4109E1EDD}" type="datetimeFigureOut">
              <a:rPr lang="de-CH" smtClean="0"/>
              <a:t>tt.01.jjjj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E44704-8E6D-4CF2-8CFA-A0F7BC75189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8899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8086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16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32356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0" y="1619250"/>
            <a:ext cx="6119813" cy="73025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4559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00563"/>
            <a:ext cx="6119813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pic>
        <p:nvPicPr>
          <p:cNvPr id="13" name="Bild 6" descr="BFH_Logo_A_defren_100_RGB_130220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Bildplatzhalter 11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692000"/>
            <a:ext cx="6120000" cy="280800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>
                <a:latin typeface="Lucida Sans"/>
                <a:cs typeface="Lucida Sans"/>
              </a:defRPr>
            </a:lvl1pPr>
          </a:lstStyle>
          <a:p>
            <a:pPr lvl="0"/>
            <a:r>
              <a:rPr lang="de-DE" noProof="0" dirty="0" smtClean="0"/>
              <a:t>Titelseite mit Bild </a:t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err="1" smtClean="0"/>
              <a:t>Bild</a:t>
            </a:r>
            <a:r>
              <a:rPr lang="de-DE" noProof="0" dirty="0" smtClean="0"/>
              <a:t> durch Klicken auf Symbol hinzufügen</a:t>
            </a:r>
            <a:endParaRPr lang="de-DE" noProof="0" dirty="0"/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468000" y="4623441"/>
            <a:ext cx="8044216" cy="533105"/>
          </a:xfrm>
          <a:prstGeom prst="rect">
            <a:avLst/>
          </a:prstGeom>
        </p:spPr>
        <p:txBody>
          <a:bodyPr l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68000" y="5156546"/>
            <a:ext cx="678439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>
                <a:solidFill>
                  <a:srgbClr val="697D9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Organisationseinheit oder Leistungsbereich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0704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8" hasCustomPrompt="1"/>
          </p:nvPr>
        </p:nvSpPr>
        <p:spPr>
          <a:xfrm>
            <a:off x="325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idx="20" hasCustomPrompt="1"/>
          </p:nvPr>
        </p:nvSpPr>
        <p:spPr>
          <a:xfrm>
            <a:off x="6047998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58445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13825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gerundetes Rechteck 4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dirty="0"/>
              <a:t>t</a:t>
            </a:r>
          </a:p>
        </p:txBody>
      </p:sp>
      <p:pic>
        <p:nvPicPr>
          <p:cNvPr id="9" name="Bild 8" descr="BFH_Logo_A_defren_100_RGB_130220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 baseline="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Titelseite ohne Bild</a:t>
            </a:r>
            <a:endParaRPr lang="de-DE" dirty="0"/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7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Organisationseinheit oder Leistungsbereich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2682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697D91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grau</a:t>
            </a:r>
            <a:endParaRPr lang="de-DE" dirty="0"/>
          </a:p>
        </p:txBody>
      </p: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46949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AA500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orange</a:t>
            </a:r>
            <a:endParaRPr lang="de-DE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90426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8000" y="1439999"/>
            <a:ext cx="8100000" cy="468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 rIns="0"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41989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810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 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810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55518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3960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589224" y="5399230"/>
            <a:ext cx="4050775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143923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2686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 mit Untertitel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72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396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idx="14" hasCustomPrompt="1"/>
          </p:nvPr>
        </p:nvSpPr>
        <p:spPr>
          <a:xfrm>
            <a:off x="4590000" y="1440000"/>
            <a:ext cx="405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216000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07689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325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6047998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21"/>
          </p:nvPr>
        </p:nvSpPr>
        <p:spPr>
          <a:xfrm>
            <a:off x="6758026" y="6242011"/>
            <a:ext cx="2133600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5970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15"/>
          <p:cNvSpPr txBox="1">
            <a:spLocks noChangeArrowheads="1"/>
          </p:cNvSpPr>
          <p:nvPr/>
        </p:nvSpPr>
        <p:spPr bwMode="auto">
          <a:xfrm>
            <a:off x="457200" y="6300788"/>
            <a:ext cx="668813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Berner Fachhochschule | Haute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école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spécialisée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bernoise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| Bern University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of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Applied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Sciences</a:t>
            </a:r>
            <a:endParaRPr lang="de-DE" sz="1000" dirty="0" smtClean="0">
              <a:solidFill>
                <a:srgbClr val="697D91"/>
              </a:solidFill>
              <a:latin typeface="Lucida Sans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6765342" y="6241256"/>
            <a:ext cx="1793442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00">
                <a:solidFill>
                  <a:srgbClr val="697D91"/>
                </a:solidFill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CS1: Task 14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b="1" dirty="0" smtClean="0"/>
              <a:t>15.01.2016, Gruppe Blau</a:t>
            </a:r>
            <a:endParaRPr lang="de-DE" b="1" dirty="0"/>
          </a:p>
          <a:p>
            <a:endParaRPr lang="de-CH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01327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Lessons</a:t>
            </a:r>
            <a:r>
              <a:rPr lang="de-CH" dirty="0" smtClean="0"/>
              <a:t> </a:t>
            </a:r>
            <a:r>
              <a:rPr lang="de-CH" dirty="0" err="1" smtClean="0"/>
              <a:t>learnt</a:t>
            </a:r>
            <a:endParaRPr lang="de-CH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26872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Ausführlicher</a:t>
            </a:r>
          </a:p>
          <a:p>
            <a:r>
              <a:rPr lang="de-CH" dirty="0" smtClean="0"/>
              <a:t>Zu wenig Informationen </a:t>
            </a:r>
            <a:r>
              <a:rPr lang="de-CH" dirty="0" smtClean="0">
                <a:sym typeface="Wingdings" panose="05000000000000000000" pitchFamily="2" charset="2"/>
              </a:rPr>
              <a:t> Mehr einholen</a:t>
            </a:r>
            <a:endParaRPr lang="de-CH" dirty="0" smtClean="0"/>
          </a:p>
          <a:p>
            <a:r>
              <a:rPr lang="de-CH" dirty="0" smtClean="0"/>
              <a:t>Zu wenig Vorkenntnisse</a:t>
            </a:r>
          </a:p>
          <a:p>
            <a:r>
              <a:rPr lang="de-CH" dirty="0" smtClean="0"/>
              <a:t>Wurden in Folge zu wenig berücksichtigt</a:t>
            </a:r>
          </a:p>
          <a:p>
            <a:r>
              <a:rPr lang="de-CH" dirty="0" smtClean="0"/>
              <a:t>Fantasievoller</a:t>
            </a:r>
          </a:p>
          <a:p>
            <a:endParaRPr lang="de-CH" dirty="0" smtClean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sz="2800" dirty="0" smtClean="0"/>
              <a:t>Storyboard</a:t>
            </a:r>
            <a:endParaRPr lang="de-CH" sz="2800" dirty="0"/>
          </a:p>
        </p:txBody>
      </p:sp>
    </p:spTree>
    <p:extLst>
      <p:ext uri="{BB962C8B-B14F-4D97-AF65-F5344CB8AC3E}">
        <p14:creationId xmlns:p14="http://schemas.microsoft.com/office/powerpoint/2010/main" val="588067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Fehlende Use Cases</a:t>
            </a:r>
          </a:p>
          <a:p>
            <a:r>
              <a:rPr lang="de-CH" dirty="0" smtClean="0"/>
              <a:t>Ziemlich ausführlich</a:t>
            </a:r>
            <a:endParaRPr lang="de-CH" dirty="0" smtClean="0">
              <a:sym typeface="Wingdings" panose="05000000000000000000" pitchFamily="2" charset="2"/>
            </a:endParaRPr>
          </a:p>
          <a:p>
            <a:pPr lvl="1"/>
            <a:r>
              <a:rPr lang="de-CH" dirty="0" smtClean="0">
                <a:sym typeface="Wingdings" panose="05000000000000000000" pitchFamily="2" charset="2"/>
              </a:rPr>
              <a:t>Praktisch fürs weitere Vorgehen</a:t>
            </a:r>
          </a:p>
          <a:p>
            <a:r>
              <a:rPr lang="de-CH" dirty="0" smtClean="0">
                <a:sym typeface="Wingdings" panose="05000000000000000000" pitchFamily="2" charset="2"/>
              </a:rPr>
              <a:t>Interview weniger hilfreich</a:t>
            </a:r>
          </a:p>
          <a:p>
            <a:pPr lvl="1"/>
            <a:r>
              <a:rPr lang="de-CH" dirty="0" smtClean="0">
                <a:sym typeface="Wingdings" panose="05000000000000000000" pitchFamily="2" charset="2"/>
              </a:rPr>
              <a:t>Wenn dann mehrere</a:t>
            </a:r>
          </a:p>
          <a:p>
            <a:r>
              <a:rPr lang="de-CH" dirty="0" smtClean="0">
                <a:sym typeface="Wingdings" panose="05000000000000000000" pitchFamily="2" charset="2"/>
              </a:rPr>
              <a:t>Projekt von Beginn begrenzen</a:t>
            </a:r>
          </a:p>
          <a:p>
            <a:pPr lvl="1"/>
            <a:r>
              <a:rPr lang="de-CH" dirty="0" smtClean="0">
                <a:sym typeface="Wingdings" panose="05000000000000000000" pitchFamily="2" charset="2"/>
              </a:rPr>
              <a:t>Detailliertere Requirements</a:t>
            </a:r>
          </a:p>
          <a:p>
            <a:endParaRPr lang="de-CH" dirty="0" smtClean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sz="2800" dirty="0" smtClean="0"/>
              <a:t>Requirements</a:t>
            </a:r>
            <a:r>
              <a:rPr lang="de-CH" sz="2000" dirty="0" smtClean="0"/>
              <a:t> </a:t>
            </a:r>
            <a:endParaRPr lang="de-CH" sz="2000" dirty="0"/>
          </a:p>
        </p:txBody>
      </p:sp>
    </p:spTree>
    <p:extLst>
      <p:ext uri="{BB962C8B-B14F-4D97-AF65-F5344CB8AC3E}">
        <p14:creationId xmlns:p14="http://schemas.microsoft.com/office/powerpoint/2010/main" val="3636430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Praktische Mock-Ups</a:t>
            </a:r>
          </a:p>
          <a:p>
            <a:r>
              <a:rPr lang="de-CH" dirty="0" smtClean="0"/>
              <a:t>Teils sehr detailliert</a:t>
            </a:r>
          </a:p>
          <a:p>
            <a:r>
              <a:rPr lang="de-CH" dirty="0" smtClean="0"/>
              <a:t>Vaadin Testframwork vor Mock-Ups</a:t>
            </a:r>
          </a:p>
          <a:p>
            <a:r>
              <a:rPr lang="de-CH" dirty="0" smtClean="0"/>
              <a:t>Evaluation durch mehrere Personen</a:t>
            </a:r>
          </a:p>
          <a:p>
            <a:r>
              <a:rPr lang="de-CH" dirty="0" smtClean="0"/>
              <a:t>Evaluation durch Laien und Fachpersonen</a:t>
            </a: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468000" y="360000"/>
            <a:ext cx="8100000" cy="540000"/>
          </a:xfrm>
        </p:spPr>
        <p:txBody>
          <a:bodyPr/>
          <a:lstStyle/>
          <a:p>
            <a:r>
              <a:rPr lang="de-CH" sz="2800" dirty="0" smtClean="0"/>
              <a:t>Design</a:t>
            </a:r>
            <a:endParaRPr lang="de-CH" sz="2800" dirty="0"/>
          </a:p>
        </p:txBody>
      </p:sp>
    </p:spTree>
    <p:extLst>
      <p:ext uri="{BB962C8B-B14F-4D97-AF65-F5344CB8AC3E}">
        <p14:creationId xmlns:p14="http://schemas.microsoft.com/office/powerpoint/2010/main" val="35881870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Vielmals fehlendes Wissen</a:t>
            </a:r>
          </a:p>
          <a:p>
            <a:r>
              <a:rPr lang="de-CH" dirty="0" smtClean="0"/>
              <a:t>Testumgebung erst nach DB-Integration möglich</a:t>
            </a:r>
          </a:p>
          <a:p>
            <a:r>
              <a:rPr lang="de-CH" dirty="0" smtClean="0"/>
              <a:t>Implementation der DB am Schluss OK</a:t>
            </a:r>
          </a:p>
          <a:p>
            <a:r>
              <a:rPr lang="de-CH" dirty="0" smtClean="0"/>
              <a:t>JPA Klassen jedoch zu Beginn</a:t>
            </a:r>
          </a:p>
          <a:p>
            <a:r>
              <a:rPr lang="de-CH" dirty="0" smtClean="0"/>
              <a:t>Unterschiedliches Vorwissen</a:t>
            </a: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sz="2800" dirty="0" smtClean="0"/>
              <a:t>Implementation</a:t>
            </a:r>
            <a:endParaRPr lang="de-CH" sz="2800" dirty="0"/>
          </a:p>
        </p:txBody>
      </p:sp>
    </p:spTree>
    <p:extLst>
      <p:ext uri="{BB962C8B-B14F-4D97-AF65-F5344CB8AC3E}">
        <p14:creationId xmlns:p14="http://schemas.microsoft.com/office/powerpoint/2010/main" val="2472529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Developer</a:t>
            </a:r>
            <a:endParaRPr lang="de-CH" dirty="0"/>
          </a:p>
          <a:p>
            <a:pPr lvl="1"/>
            <a:r>
              <a:rPr lang="de-CH" dirty="0" smtClean="0"/>
              <a:t>Daily Scrum ok</a:t>
            </a:r>
          </a:p>
          <a:p>
            <a:pPr lvl="2"/>
            <a:r>
              <a:rPr lang="de-CH" dirty="0" smtClean="0"/>
              <a:t>Etwas unnötig bei 10 min Development-Zeit</a:t>
            </a:r>
          </a:p>
          <a:p>
            <a:pPr lvl="1"/>
            <a:r>
              <a:rPr lang="de-CH" dirty="0" smtClean="0"/>
              <a:t>Daily </a:t>
            </a:r>
            <a:r>
              <a:rPr lang="de-CH" dirty="0" err="1" smtClean="0"/>
              <a:t>Scrum</a:t>
            </a:r>
            <a:r>
              <a:rPr lang="de-CH" dirty="0" smtClean="0"/>
              <a:t> nur Mo, Mi &amp; Do</a:t>
            </a:r>
          </a:p>
          <a:p>
            <a:pPr lvl="1"/>
            <a:r>
              <a:rPr lang="de-CH" dirty="0" smtClean="0"/>
              <a:t>Klarere Aufteilung</a:t>
            </a:r>
          </a:p>
          <a:p>
            <a:pPr lvl="1"/>
            <a:r>
              <a:rPr lang="de-CH" dirty="0" smtClean="0"/>
              <a:t>Daily Scrum Time </a:t>
            </a:r>
            <a:r>
              <a:rPr lang="de-CH" dirty="0" err="1" smtClean="0"/>
              <a:t>Boxing</a:t>
            </a:r>
            <a:r>
              <a:rPr lang="de-CH" dirty="0" smtClean="0"/>
              <a:t>!</a:t>
            </a:r>
          </a:p>
          <a:p>
            <a:pPr lvl="1"/>
            <a:r>
              <a:rPr lang="de-CH" dirty="0" smtClean="0"/>
              <a:t>Manchmal zu viel Sonstiges besprochen</a:t>
            </a:r>
          </a:p>
          <a:p>
            <a:pPr lvl="2"/>
            <a:r>
              <a:rPr lang="de-CH" dirty="0" smtClean="0"/>
              <a:t>Wirklich nur «was gemacht», «was als nächstes»</a:t>
            </a:r>
            <a:endParaRPr lang="de-CH" dirty="0"/>
          </a:p>
          <a:p>
            <a:r>
              <a:rPr lang="de-CH" dirty="0" err="1" smtClean="0"/>
              <a:t>Scrum</a:t>
            </a:r>
            <a:r>
              <a:rPr lang="de-CH" dirty="0" smtClean="0"/>
              <a:t> Master</a:t>
            </a:r>
          </a:p>
          <a:p>
            <a:pPr lvl="1"/>
            <a:r>
              <a:rPr lang="de-CH" dirty="0" smtClean="0"/>
              <a:t>Sprint Planung</a:t>
            </a:r>
          </a:p>
          <a:p>
            <a:pPr lvl="2"/>
            <a:r>
              <a:rPr lang="de-CH" dirty="0" smtClean="0"/>
              <a:t>Aufwandsschätzung</a:t>
            </a:r>
          </a:p>
          <a:p>
            <a:pPr lvl="1"/>
            <a:r>
              <a:rPr lang="de-CH" dirty="0" smtClean="0"/>
              <a:t>Selbständiger</a:t>
            </a:r>
          </a:p>
          <a:p>
            <a:pPr lvl="1"/>
            <a:r>
              <a:rPr lang="de-CH" dirty="0" smtClean="0"/>
              <a:t>Klare Aufteilung schwierig</a:t>
            </a:r>
          </a:p>
          <a:p>
            <a:pPr lvl="2"/>
            <a:r>
              <a:rPr lang="de-CH" dirty="0" smtClean="0"/>
              <a:t>Häufiges Pair Programming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Scrum</a:t>
            </a:r>
            <a:r>
              <a:rPr lang="de-CH" dirty="0" smtClean="0"/>
              <a:t> </a:t>
            </a:r>
            <a:r>
              <a:rPr lang="de-CH" dirty="0" err="1" smtClean="0"/>
              <a:t>retrospective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210246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Lukas Hügi</a:t>
            </a:r>
          </a:p>
          <a:p>
            <a:pPr marL="0" indent="0">
              <a:buNone/>
            </a:pPr>
            <a:endParaRPr lang="de-CH" dirty="0"/>
          </a:p>
          <a:p>
            <a:r>
              <a:rPr lang="de-CH" dirty="0" smtClean="0"/>
              <a:t>Christine Noser</a:t>
            </a:r>
          </a:p>
          <a:p>
            <a:endParaRPr lang="de-CH" dirty="0"/>
          </a:p>
          <a:p>
            <a:r>
              <a:rPr lang="de-CH" dirty="0" smtClean="0"/>
              <a:t>Tim </a:t>
            </a:r>
            <a:r>
              <a:rPr lang="de-CH" dirty="0" smtClean="0"/>
              <a:t>Dorner</a:t>
            </a:r>
          </a:p>
          <a:p>
            <a:pPr lvl="1"/>
            <a:r>
              <a:rPr lang="de-CH" dirty="0" err="1" smtClean="0"/>
              <a:t>Scrum</a:t>
            </a:r>
            <a:r>
              <a:rPr lang="de-CH" dirty="0" smtClean="0"/>
              <a:t> </a:t>
            </a:r>
            <a:r>
              <a:rPr lang="de-CH" dirty="0" err="1" smtClean="0"/>
              <a:t>planung</a:t>
            </a:r>
            <a:endParaRPr lang="de-CH" dirty="0" smtClean="0"/>
          </a:p>
          <a:p>
            <a:pPr lvl="1"/>
            <a:r>
              <a:rPr lang="de-CH" dirty="0" smtClean="0"/>
              <a:t>Paare </a:t>
            </a:r>
            <a:r>
              <a:rPr lang="de-CH" dirty="0" err="1" smtClean="0"/>
              <a:t>programming</a:t>
            </a:r>
            <a:endParaRPr lang="de-CH" dirty="0" smtClean="0"/>
          </a:p>
          <a:p>
            <a:pPr lvl="1"/>
            <a:endParaRPr lang="de-CH" dirty="0"/>
          </a:p>
          <a:p>
            <a:r>
              <a:rPr lang="de-CH" dirty="0" smtClean="0"/>
              <a:t>Fabian Zwahlen</a:t>
            </a:r>
          </a:p>
          <a:p>
            <a:endParaRPr lang="de-CH" dirty="0"/>
          </a:p>
          <a:p>
            <a:r>
              <a:rPr lang="de-CH" dirty="0" smtClean="0"/>
              <a:t>Stefan Iseli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Team </a:t>
            </a:r>
            <a:r>
              <a:rPr lang="de-CH" dirty="0" err="1" smtClean="0"/>
              <a:t>Lessons</a:t>
            </a:r>
            <a:r>
              <a:rPr lang="de-CH" dirty="0" smtClean="0"/>
              <a:t> </a:t>
            </a:r>
            <a:r>
              <a:rPr lang="de-CH" dirty="0" err="1" smtClean="0"/>
              <a:t>learned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615801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Thanks</a:t>
            </a:r>
            <a:r>
              <a:rPr lang="de-DE" dirty="0" smtClean="0"/>
              <a:t>!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52526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sz="2400" dirty="0" smtClean="0"/>
              <a:t>Live Demo</a:t>
            </a:r>
          </a:p>
          <a:p>
            <a:r>
              <a:rPr lang="de-CH" sz="2400" dirty="0" smtClean="0"/>
              <a:t>Personal </a:t>
            </a:r>
            <a:r>
              <a:rPr lang="de-CH" sz="2400" dirty="0" err="1" smtClean="0"/>
              <a:t>Contribution</a:t>
            </a:r>
            <a:endParaRPr lang="de-CH" sz="2400" dirty="0" smtClean="0"/>
          </a:p>
          <a:p>
            <a:r>
              <a:rPr lang="de-CH" sz="2400" dirty="0" err="1" smtClean="0"/>
              <a:t>Lessons</a:t>
            </a:r>
            <a:r>
              <a:rPr lang="de-CH" sz="2400" dirty="0" smtClean="0"/>
              <a:t> </a:t>
            </a:r>
            <a:r>
              <a:rPr lang="de-CH" sz="2400" dirty="0" err="1" smtClean="0"/>
              <a:t>learnt</a:t>
            </a:r>
            <a:endParaRPr lang="de-CH" sz="2400" dirty="0" smtClean="0"/>
          </a:p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Agenda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29128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Live Demo</a:t>
            </a:r>
            <a:endParaRPr lang="de-C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16565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Personal </a:t>
            </a:r>
            <a:r>
              <a:rPr lang="de-CH" dirty="0" err="1" smtClean="0"/>
              <a:t>contribution</a:t>
            </a:r>
            <a:endParaRPr lang="de-CH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11412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Basisklassen &amp; -funktionalität</a:t>
            </a:r>
          </a:p>
          <a:p>
            <a:r>
              <a:rPr lang="de-CH" dirty="0"/>
              <a:t>(</a:t>
            </a:r>
            <a:r>
              <a:rPr lang="de-CH" dirty="0" smtClean="0"/>
              <a:t>Tests davon)</a:t>
            </a:r>
            <a:endParaRPr lang="de-CH" dirty="0"/>
          </a:p>
          <a:p>
            <a:r>
              <a:rPr lang="de-CH" dirty="0" smtClean="0"/>
              <a:t>Interfaces</a:t>
            </a:r>
          </a:p>
          <a:p>
            <a:r>
              <a:rPr lang="de-CH" dirty="0" smtClean="0"/>
              <a:t>Login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Christine Noser</a:t>
            </a:r>
            <a:endParaRPr lang="de-CH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00" y="2653521"/>
            <a:ext cx="4855173" cy="34664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1" y="2904859"/>
            <a:ext cx="5611354" cy="3039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507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Lukas Hügi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96770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err="1" smtClean="0"/>
              <a:t>Health</a:t>
            </a:r>
            <a:r>
              <a:rPr lang="de-CH" dirty="0" smtClean="0"/>
              <a:t> </a:t>
            </a:r>
            <a:r>
              <a:rPr lang="de-CH" dirty="0" err="1" smtClean="0"/>
              <a:t>Visitor</a:t>
            </a:r>
            <a:r>
              <a:rPr lang="de-CH" dirty="0" smtClean="0"/>
              <a:t> Kalender</a:t>
            </a:r>
          </a:p>
          <a:p>
            <a:pPr lvl="1"/>
            <a:r>
              <a:rPr lang="de-CH" dirty="0" smtClean="0"/>
              <a:t>Monatsansicht</a:t>
            </a:r>
          </a:p>
          <a:p>
            <a:pPr lvl="1"/>
            <a:r>
              <a:rPr lang="de-CH" dirty="0" smtClean="0"/>
              <a:t>Wochenansicht</a:t>
            </a:r>
          </a:p>
          <a:p>
            <a:pPr lvl="1"/>
            <a:r>
              <a:rPr lang="de-CH" dirty="0" smtClean="0"/>
              <a:t>Tagesansicht</a:t>
            </a:r>
            <a:endParaRPr lang="de-CH" dirty="0"/>
          </a:p>
          <a:p>
            <a:r>
              <a:rPr lang="de-CH" dirty="0" smtClean="0"/>
              <a:t>Patienten Liste</a:t>
            </a:r>
          </a:p>
          <a:p>
            <a:pPr lvl="1"/>
            <a:r>
              <a:rPr lang="de-CH" dirty="0" smtClean="0"/>
              <a:t>Filter</a:t>
            </a:r>
            <a:endParaRPr lang="de-CH" dirty="0"/>
          </a:p>
          <a:p>
            <a:r>
              <a:rPr lang="de-CH" dirty="0" smtClean="0"/>
              <a:t>Login Controller</a:t>
            </a:r>
          </a:p>
          <a:p>
            <a:r>
              <a:rPr lang="de-CH" dirty="0" smtClean="0"/>
              <a:t>JPA Database</a:t>
            </a:r>
          </a:p>
          <a:p>
            <a:pPr lvl="1"/>
            <a:r>
              <a:rPr lang="de-CH" dirty="0" smtClean="0"/>
              <a:t>Klassen für JPA anpassen</a:t>
            </a:r>
          </a:p>
          <a:p>
            <a:endParaRPr lang="de-CH" dirty="0" smtClean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Tim Dorner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33346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Fabian Zwahlen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46725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Stefan Iseli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80710229"/>
      </p:ext>
    </p:extLst>
  </p:cSld>
  <p:clrMapOvr>
    <a:masterClrMapping/>
  </p:clrMapOvr>
</p:sld>
</file>

<file path=ppt/theme/theme1.xml><?xml version="1.0" encoding="utf-8"?>
<a:theme xmlns:a="http://schemas.openxmlformats.org/drawingml/2006/main" name="BFH_PPT_Vorlage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BFH-Schrift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AVMTitle xmlns="5091c847-84be-4f4f-b16c-c018ad2ca66b">Präsentation BFH_2013</AVMTitle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BE3A9EFF36793468C03E2811ACE2A2B" ma:contentTypeVersion="1" ma:contentTypeDescription="Ein neues Dokument erstellen." ma:contentTypeScope="" ma:versionID="e65be32cb1bfff77fc8c9c09bf542651">
  <xsd:schema xmlns:xsd="http://www.w3.org/2001/XMLSchema" xmlns:p="http://schemas.microsoft.com/office/2006/metadata/properties" xmlns:ns2="5091c847-84be-4f4f-b16c-c018ad2ca66b" targetNamespace="http://schemas.microsoft.com/office/2006/metadata/properties" ma:root="true" ma:fieldsID="7636c84aed5b7d09a166fcef888725d4" ns2:_="">
    <xsd:import namespace="5091c847-84be-4f4f-b16c-c018ad2ca66b"/>
    <xsd:element name="properties">
      <xsd:complexType>
        <xsd:sequence>
          <xsd:element name="documentManagement">
            <xsd:complexType>
              <xsd:all>
                <xsd:element ref="ns2:AVMTitle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5091c847-84be-4f4f-b16c-c018ad2ca66b" elementFormDefault="qualified">
    <xsd:import namespace="http://schemas.microsoft.com/office/2006/documentManagement/types"/>
    <xsd:element name="AVMTitle" ma:index="2" ma:displayName="Titel" ma:internalName="AVMTitl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5" ma:displayName="Inhaltstyp" ma:readOnly="true"/>
        <xsd:element ref="dc:title" minOccurs="0" maxOccurs="1" ma:index="1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32991507-CB83-4F49-BAFB-D322B1D04098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5091c847-84be-4f4f-b16c-c018ad2ca66b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851D33F-E468-417B-A30C-509B68D2BD0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5287BEA-F3FF-4B87-929B-5D00921831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091c847-84be-4f4f-b16c-c018ad2ca66b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BFH_PPT_Vorlage</Template>
  <TotalTime>0</TotalTime>
  <Words>215</Words>
  <Application>Microsoft Office PowerPoint</Application>
  <PresentationFormat>Bildschirmpräsentation (4:3)</PresentationFormat>
  <Paragraphs>83</Paragraphs>
  <Slides>17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6" baseType="lpstr">
      <vt:lpstr>MS PGothic</vt:lpstr>
      <vt:lpstr>MS PGothic</vt:lpstr>
      <vt:lpstr>Arial</vt:lpstr>
      <vt:lpstr>Calibri</vt:lpstr>
      <vt:lpstr>Lucida Grande</vt:lpstr>
      <vt:lpstr>Lucida Sans</vt:lpstr>
      <vt:lpstr>Lucida Sans Unicode</vt:lpstr>
      <vt:lpstr>Wingdings</vt:lpstr>
      <vt:lpstr>BFH_PPT_Vorlage</vt:lpstr>
      <vt:lpstr>CS1: Task 14</vt:lpstr>
      <vt:lpstr>Agenda</vt:lpstr>
      <vt:lpstr>Live Demo</vt:lpstr>
      <vt:lpstr>Personal contribution</vt:lpstr>
      <vt:lpstr>Christine Noser</vt:lpstr>
      <vt:lpstr>Lukas Hügi</vt:lpstr>
      <vt:lpstr>Tim Dorner</vt:lpstr>
      <vt:lpstr>Fabian Zwahlen</vt:lpstr>
      <vt:lpstr>Stefan Iseli</vt:lpstr>
      <vt:lpstr>Lessons learnt</vt:lpstr>
      <vt:lpstr>Storyboard</vt:lpstr>
      <vt:lpstr>Requirements </vt:lpstr>
      <vt:lpstr>Design</vt:lpstr>
      <vt:lpstr>Implementation</vt:lpstr>
      <vt:lpstr>Scrum retrospective</vt:lpstr>
      <vt:lpstr>Team Lessons learned</vt:lpstr>
      <vt:lpstr>Thanks!</vt:lpstr>
    </vt:vector>
  </TitlesOfParts>
  <Company>Berner Fachhochschule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 BFH_2013</dc:title>
  <dc:creator>Wacher Andrea</dc:creator>
  <cp:lastModifiedBy>Tim</cp:lastModifiedBy>
  <cp:revision>121</cp:revision>
  <cp:lastPrinted>2013-06-13T15:31:11Z</cp:lastPrinted>
  <dcterms:created xsi:type="dcterms:W3CDTF">2013-06-07T09:55:15Z</dcterms:created>
  <dcterms:modified xsi:type="dcterms:W3CDTF">2016-01-21T07:17:33Z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0x010100EBE3A9EFF36793468C03E2811ACE2A2B</vt:lpwstr>
  </property>
</Properties>
</file>