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2"/>
  </p:notesMasterIdLst>
  <p:handoutMasterIdLst>
    <p:handoutMasterId r:id="rId23"/>
  </p:handoutMasterIdLst>
  <p:sldIdLst>
    <p:sldId id="259" r:id="rId5"/>
    <p:sldId id="310" r:id="rId6"/>
    <p:sldId id="309" r:id="rId7"/>
    <p:sldId id="308" r:id="rId8"/>
    <p:sldId id="316" r:id="rId9"/>
    <p:sldId id="314" r:id="rId10"/>
    <p:sldId id="313" r:id="rId11"/>
    <p:sldId id="315" r:id="rId12"/>
    <p:sldId id="312" r:id="rId13"/>
    <p:sldId id="311" r:id="rId14"/>
    <p:sldId id="318" r:id="rId15"/>
    <p:sldId id="322" r:id="rId16"/>
    <p:sldId id="321" r:id="rId17"/>
    <p:sldId id="320" r:id="rId18"/>
    <p:sldId id="317" r:id="rId19"/>
    <p:sldId id="319" r:id="rId20"/>
    <p:sldId id="305" r:id="rId21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2" autoAdjust="0"/>
    <p:restoredTop sz="78293" autoAdjust="0"/>
  </p:normalViewPr>
  <p:slideViewPr>
    <p:cSldViewPr snapToGrid="0" snapToObjects="1" showGuides="1">
      <p:cViewPr varScale="1">
        <p:scale>
          <a:sx n="65" d="100"/>
          <a:sy n="65" d="100"/>
        </p:scale>
        <p:origin x="168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08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235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CS1: Task 14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15.01.2016, Gruppe Blau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endParaRPr lang="de-C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87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Ausführlicher</a:t>
            </a:r>
          </a:p>
          <a:p>
            <a:r>
              <a:rPr lang="de-CH" dirty="0" smtClean="0"/>
              <a:t>Zu wenig Informationen </a:t>
            </a:r>
            <a:r>
              <a:rPr lang="de-CH" dirty="0" smtClean="0">
                <a:sym typeface="Wingdings" panose="05000000000000000000" pitchFamily="2" charset="2"/>
              </a:rPr>
              <a:t> Mehr </a:t>
            </a:r>
            <a:r>
              <a:rPr lang="de-CH" dirty="0" err="1" smtClean="0">
                <a:sym typeface="Wingdings" panose="05000000000000000000" pitchFamily="2" charset="2"/>
              </a:rPr>
              <a:t>einhohlen</a:t>
            </a:r>
            <a:endParaRPr lang="de-CH" dirty="0" smtClean="0"/>
          </a:p>
          <a:p>
            <a:r>
              <a:rPr lang="de-CH" dirty="0" smtClean="0"/>
              <a:t>Zu wenig Vorkentnisse</a:t>
            </a:r>
          </a:p>
          <a:p>
            <a:r>
              <a:rPr lang="de-CH" dirty="0" smtClean="0"/>
              <a:t>Wurden in folge zu wenig berücksichtigt</a:t>
            </a:r>
          </a:p>
          <a:p>
            <a:r>
              <a:rPr lang="de-CH" dirty="0" smtClean="0"/>
              <a:t>Fantasievoller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Storyboard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58806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Fehlende Use Cases</a:t>
            </a:r>
          </a:p>
          <a:p>
            <a:r>
              <a:rPr lang="de-CH" dirty="0" smtClean="0"/>
              <a:t>Ziemlich ausfühlich </a:t>
            </a:r>
            <a:r>
              <a:rPr lang="de-CH" dirty="0" smtClean="0">
                <a:sym typeface="Wingdings" panose="05000000000000000000" pitchFamily="2" charset="2"/>
              </a:rPr>
              <a:t> Praktisch fürs weitere Vorgehen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Interview weniger hilfreich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Wenn dann mehrere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Projekt von Beginn begrenzen  Detailliertere Requirements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Requirements</a:t>
            </a:r>
            <a:r>
              <a:rPr lang="de-CH" sz="2000" dirty="0" smtClean="0"/>
              <a:t> 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3643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Praktische Mock-Ups</a:t>
            </a:r>
          </a:p>
          <a:p>
            <a:r>
              <a:rPr lang="de-CH" dirty="0" smtClean="0"/>
              <a:t>Teils sehr Detailliert</a:t>
            </a:r>
          </a:p>
          <a:p>
            <a:r>
              <a:rPr lang="de-CH" dirty="0" smtClean="0"/>
              <a:t>Vaadin Testframwork vor Mock-Ups</a:t>
            </a:r>
          </a:p>
          <a:p>
            <a:r>
              <a:rPr lang="de-CH" dirty="0" smtClean="0"/>
              <a:t>Evaluation durch mehrere Personen</a:t>
            </a:r>
          </a:p>
          <a:p>
            <a:r>
              <a:rPr lang="de-CH" dirty="0" smtClean="0"/>
              <a:t>Evaluation durch Leien und Fachpersonen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CH" sz="2800" dirty="0" smtClean="0"/>
              <a:t>Design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588187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Vielmals fehlendes Wissen</a:t>
            </a:r>
          </a:p>
          <a:p>
            <a:r>
              <a:rPr lang="de-CH" dirty="0" smtClean="0"/>
              <a:t>Testumgebung erst nach DB-Integration möglich</a:t>
            </a:r>
          </a:p>
          <a:p>
            <a:r>
              <a:rPr lang="de-CH" dirty="0" smtClean="0"/>
              <a:t>Implementation der DB am schluss OK</a:t>
            </a:r>
          </a:p>
          <a:p>
            <a:r>
              <a:rPr lang="de-CH" dirty="0" smtClean="0"/>
              <a:t>JPA Klassen jedoch zu Beginn</a:t>
            </a:r>
          </a:p>
          <a:p>
            <a:r>
              <a:rPr lang="de-CH" dirty="0" smtClean="0"/>
              <a:t>Unterschiedliches Wissen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Implementation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47252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Developer</a:t>
            </a:r>
            <a:endParaRPr lang="de-CH" dirty="0"/>
          </a:p>
          <a:p>
            <a:pPr lvl="1"/>
            <a:r>
              <a:rPr lang="de-CH" dirty="0" smtClean="0"/>
              <a:t>Daily Scrum ok</a:t>
            </a:r>
          </a:p>
          <a:p>
            <a:pPr lvl="2"/>
            <a:r>
              <a:rPr lang="de-CH" dirty="0" smtClean="0"/>
              <a:t>Etwas unnötig bei 10 min Dev-Zeit</a:t>
            </a:r>
          </a:p>
          <a:p>
            <a:pPr lvl="1"/>
            <a:r>
              <a:rPr lang="de-CH" dirty="0" smtClean="0"/>
              <a:t>Daily </a:t>
            </a:r>
            <a:r>
              <a:rPr lang="de-CH" dirty="0" err="1" smtClean="0"/>
              <a:t>Scrum</a:t>
            </a:r>
            <a:r>
              <a:rPr lang="de-CH" dirty="0" smtClean="0"/>
              <a:t> nur Mo, Mi &amp; Do</a:t>
            </a:r>
          </a:p>
          <a:p>
            <a:pPr lvl="1"/>
            <a:r>
              <a:rPr lang="de-CH" dirty="0" smtClean="0"/>
              <a:t>Klarere Aufteilung</a:t>
            </a:r>
          </a:p>
          <a:p>
            <a:pPr lvl="1"/>
            <a:r>
              <a:rPr lang="de-CH" dirty="0" smtClean="0"/>
              <a:t>Daily Scrum Time </a:t>
            </a:r>
            <a:r>
              <a:rPr lang="de-CH" dirty="0" err="1" smtClean="0"/>
              <a:t>Boxing</a:t>
            </a:r>
            <a:r>
              <a:rPr lang="de-CH" dirty="0" smtClean="0"/>
              <a:t>!</a:t>
            </a:r>
          </a:p>
          <a:p>
            <a:pPr lvl="1"/>
            <a:r>
              <a:rPr lang="de-CH" dirty="0" smtClean="0"/>
              <a:t>Manchmal zu viel sonstiges besprochen</a:t>
            </a:r>
          </a:p>
          <a:p>
            <a:pPr lvl="2"/>
            <a:r>
              <a:rPr lang="de-CH" dirty="0" smtClean="0"/>
              <a:t>Wirklich nur «was gemacht», «was als nächstes»</a:t>
            </a:r>
            <a:endParaRPr lang="de-CH" dirty="0"/>
          </a:p>
          <a:p>
            <a:r>
              <a:rPr lang="de-CH" dirty="0" err="1" smtClean="0"/>
              <a:t>Scrum</a:t>
            </a:r>
            <a:r>
              <a:rPr lang="de-CH" dirty="0" smtClean="0"/>
              <a:t> Master</a:t>
            </a:r>
          </a:p>
          <a:p>
            <a:pPr lvl="1"/>
            <a:r>
              <a:rPr lang="de-CH" dirty="0" smtClean="0"/>
              <a:t>Sprint </a:t>
            </a:r>
            <a:r>
              <a:rPr lang="de-CH" dirty="0" smtClean="0"/>
              <a:t>Planung</a:t>
            </a:r>
            <a:endParaRPr lang="de-CH" dirty="0" smtClean="0"/>
          </a:p>
          <a:p>
            <a:pPr lvl="2"/>
            <a:r>
              <a:rPr lang="de-CH" dirty="0" smtClean="0"/>
              <a:t>Aufwandsschätzung</a:t>
            </a:r>
          </a:p>
          <a:p>
            <a:pPr lvl="1"/>
            <a:r>
              <a:rPr lang="de-CH" dirty="0" smtClean="0"/>
              <a:t>Selbständiger</a:t>
            </a:r>
          </a:p>
          <a:p>
            <a:pPr lvl="1"/>
            <a:r>
              <a:rPr lang="de-CH" dirty="0" smtClean="0"/>
              <a:t>Klare Aufteilung Schwierig</a:t>
            </a:r>
          </a:p>
          <a:p>
            <a:pPr lvl="2"/>
            <a:r>
              <a:rPr lang="de-CH" dirty="0" smtClean="0"/>
              <a:t>Häufiges Pare </a:t>
            </a:r>
            <a:r>
              <a:rPr lang="de-CH" dirty="0" err="1" smtClean="0"/>
              <a:t>Programming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2102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Lukas Hügi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Christine Noser</a:t>
            </a:r>
          </a:p>
          <a:p>
            <a:endParaRPr lang="de-CH" dirty="0"/>
          </a:p>
          <a:p>
            <a:r>
              <a:rPr lang="de-CH" dirty="0" smtClean="0"/>
              <a:t>Tim Dorner</a:t>
            </a:r>
          </a:p>
          <a:p>
            <a:endParaRPr lang="de-CH" dirty="0"/>
          </a:p>
          <a:p>
            <a:r>
              <a:rPr lang="de-CH" dirty="0" smtClean="0"/>
              <a:t>Fabian Zwahlen</a:t>
            </a:r>
          </a:p>
          <a:p>
            <a:endParaRPr lang="de-CH" dirty="0"/>
          </a:p>
          <a:p>
            <a:r>
              <a:rPr lang="de-CH" dirty="0" smtClean="0"/>
              <a:t>Stefan Iseli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Team </a:t>
            </a: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158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252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sz="2400" dirty="0" smtClean="0"/>
              <a:t>Live Demo</a:t>
            </a:r>
          </a:p>
          <a:p>
            <a:r>
              <a:rPr lang="de-CH" sz="2400" dirty="0" smtClean="0"/>
              <a:t>Personal </a:t>
            </a:r>
            <a:r>
              <a:rPr lang="de-CH" sz="2400" dirty="0" err="1" smtClean="0"/>
              <a:t>Contribution</a:t>
            </a:r>
            <a:endParaRPr lang="de-CH" sz="2400" dirty="0" smtClean="0"/>
          </a:p>
          <a:p>
            <a:r>
              <a:rPr lang="de-CH" sz="2400" dirty="0" err="1" smtClean="0"/>
              <a:t>Lessons</a:t>
            </a:r>
            <a:r>
              <a:rPr lang="de-CH" sz="2400" dirty="0" smtClean="0"/>
              <a:t> </a:t>
            </a:r>
            <a:r>
              <a:rPr lang="de-CH" sz="2400" dirty="0" err="1" smtClean="0"/>
              <a:t>learnt</a:t>
            </a:r>
            <a:endParaRPr lang="de-CH" sz="2400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912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656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Personal </a:t>
            </a:r>
            <a:r>
              <a:rPr lang="de-CH" dirty="0" err="1" smtClean="0"/>
              <a:t>contribution</a:t>
            </a:r>
            <a:endParaRPr lang="de-C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141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Christine Noser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450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Lukas Hügi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677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Health</a:t>
            </a:r>
            <a:r>
              <a:rPr lang="de-CH" dirty="0" smtClean="0"/>
              <a:t> </a:t>
            </a:r>
            <a:r>
              <a:rPr lang="de-CH" dirty="0" err="1" smtClean="0"/>
              <a:t>Visitor</a:t>
            </a:r>
            <a:r>
              <a:rPr lang="de-CH" dirty="0" smtClean="0"/>
              <a:t> Kalender</a:t>
            </a:r>
          </a:p>
          <a:p>
            <a:pPr lvl="1"/>
            <a:r>
              <a:rPr lang="de-CH" dirty="0" smtClean="0"/>
              <a:t>Monatsansicht</a:t>
            </a:r>
          </a:p>
          <a:p>
            <a:pPr lvl="1"/>
            <a:r>
              <a:rPr lang="de-CH" dirty="0" smtClean="0"/>
              <a:t>Wochenansicht</a:t>
            </a:r>
          </a:p>
          <a:p>
            <a:pPr lvl="1"/>
            <a:r>
              <a:rPr lang="de-CH" dirty="0" smtClean="0"/>
              <a:t>Tagesansicht</a:t>
            </a:r>
            <a:endParaRPr lang="de-CH" dirty="0"/>
          </a:p>
          <a:p>
            <a:r>
              <a:rPr lang="de-CH" dirty="0" smtClean="0"/>
              <a:t>Patienten Liste</a:t>
            </a:r>
          </a:p>
          <a:p>
            <a:pPr lvl="1"/>
            <a:r>
              <a:rPr lang="de-CH" dirty="0" smtClean="0"/>
              <a:t>Filter</a:t>
            </a:r>
            <a:endParaRPr lang="de-CH" dirty="0"/>
          </a:p>
          <a:p>
            <a:r>
              <a:rPr lang="de-CH" dirty="0" smtClean="0"/>
              <a:t>Login Controller</a:t>
            </a:r>
          </a:p>
          <a:p>
            <a:r>
              <a:rPr lang="de-CH" dirty="0" smtClean="0"/>
              <a:t>JPA Database</a:t>
            </a:r>
          </a:p>
          <a:p>
            <a:pPr lvl="1"/>
            <a:r>
              <a:rPr lang="de-CH" dirty="0" smtClean="0"/>
              <a:t>Klassen für JPA anpassen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Tim Dorner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334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Fabian Zwahlen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672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Stefan Iseli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80710229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091c847-84be-4f4f-b16c-c018ad2ca66b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203</Words>
  <Application>Microsoft Office PowerPoint</Application>
  <PresentationFormat>Bildschirmpräsentation (4:3)</PresentationFormat>
  <Paragraphs>75</Paragraphs>
  <Slides>17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Wingdings</vt:lpstr>
      <vt:lpstr>BFH_PPT_Vorlage</vt:lpstr>
      <vt:lpstr>CS1: Task 14</vt:lpstr>
      <vt:lpstr>Agenda</vt:lpstr>
      <vt:lpstr>Live Demo</vt:lpstr>
      <vt:lpstr>Personal contribution</vt:lpstr>
      <vt:lpstr>Christine Noser</vt:lpstr>
      <vt:lpstr>Lukas Hügi</vt:lpstr>
      <vt:lpstr>Tim Dorner</vt:lpstr>
      <vt:lpstr>Fabian Zwahlen</vt:lpstr>
      <vt:lpstr>Stefan Iseli</vt:lpstr>
      <vt:lpstr>Lessons learnt</vt:lpstr>
      <vt:lpstr>Storyboard</vt:lpstr>
      <vt:lpstr>Requirements </vt:lpstr>
      <vt:lpstr>Design</vt:lpstr>
      <vt:lpstr>Implementation</vt:lpstr>
      <vt:lpstr>Scrum retrospective</vt:lpstr>
      <vt:lpstr>Team Lessons learned</vt:lpstr>
      <vt:lpstr>Thanks!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Tim</cp:lastModifiedBy>
  <cp:revision>117</cp:revision>
  <cp:lastPrinted>2013-06-13T15:31:11Z</cp:lastPrinted>
  <dcterms:created xsi:type="dcterms:W3CDTF">2013-06-07T09:55:15Z</dcterms:created>
  <dcterms:modified xsi:type="dcterms:W3CDTF">2016-01-20T20:21:00Z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